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84" r:id="rId1"/>
  </p:sldMasterIdLst>
  <p:notesMasterIdLst>
    <p:notesMasterId r:id="rId19"/>
  </p:notesMasterIdLst>
  <p:handoutMasterIdLst>
    <p:handoutMasterId r:id="rId20"/>
  </p:handoutMasterIdLst>
  <p:sldIdLst>
    <p:sldId id="1079" r:id="rId2"/>
    <p:sldId id="1543" r:id="rId3"/>
    <p:sldId id="1544" r:id="rId4"/>
    <p:sldId id="1545" r:id="rId5"/>
    <p:sldId id="1546" r:id="rId6"/>
    <p:sldId id="1547" r:id="rId7"/>
    <p:sldId id="1548" r:id="rId8"/>
    <p:sldId id="1549" r:id="rId9"/>
    <p:sldId id="1550" r:id="rId10"/>
    <p:sldId id="1438" r:id="rId11"/>
    <p:sldId id="1470" r:id="rId12"/>
    <p:sldId id="1521" r:id="rId13"/>
    <p:sldId id="1483" r:id="rId14"/>
    <p:sldId id="1551" r:id="rId15"/>
    <p:sldId id="1552" r:id="rId16"/>
    <p:sldId id="1553" r:id="rId17"/>
    <p:sldId id="1098" r:id="rId1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138" autoAdjust="0"/>
    <p:restoredTop sz="94660"/>
  </p:normalViewPr>
  <p:slideViewPr>
    <p:cSldViewPr>
      <p:cViewPr varScale="1">
        <p:scale>
          <a:sx n="48" d="100"/>
          <a:sy n="48" d="100"/>
        </p:scale>
        <p:origin x="72" y="8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5FF88A4-DA15-44AE-9ACB-2C0F00349ACB}" type="datetimeFigureOut">
              <a:rPr lang="zh-CN" altLang="en-US"/>
              <a:pPr>
                <a:defRPr/>
              </a:pPr>
              <a:t>2019/10/11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DFEFF22-6FBB-4B82-B223-80991887E2F0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28349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825422E-ADD0-4F91-A41D-C1A34FECA782}" type="datetimeFigureOut">
              <a:rPr lang="zh-CN" altLang="en-US"/>
              <a:pPr>
                <a:defRPr/>
              </a:pPr>
              <a:t>2019/10/11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TW" altLang="en-US" smtClean="0"/>
              <a:t>按一下此處編輯母版文本樣式</a:t>
            </a:r>
            <a:endParaRPr lang="zh-CN" altLang="en-US" smtClean="0"/>
          </a:p>
          <a:p>
            <a:pPr lvl="1"/>
            <a:r>
              <a:rPr lang="zh-CN" altLang="en-US" smtClean="0"/>
              <a:t>第二級</a:t>
            </a:r>
          </a:p>
          <a:p>
            <a:pPr lvl="2"/>
            <a:r>
              <a:rPr lang="zh-CN" altLang="en-US" smtClean="0"/>
              <a:t>第三級</a:t>
            </a:r>
          </a:p>
          <a:p>
            <a:pPr lvl="3"/>
            <a:r>
              <a:rPr lang="zh-CN" altLang="en-US" smtClean="0"/>
              <a:t>第四級</a:t>
            </a:r>
          </a:p>
          <a:p>
            <a:pPr lvl="4"/>
            <a:r>
              <a:rPr lang="zh-CN" altLang="en-US" smtClean="0"/>
              <a:t>第五級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FB4920C-7358-4336-83CC-4FE3C101A02B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380856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39B5F6-6126-490E-A5EC-A0B9504010A5}" type="datetimeFigureOut">
              <a:rPr lang="zh-CN" altLang="en-US" smtClean="0"/>
              <a:pPr>
                <a:defRPr/>
              </a:pPr>
              <a:t>2019/10/11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65023B-6A3C-4EA3-AE66-5A6D6590E647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5413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090D6E-9A13-4644-A4C1-22BE64C39E05}" type="datetimeFigureOut">
              <a:rPr lang="zh-CN" altLang="en-US" smtClean="0"/>
              <a:pPr>
                <a:defRPr/>
              </a:pPr>
              <a:t>2019/10/11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684164-7E1A-40D4-8814-0A5BCF4E4CD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48422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2019/10/11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21128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E26566-709C-466C-A58E-888040DB09C0}" type="datetimeFigureOut">
              <a:rPr lang="zh-CN" altLang="en-US" smtClean="0"/>
              <a:pPr>
                <a:defRPr/>
              </a:pPr>
              <a:t>2019/10/11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6D1800-9FCF-4317-920B-EE4D25C2894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50342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6BCFBF-7E71-447B-87B1-D232EB2FAD6B}" type="datetimeFigureOut">
              <a:rPr lang="zh-CN" altLang="en-US" smtClean="0"/>
              <a:pPr>
                <a:defRPr/>
              </a:pPr>
              <a:t>2019/10/11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C1C10-A0E9-48D0-8E46-CD6986F599C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5425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DFE745-25E9-41AF-92A2-C5E6FFDD60E1}" type="datetimeFigureOut">
              <a:rPr lang="zh-CN" altLang="en-US" smtClean="0"/>
              <a:pPr>
                <a:defRPr/>
              </a:pPr>
              <a:t>2019/10/11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E18E86-74EB-473B-91FB-AE4B23832EE1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84364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A40F68-E40F-4345-9A9A-3DD81DE60C73}" type="datetimeFigureOut">
              <a:rPr lang="zh-CN" altLang="en-US" smtClean="0"/>
              <a:pPr>
                <a:defRPr/>
              </a:pPr>
              <a:t>2019/10/11</a:t>
            </a:fld>
            <a:endParaRPr lang="zh-CN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16818-4404-48B1-B5E7-E8B275A34C4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16343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8EBF2B-C289-4CAE-9C5A-9C852E19519D}" type="datetimeFigureOut">
              <a:rPr lang="zh-CN" altLang="en-US" smtClean="0"/>
              <a:pPr>
                <a:defRPr/>
              </a:pPr>
              <a:t>2019/10/11</a:t>
            </a:fld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CA6B60-DC72-4131-94D4-FD3CAE94C680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71924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755167-7E1B-4E1E-BC04-503C5BF8BA2C}" type="datetimeFigureOut">
              <a:rPr lang="zh-CN" altLang="en-US" smtClean="0"/>
              <a:pPr>
                <a:defRPr/>
              </a:pPr>
              <a:t>2019/10/11</a:t>
            </a:fld>
            <a:endParaRPr lang="zh-CN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A7F80B-CD6D-4911-8D5B-0E6E070FBD9E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7789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417081-F110-4DC0-8744-20C5B5A16697}" type="datetimeFigureOut">
              <a:rPr lang="zh-CN" altLang="en-US" smtClean="0"/>
              <a:pPr>
                <a:defRPr/>
              </a:pPr>
              <a:t>2019/10/11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D4A510-9858-4138-9E0E-74180DAEC5EC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36093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439424-2F4D-4107-8821-7DAB63618D84}" type="datetimeFigureOut">
              <a:rPr lang="zh-CN" altLang="en-US" smtClean="0"/>
              <a:pPr>
                <a:defRPr/>
              </a:pPr>
              <a:t>2019/10/11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BA6713-7E43-4DA7-88F4-4DB161994D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31748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0"/>
              </a:schemeClr>
            </a:gs>
            <a:gs pos="48000">
              <a:schemeClr val="accent5">
                <a:lumMod val="50000"/>
              </a:schemeClr>
            </a:gs>
            <a:gs pos="69000">
              <a:schemeClr val="accent5">
                <a:lumMod val="50000"/>
              </a:schemeClr>
            </a:gs>
            <a:gs pos="97000">
              <a:schemeClr val="accent5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2019/10/11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883358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出埃及记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35:1-35】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摩西招聚以色列全会众，对他们说：“这是耶和华所吩咐的话，叫你们照着行。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六日要作工，第七日乃为圣日，当向耶和华守为安息圣日；凡这日之内作工的，必把他治死。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当安息日，不可在你们一切的住处生火。”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摩西对以色列全会众说：“耶和华所吩咐的是这样：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2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经文简述</a:t>
            </a:r>
            <a:endParaRPr lang="en-US" altLang="zh-CN" sz="36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en-US" altLang="zh-CN" sz="8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457200" lvl="1" indent="0" algn="just">
              <a:lnSpc>
                <a:spcPct val="120000"/>
              </a:lnSpc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守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安息日（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1-3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</a:p>
          <a:p>
            <a:pPr marL="457200" lvl="1" indent="0" algn="just">
              <a:lnSpc>
                <a:spcPct val="120000"/>
              </a:lnSpc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奉献以及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制作（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4-19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</a:p>
          <a:p>
            <a:pPr marL="457200" lvl="1" indent="0" algn="just">
              <a:lnSpc>
                <a:spcPct val="120000"/>
              </a:lnSpc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百姓甘心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乐意（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20-29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</a:p>
          <a:p>
            <a:pPr marL="457200" lvl="1" indent="0" algn="just">
              <a:lnSpc>
                <a:spcPct val="120000"/>
              </a:lnSpc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比撒列和亚何利亚伯蒙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召作工（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30-35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56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守安息日</a:t>
            </a:r>
            <a:endParaRPr lang="en-US" altLang="zh-CN" sz="36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敬拜神是生活的中心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享受神所赐的安息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全体的行动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964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奉献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，建会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幕</a:t>
            </a:r>
            <a:endParaRPr lang="en-US" altLang="zh-CN" sz="36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会众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要知道神的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心意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 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（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神通过神仆摩西传讲）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按神的心意敬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拜神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 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（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遵行摩西的吩咐）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奉献是选民的特权，恩典和责任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甘心乐意地奉献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全体的行动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569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服侍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智慧</a:t>
            </a:r>
            <a:endParaRPr lang="zh-CN" altLang="en-US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神赐智慧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越是服侍，越是从神得智慧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约有智慧，越是明白且顺服神的心意，而不是自作主张。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倚靠神赐智慧，不是仰仗自己的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聪明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搭配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服侍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41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服侍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智慧</a:t>
            </a:r>
            <a:endParaRPr lang="zh-CN" altLang="en-US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	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倚靠神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赐智慧，不是仰仗自己的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聪明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箴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3:5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要专心仰赖耶和华，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不可倚靠自己的聪明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，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何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13:2a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现今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他们罪上加罪，用银子为自己铸造偶像，就是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照自己的聪明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制造，都是匠人的工作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……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672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服侍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智慧</a:t>
            </a:r>
            <a:endParaRPr lang="zh-CN" altLang="en-US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	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搭配服侍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林前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12:4-6】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恩赐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原有分别，圣灵却是一位；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5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职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事也有分别，主却是一位；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6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功用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也有分别，　神却是一位，在众人里面运行一切的事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667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服侍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智慧</a:t>
            </a:r>
            <a:endParaRPr lang="zh-CN" altLang="en-US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	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搭配服侍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林前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12:22-24】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22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不但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如此，身上肢体，人以为软弱的，更是不可少的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23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身上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肢体，我们看为不体面的，越发给它加上体面；不俊美的，越发得着俊美。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24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我们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俊美的肢体，自然用不着装饰；但　神配搭这身子，把加倍的体面给那有缺欠的肢体，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231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问题讨论</a:t>
            </a:r>
            <a:endParaRPr lang="en-US" altLang="zh-CN" sz="36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R"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讨论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以色列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人奉献造金牛和以色列人奉献造会幕有何异同？给我们今天的服侍有怎样的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启示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？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R"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R"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结合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本章和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《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哥林多前书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12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：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4-30》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的经文，分享圣灵是怎样带领自己在教会</a:t>
            </a:r>
            <a:r>
              <a:rPr lang="zh-CN" altLang="en-US" sz="3600" b="1" kern="10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里</a:t>
            </a:r>
            <a:r>
              <a:rPr lang="zh-CN" altLang="en-US" sz="3600" b="1" kern="10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服侍？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51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出埃及记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35:1-35】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5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你们中间要拿礼物献给耶和华。凡乐意献的，可以拿耶和华的礼物来，就是金、银、铜，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6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蓝色、紫色、朱红色线，细麻，山羊毛，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7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染红的公羊皮、海狗皮，皂荚木，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8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点灯的油，并作膏油和香的香料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，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9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红玛瑙与别样的宝石，可以镶嵌在以弗得和胸牌上。”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193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出埃及记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35:1-35】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10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你们中间凡心里有智慧的，都要来作耶和华一切所吩咐的；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11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就是帐幕和帐幕的罩棚，并帐幕的盖、钩子、板、闩、柱子、带卯的座；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12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柜和柜的杠，施恩座和遮掩柜的幔子；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13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桌子和桌子的杠与桌子的一切器具，并陈设饼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；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14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灯台和灯台的器具，灯盏并点灯的油；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341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出埃及记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35:1-35】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15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香坛和坛的杠，膏油和馨香的香料，并帐幕门口的帘子；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16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燔祭坛和坛的铜网、坛的杠，并坛的一切器具，洗濯盆和盆座；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17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院子的帷子和帷子的柱子，带卯的座和院子的门帘；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18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帐幕的橛子，并院子的橛子，和这两处的绳子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；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649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出埃及记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35:1-35】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19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精工作的礼服，和祭司亚伦并他儿子在圣所用以供祭司职分的圣衣。”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20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以色列全会众从摩西面前退去。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21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凡心里受感和甘心乐意的都拿耶和华的礼物来，用以作会幕和其中一切的使用，又用以作圣衣。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22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凡心里乐意献礼物的，连男带女，各将金器，就是胸前针、耳环（或作“鼻环”）、打印的戒指和手钏，带来献给耶和华。</a:t>
            </a:r>
          </a:p>
        </p:txBody>
      </p:sp>
    </p:spTree>
    <p:extLst>
      <p:ext uri="{BB962C8B-B14F-4D97-AF65-F5344CB8AC3E}">
        <p14:creationId xmlns:p14="http://schemas.microsoft.com/office/powerpoint/2010/main" val="1113561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出埃及记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35:1-35】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23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凡有蓝色、紫色、朱红色线，细麻，山羊毛，染红的公羊皮、海狗皮的，都拿了来。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24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凡献银子和铜给耶和华为礼物的都拿了来。凡有皂荚木可作什么使用的也拿了来。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25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凡心中有智慧的妇女亲手纺线，把所纺的蓝色、紫色、朱红色线和细麻都拿了来。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26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凡有智慧心里受感的妇女就纺山羊毛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437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出埃及记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35:1-35】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27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众官长把红玛瑙和别样的宝石，可以镶嵌在以弗得与胸牌上的，都拿了来。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28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又拿香料作香，拿油点灯，作膏油。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29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以色列人，无论男女，凡甘心乐意献礼物给耶和华的，都将礼物拿来，作耶和华藉摩西所吩咐的一切工。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30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摩西对以色列人说：“犹大支派中户珥的孙子、乌利的儿子比撒列，耶和华已经提他的名召他，</a:t>
            </a:r>
          </a:p>
        </p:txBody>
      </p:sp>
    </p:spTree>
    <p:extLst>
      <p:ext uri="{BB962C8B-B14F-4D97-AF65-F5344CB8AC3E}">
        <p14:creationId xmlns:p14="http://schemas.microsoft.com/office/powerpoint/2010/main" val="137546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出埃及记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35:1-35】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31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又以　神的灵充满了他，使他有智慧、聪明、知识，能作各样的工；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32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能想出巧工，用金、银、铜制造各物；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33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又能刻宝石，可以镶嵌；能雕刻木头，能作各样的巧工。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34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耶和华又使他和但支派中，亚希撒抹的儿子亚何利亚伯，心里灵明，能教导人。</a:t>
            </a:r>
          </a:p>
        </p:txBody>
      </p:sp>
    </p:spTree>
    <p:extLst>
      <p:ext uri="{BB962C8B-B14F-4D97-AF65-F5344CB8AC3E}">
        <p14:creationId xmlns:p14="http://schemas.microsoft.com/office/powerpoint/2010/main" val="34182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出埃及记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35:1-35】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35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耶和华使他们的心满有智慧，能作各样的工。无论是雕刻的工，巧匠的工，用蓝色、紫色、朱红色线和细麻绣花的工，并机匠的工，他们都能作，也能想出奇巧的工。”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7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7332</TotalTime>
  <Words>828</Words>
  <Application>Microsoft Office PowerPoint</Application>
  <PresentationFormat>全屏显示(4:3)</PresentationFormat>
  <Paragraphs>90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4" baseType="lpstr">
      <vt:lpstr>新細明體</vt:lpstr>
      <vt:lpstr>宋体</vt:lpstr>
      <vt:lpstr>微软雅黑</vt:lpstr>
      <vt:lpstr>Arial</vt:lpstr>
      <vt:lpstr>Calibri</vt:lpstr>
      <vt:lpstr>Calibri Light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Windows 用户</dc:creator>
  <cp:lastModifiedBy>Barnabas Feng</cp:lastModifiedBy>
  <cp:revision>863</cp:revision>
  <dcterms:created xsi:type="dcterms:W3CDTF">2014-02-25T17:54:08Z</dcterms:created>
  <dcterms:modified xsi:type="dcterms:W3CDTF">2019-10-11T18:10:03Z</dcterms:modified>
</cp:coreProperties>
</file>