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1079" r:id="rId2"/>
    <p:sldId id="1534" r:id="rId3"/>
    <p:sldId id="1535" r:id="rId4"/>
    <p:sldId id="1536" r:id="rId5"/>
    <p:sldId id="1537" r:id="rId6"/>
    <p:sldId id="1538" r:id="rId7"/>
    <p:sldId id="1539" r:id="rId8"/>
    <p:sldId id="1540" r:id="rId9"/>
    <p:sldId id="1541" r:id="rId10"/>
    <p:sldId id="1542" r:id="rId11"/>
    <p:sldId id="1438" r:id="rId12"/>
    <p:sldId id="1470" r:id="rId13"/>
    <p:sldId id="1521" r:id="rId14"/>
    <p:sldId id="1483" r:id="rId15"/>
    <p:sldId id="109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47" d="100"/>
          <a:sy n="47" d="100"/>
        </p:scale>
        <p:origin x="34" y="8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2019/10/4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耶和华吩咐摩西说：“你要凿出两块石版，和先前你摔碎的那版一样，其上的字我要写在这版上。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明日早晨，你要预备好了，上西奈山，在山顶上站在我面前。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谁也不可和你一同上去，遍山都不可有人，在山根也不可叫羊群牛群吃草。”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摩西就凿出两块石版，和先前的一样。清晨起来，照耶和华所吩咐的上西奈山去，手里拿着两块石版。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以色列人看见摩西的面皮发光，摩西又用帕子蒙上脸，等到他进去与耶和华说话，就揭去帕子。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8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新的法版（出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34:1-4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神宣告自己的名 （出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34:5-9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神的约（出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34:10-28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457200" lvl="1" indent="0" algn="just">
              <a:lnSpc>
                <a:spcPct val="120000"/>
              </a:lnSpc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摩西的帕子（出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34:28-35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新的法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版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神再次接纳罪人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律法不会废去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摩西再次上山</a:t>
            </a:r>
          </a:p>
        </p:txBody>
      </p:sp>
    </p:spTree>
    <p:extLst>
      <p:ext uri="{BB962C8B-B14F-4D97-AF65-F5344CB8AC3E}">
        <p14:creationId xmlns:p14="http://schemas.microsoft.com/office/powerpoint/2010/main" val="639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神宣告自己的名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慈爱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圣洁公义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忌邪（“嫉妒”）的神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9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摩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西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的帕子</a:t>
            </a:r>
            <a:endParaRPr lang="zh-CN" altLang="en-US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隔离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指向新约（基督）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结合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《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马太福音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：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10-17》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，从人自身的角度来思想，什么是拦阻人认识神的“帕子”？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自己在信靠认识神的过程中，对神的认识由“看不清，不明白，看错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……”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到“真认识，真明白”的转变过程，分享自己是怎样被圣灵光照带领而去除拦阻自己认识神的“帕子”的经历？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耶和华在云中降临，和摩西一同站在那里，宣告耶和华的名。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耶和华在他面前宣告说：“耶和华，耶和华，是有怜悯、有恩典的　神，不轻易发怒，并有丰盛的慈爱和诚实。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为千万人存留慈爱，赦免罪孽、过犯和罪恶，万不以有罪的为无罪，必追讨他的罪，自父及子，直到三四代。”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摩西急忙伏地下拜，</a:t>
            </a:r>
          </a:p>
        </p:txBody>
      </p:sp>
    </p:spTree>
    <p:extLst>
      <p:ext uri="{BB962C8B-B14F-4D97-AF65-F5344CB8AC3E}">
        <p14:creationId xmlns:p14="http://schemas.microsoft.com/office/powerpoint/2010/main" val="34263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说：“主啊，我若在你眼前蒙恩，求你在我们中间同行，因为这是硬着颈项的百姓，又求你赦免我们的罪孽和罪恶，以我们为你的产业。”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耶和华说：“我要立约，要在百姓面前行奇妙的事，是在遍地万国中所未曾行的，在你四围的外邦人，就要看见耶和华的作为，因我向你所行的是可畏惧的事。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我今天所吩咐你的，你要谨守，我要从你面前撵出亚摩利人、迦南人、赫人、比利洗人、希未人、耶布斯人。</a:t>
            </a:r>
          </a:p>
        </p:txBody>
      </p:sp>
    </p:spTree>
    <p:extLst>
      <p:ext uri="{BB962C8B-B14F-4D97-AF65-F5344CB8AC3E}">
        <p14:creationId xmlns:p14="http://schemas.microsoft.com/office/powerpoint/2010/main" val="184344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你要谨慎，不可与你所去那地的居民立约，恐怕成为你们中间的网罗；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却要拆毁他们的祭坛，打碎他们的柱像，砍下他们的木偶。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不可敬拜别神，因为耶和华是忌邪的　神，名为忌邪者。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只怕你与那地的居民立约，百姓随从他们的神，就行邪淫，祭祀他们的神，有人叫你，你便吃他的祭物。</a:t>
            </a:r>
          </a:p>
        </p:txBody>
      </p:sp>
    </p:spTree>
    <p:extLst>
      <p:ext uri="{BB962C8B-B14F-4D97-AF65-F5344CB8AC3E}">
        <p14:creationId xmlns:p14="http://schemas.microsoft.com/office/powerpoint/2010/main" val="88984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又为你的儿子娶他们的女儿为妻，他们的女儿随从她们的神，就行邪淫，使你的儿子也随从她们的神行邪淫。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不可为自己铸造神像。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你要守除酵节，照我所吩咐你的，在亚笔月内所定的日期吃无酵饼七天，因为你是这亚笔月内出了埃及。</a:t>
            </a:r>
          </a:p>
        </p:txBody>
      </p:sp>
    </p:spTree>
    <p:extLst>
      <p:ext uri="{BB962C8B-B14F-4D97-AF65-F5344CB8AC3E}">
        <p14:creationId xmlns:p14="http://schemas.microsoft.com/office/powerpoint/2010/main" val="194376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凡头生的都是我的；一切牲畜头生的，无论是牛是羊，公的都是我的。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头生的驴要用羊羔代赎，若不代赎，就要打折它的颈项。凡头生的儿子都要赎出来。谁也不可空手朝见我。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你六日要作工，第七日要安息；虽在耕种收割的时候，也要安息。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在收割初熟麦子的时候，要守七七节。又在年底，要守收藏节。</a:t>
            </a:r>
          </a:p>
        </p:txBody>
      </p:sp>
    </p:spTree>
    <p:extLst>
      <p:ext uri="{BB962C8B-B14F-4D97-AF65-F5344CB8AC3E}">
        <p14:creationId xmlns:p14="http://schemas.microsoft.com/office/powerpoint/2010/main" val="48742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你们一切男丁，要一年三次朝见主耶和华以色列的　神。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我要从你面前赶出外邦人，扩张你的境界。你一年三次上去朝见耶和华你　神的时候，必没有人贪慕你的地土。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你不可将我祭物的血和有酵的饼一同献上。逾越节的祭物也不可留到早晨。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地里首先初熟之物，要送到耶和华你　神的殿。不可用山羊羔母的奶煮山羊羔。”</a:t>
            </a:r>
          </a:p>
        </p:txBody>
      </p:sp>
    </p:spTree>
    <p:extLst>
      <p:ext uri="{BB962C8B-B14F-4D97-AF65-F5344CB8AC3E}">
        <p14:creationId xmlns:p14="http://schemas.microsoft.com/office/powerpoint/2010/main" val="29523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耶和华吩咐摩西说：“你要将这些话写上，因为我是按这话与你和以色列人立约。”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摩西在耶和华那里四十昼夜，也不吃饭，也不喝水。耶和华将这约的话，就是十条诫，写在两块版上。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摩西手里拿着两块法版下西奈山的时候，不知道自己的面皮因耶和华和他说话就发了光。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亚伦和以色列众人看见摩西的面皮发光，就怕挨近他。</a:t>
            </a:r>
          </a:p>
        </p:txBody>
      </p:sp>
    </p:spTree>
    <p:extLst>
      <p:ext uri="{BB962C8B-B14F-4D97-AF65-F5344CB8AC3E}">
        <p14:creationId xmlns:p14="http://schemas.microsoft.com/office/powerpoint/2010/main" val="17253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34:1-35】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摩西叫他们来，于是亚伦和会众的官长都到他那里去，摩西就与他们说话。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随后，以色列众人都近前来，他就把耶和华在西奈山与他所说的一切话都吩咐他们。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摩西与他们说完了话，就用帕子蒙上脸。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34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但摩西进到耶和华面前与他说话，就揭去帕子；及至出来的时候，便将耶和华所吩咐的告诉以色列人。</a:t>
            </a:r>
          </a:p>
        </p:txBody>
      </p:sp>
    </p:spTree>
    <p:extLst>
      <p:ext uri="{BB962C8B-B14F-4D97-AF65-F5344CB8AC3E}">
        <p14:creationId xmlns:p14="http://schemas.microsoft.com/office/powerpoint/2010/main" val="33965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7318</TotalTime>
  <Words>950</Words>
  <Application>Microsoft Office PowerPoint</Application>
  <PresentationFormat>全屏显示(4:3)</PresentationFormat>
  <Paragraphs>66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859</cp:revision>
  <dcterms:created xsi:type="dcterms:W3CDTF">2014-02-25T17:54:08Z</dcterms:created>
  <dcterms:modified xsi:type="dcterms:W3CDTF">2019-10-04T21:09:39Z</dcterms:modified>
</cp:coreProperties>
</file>