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1079" r:id="rId2"/>
    <p:sldId id="1440" r:id="rId3"/>
    <p:sldId id="1441" r:id="rId4"/>
    <p:sldId id="1442" r:id="rId5"/>
    <p:sldId id="1443" r:id="rId6"/>
    <p:sldId id="1438" r:id="rId7"/>
    <p:sldId id="1439" r:id="rId8"/>
    <p:sldId id="1444" r:id="rId9"/>
    <p:sldId id="1445" r:id="rId10"/>
    <p:sldId id="1446" r:id="rId11"/>
    <p:sldId id="1449" r:id="rId12"/>
    <p:sldId id="1447" r:id="rId13"/>
    <p:sldId id="1448" r:id="rId14"/>
    <p:sldId id="1450" r:id="rId15"/>
    <p:sldId id="1402" r:id="rId16"/>
    <p:sldId id="1098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38" autoAdjust="0"/>
    <p:restoredTop sz="94660"/>
  </p:normalViewPr>
  <p:slideViewPr>
    <p:cSldViewPr>
      <p:cViewPr varScale="1">
        <p:scale>
          <a:sx n="60" d="100"/>
          <a:sy n="60" d="100"/>
        </p:scale>
        <p:origin x="106" y="1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2019/7/19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2019/7/19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2019/7/19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2019/7/19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2019/7/19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2019/7/19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2019/7/19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2019/7/19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2019/7/19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2019/7/19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2019/7/19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2019/7/19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2019/7/19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2019/7/19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24:1-18】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对摩西说：“你和亚伦、拿答、亚比户，并以色列长老中的七十人，都要上到我这里来，远远地下拜。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惟独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你可以亲近耶和华，他们却不可亲近；百姓也不可和你一同上来。”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西下山，将耶和华的命令、典章都述说与百姓听。众百姓齐声说：“耶和华所吩咐的，我们都必遵行。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西奈山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之约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立约的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血（预表新约）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希伯来书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9:19-22】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摩西当日照着律法将各样诫命传给众百姓，就拿朱红色绒和牛膝草，把牛犊、山羊的血和水洒在书上，又洒在众百姓身上，说：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这血就是　神与你们立约的凭据。”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81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西奈山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之约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立约的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血（预表新约）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希伯来书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9:19-22】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祂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又照样把血洒在帐幕和各样器皿上。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按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着律法，凡物差不多都是用血洁净的，若不流血，罪就不得赦免了。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61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向人显现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24:10-11】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看见以色列的　神，祂脚下仿佛有平铺的蓝宝石，如同天色明净。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祂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的手不加害在以色列的尊者身上，他们观看　神，他们又吃又喝。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68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向人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显现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神，祂脚下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预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表神与人和好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12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向人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显现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祂的手不加害在以色列的尊者身上”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“他们观看　神，他们又吃又喝。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马太福音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26:20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了晚上，耶稣和十二个门徒坐席。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我告诉你们：从今以后，我不再喝这葡萄汁，直到我在我父的国里同你们喝新的那日子。”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40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摩西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——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旧约神和人之间的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中保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只有摩西可以亲近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神的心意通过摩西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传递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摩西对神对人都是信实</a:t>
            </a:r>
          </a:p>
        </p:txBody>
      </p:sp>
    </p:spTree>
    <p:extLst>
      <p:ext uri="{BB962C8B-B14F-4D97-AF65-F5344CB8AC3E}">
        <p14:creationId xmlns:p14="http://schemas.microsoft.com/office/powerpoint/2010/main" val="57917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89281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讨论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摩西具有哪些品质，使他成为旧约神与人之间的中保？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思想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圣经中神向人显现的情景，人有怎样的反应？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自己“遇见神”的经历（如有），以及此经历对自己的改变？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24:1-18】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西将耶和华的命令都写上。清早起来，在山下筑一座坛，按以色列十二支派，立十二根柱子。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打发以色列人中的少年人去献燔祭，又向耶和华献牛为平安祭。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西将血一半盛在盆中，一半洒在坛上。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将约书念给百姓听，他们说：“耶和华所吩咐的，我们都必遵行。”</a:t>
            </a:r>
          </a:p>
        </p:txBody>
      </p:sp>
    </p:spTree>
    <p:extLst>
      <p:ext uri="{BB962C8B-B14F-4D97-AF65-F5344CB8AC3E}">
        <p14:creationId xmlns:p14="http://schemas.microsoft.com/office/powerpoint/2010/main" val="409397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24:1-18】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西将血洒在百姓身上，说：“你看！这是立约的血，是耶和华按这一切话与你们立约的凭据。”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、亚伦、拿答、亚比户，并以色列长老中的七十人，都上了山。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看见以色列的　神，祂脚下仿佛有平铺的蓝宝石，如同天色明净。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祂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的手不加害在以色列的尊者身上，他们观看　神，他们又吃又喝。</a:t>
            </a:r>
          </a:p>
        </p:txBody>
      </p:sp>
    </p:spTree>
    <p:extLst>
      <p:ext uri="{BB962C8B-B14F-4D97-AF65-F5344CB8AC3E}">
        <p14:creationId xmlns:p14="http://schemas.microsoft.com/office/powerpoint/2010/main" val="20537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24:1-18】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对摩西说：“你上山到我这里来，住在这里，我要将石版并我所写的律法和诫命赐给你，使你可以教训百姓。”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和他的帮手约书亚起来，上了　神的山。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对长老说：“你们在这里等着，等到我们再回来，有亚伦、户珥与你们同在，凡有争讼的，都可以就近他们去。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9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24:1-18】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上山，有云彩把山遮盖。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的荣耀停于西奈山，云彩遮盖山六天，第七天祂从云中召摩西。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的荣耀在山顶上，在以色列人眼前，形状如烈火。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进入云中上山，在山上四十昼夜。</a:t>
            </a:r>
          </a:p>
        </p:txBody>
      </p:sp>
    </p:spTree>
    <p:extLst>
      <p:ext uri="{BB962C8B-B14F-4D97-AF65-F5344CB8AC3E}">
        <p14:creationId xmlns:p14="http://schemas.microsoft.com/office/powerpoint/2010/main" val="60316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简述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摩西被上帝呼召上山；上帝和以色列人庄严立约。百姓答应遵守命令。（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1-8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神显现的荣耀。（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9-11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摩西和约书亚再次上山，在山上四十昼夜。（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12-18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2325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西奈山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之约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立约的形式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上帝主动立约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与选民立约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立约的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血（预表新约）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66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西奈山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之约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立约的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血（预表新约）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马太福音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26:27-28】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拿起杯来，祝谢了，递给他们，说：“你们都喝这个，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这是我立约的血，为多人流出来，使罪得赦。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80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西奈山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之约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立约的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血（预表新约）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希伯来书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9:11-12】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现在基督已经来到，作了将来美事的大祭司，经过那更大、更全备的帐幕，不是人手所造，也不是属乎这世界的。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并且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不用山羊和牛犊的血，乃用自己的血，只一次进入圣所，成了永远赎罪的事。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46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6833</TotalTime>
  <Words>528</Words>
  <Application>Microsoft Office PowerPoint</Application>
  <PresentationFormat>全屏显示(4:3)</PresentationFormat>
  <Paragraphs>84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829</cp:revision>
  <dcterms:created xsi:type="dcterms:W3CDTF">2014-02-25T17:54:08Z</dcterms:created>
  <dcterms:modified xsi:type="dcterms:W3CDTF">2019-07-19T21:00:06Z</dcterms:modified>
</cp:coreProperties>
</file>