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622" r:id="rId2"/>
    <p:sldId id="1037" r:id="rId3"/>
    <p:sldId id="1038" r:id="rId4"/>
    <p:sldId id="1039" r:id="rId5"/>
    <p:sldId id="1040" r:id="rId6"/>
    <p:sldId id="1041" r:id="rId7"/>
    <p:sldId id="1042" r:id="rId8"/>
    <p:sldId id="1043" r:id="rId9"/>
    <p:sldId id="1044" r:id="rId10"/>
    <p:sldId id="1045" r:id="rId11"/>
    <p:sldId id="1015" r:id="rId12"/>
    <p:sldId id="1016" r:id="rId13"/>
    <p:sldId id="1017" r:id="rId14"/>
    <p:sldId id="85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7" y="13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2018/1/5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亚伯拉罕从那里向南地迁去，寄居在加低斯和书珥中间的基拉耳。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Abraham moved on from there into the region of the Negev and lived between Kadesh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Shur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For a while he stayed in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Gerar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亚伯拉罕称他的妻撒拉为妹子。基拉耳王亚比米勒差人把撒拉取了去。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there Abraham said of his wife Sarah, "She is my sister." Then Abimelech king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Gerar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sent for Sarah and took her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软弱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再次重复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年前的错误，再次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说谎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凭眼见不凭信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心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隐藏真相，就是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谎言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顽固的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弱点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上帝扶持软弱的亚伯拉罕</a:t>
            </a:r>
          </a:p>
        </p:txBody>
      </p:sp>
    </p:spTree>
    <p:extLst>
      <p:ext uri="{BB962C8B-B14F-4D97-AF65-F5344CB8AC3E}">
        <p14:creationId xmlns:p14="http://schemas.microsoft.com/office/powerpoint/2010/main" val="16239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“委屈”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被亚伯兰罕和撒拉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欺骗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被上帝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警告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9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并不完全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无辜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顺服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斥责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厚待亚伯拉罕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掌权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的神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箴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Proverbs 21:1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王的心在耶和华手中，好像陇沟的水随意流转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king's heart is in the hand of the Lord ; he directs it like a watercourse wherever he pleases.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全地的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守约的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亚比米勒没有与撒拉同房的原因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掌权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亚比米勒没有与撒拉同房的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原因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原因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一（从人的眼光来看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原因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二（从神的眼光来看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第一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因和第二因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23—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1" y="615602"/>
            <a:ext cx="8779230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800" b="1" kern="10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身上有“顽固的弱点”，我们身上“顽固的弱点”是什么？我们应该怎样面对这“顽固的弱点”？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整个事件中，神起了什么作用？神到底要保障什么？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知道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上帝的权柄高过人的意志之后，我们要怎样面对（过）自己在地上的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生活？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但夜间，　神来在梦中对亚比米勒说：“你是个死人哪！因为你取了那女人来，她原是别人的妻子。”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God came to Abimelech in a dream one night and said to him, "You are as good as dead because of the woman you have taken; she is a married woman."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亚比米勒却还没有亲近撒拉。他说：“主啊，连有义的国你也要毁灭吗？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Abimelech had not gone near her, so he said, "Lord, will you destroy an innocent nation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?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那人岂不是自己对我说‘她是我的妹子’吗？就是女人也自己说：‘他是我的哥哥。’我作这事是心正手洁的。”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Did he not say to me, 'She is my sister,' and didn't she also say, 'He is my brother'? I have done this with a clear conscience and clean hands."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神在梦中对他说：“我知道你作这事是心中正直，我也拦阻了你，免得你得罪我，所以我不容你沾着她。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God said to him in the dream, "Yes, I know you did this with a clear conscience, and so I have kept you from sinning against me. That is why I did not let you touch her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现在你把这人的妻子归还他，因为他是先知，他要为你祷告，使你存活。你若不归还他，你当知道，你和你所有的人都必要死。”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return the man's wife, for he is a prophet, and he will pray for you and you will live. But if you do not return her, you may be sure that you and all yours will die."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亚比米勒清早起来，召了众臣仆来，将这些事都说给他们听，他们都甚惧怕。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Early the next morning Abimelech summoned all his officials, and when he told them all that had happened, they were very much afraid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亚比米勒召了亚伯拉罕来，对他说：“你怎么向我这样行呢？我在什么事上得罪了你，你竟使我和我国里的人陷在大罪里！你向我行不当行的事了。”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Abimelech called Abraham in and said, "What have you done to us? How have I wronged you that you have brought such great guilt upon me and my kingdom? You have done things to me that should not be done."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亚比米勒又对亚伯拉罕说：“你见了什么才作这事呢？”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Abimelech asked Abraham, "What was your reason for doing this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?"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亚伯拉罕说：“我以为这地方的人总不惧怕　神，必为我妻子的缘故杀我。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Abraham replied, "I said to myself, 'There is surely no fear of God in this place, and they will kill me because of my wife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.'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况且她也实在是我的妹子，她与我是同父异母，后来作了我的妻子。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Besides, she really is my sister, the daughter of my father though not of my mother; and she became my wife.</a:t>
            </a:r>
          </a:p>
        </p:txBody>
      </p:sp>
    </p:spTree>
    <p:extLst>
      <p:ext uri="{BB962C8B-B14F-4D97-AF65-F5344CB8AC3E}">
        <p14:creationId xmlns:p14="http://schemas.microsoft.com/office/powerpoint/2010/main" val="20652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当　神叫我离开父家飘流在外的时候，我对她说：‘我们无论走到什么地方，你可以对人说，他是我的哥哥；这就是你待我的恩典了。’”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when God had me wander from my father's household, I said to her, 'This is how you can show your love to me: Everywhere we go, say of me, "He is my brother." ' 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亚比米勒把牛羊、仆婢赐给亚伯拉罕，又把他的妻子撒拉归还他。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Abimelech brought sheep and cattle and male and female slaves and gave them to Abraham, and he returned Sarah his wife to him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亚比米勒又说：“看哪，我的地都在你面前，你可以随意居住。”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Abimelech said, "My land is before you; live wherever you like."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又对撒拉说：“我给你哥哥一千银子，作为你在阖家人面前遮羞的（“羞”原文作“眼”），你就在众人面前没有不是了。”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To Sarah he said, "I am giving your brother a thousand shekels of silver. This is to cover the offense against you before all who are with you; you are completely vindicated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20:1-18】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亚伯拉罕祷告　神，　神就医好了亚比米勒和他的妻子，并他的众女仆，她们便能生育。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Abraham prayed to God, and God healed Abimelech, his wife and his slave girls so they could have children again,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因耶和华为亚伯拉罕的妻子撒拉的缘故，已经使亚比米勒家中的妇人不能生育。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for the Lord had closed up every womb in Abimelech's household because of Abraham's wife Sarah.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4776</TotalTime>
  <Words>812</Words>
  <Application>Microsoft Office PowerPoint</Application>
  <PresentationFormat>全屏显示(4:3)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创世记查经_23—问题讨论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532</cp:revision>
  <dcterms:created xsi:type="dcterms:W3CDTF">2014-02-25T17:54:08Z</dcterms:created>
  <dcterms:modified xsi:type="dcterms:W3CDTF">2018-01-05T19:53:30Z</dcterms:modified>
</cp:coreProperties>
</file>