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622" r:id="rId2"/>
    <p:sldId id="952" r:id="rId3"/>
    <p:sldId id="953" r:id="rId4"/>
    <p:sldId id="954" r:id="rId5"/>
    <p:sldId id="955" r:id="rId6"/>
    <p:sldId id="956" r:id="rId7"/>
    <p:sldId id="957" r:id="rId8"/>
    <p:sldId id="958" r:id="rId9"/>
    <p:sldId id="959" r:id="rId10"/>
    <p:sldId id="960" r:id="rId11"/>
    <p:sldId id="961" r:id="rId12"/>
    <p:sldId id="962" r:id="rId13"/>
    <p:sldId id="963" r:id="rId14"/>
    <p:sldId id="85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2" d="100"/>
          <a:sy n="72" d="100"/>
        </p:scale>
        <p:origin x="84" y="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亚伯兰的妻子撒莱不给他生儿女。撒莱有一个使女名叫夏甲，是埃及人。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Sarai, Abram's wife, had borne him no children. But she had an Egyptian maidservant named Hagar;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撒莱对亚伯兰说：“耶和华使我不能生育，求你和我的使女同房，或者我可以因她得孩子（“得孩子”原文作“被建立”）。”亚伯兰听从了撒莱的话。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she said to Abram, "The Lord has kept me from having children. Go, sleep with my maidservant; perhaps I can build a family through her." Abram agreed to what Sarai said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自行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其事的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后果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带来长久的痛苦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被使女藐视的妻子撒莱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充满仇恨的妻子撒莱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恨夏甲，甚至恨亚伯兰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撒莱和亚伯兰的矛盾。（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自行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其事的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后果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苦待的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夏甲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世代为仇的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亲兄弟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以实玛利的后代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阿拉伯人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VS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撒的后代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以色利人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逃避责任的丈夫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痛苦的丈夫和父亲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</a:t>
            </a:r>
          </a:p>
        </p:txBody>
      </p:sp>
    </p:spTree>
    <p:extLst>
      <p:ext uri="{BB962C8B-B14F-4D97-AF65-F5344CB8AC3E}">
        <p14:creationId xmlns:p14="http://schemas.microsoft.com/office/powerpoint/2010/main" val="25473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夏甲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怜悯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命令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应许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预言</a:t>
            </a:r>
          </a:p>
        </p:txBody>
      </p:sp>
    </p:spTree>
    <p:extLst>
      <p:ext uri="{BB962C8B-B14F-4D97-AF65-F5344CB8AC3E}">
        <p14:creationId xmlns:p14="http://schemas.microsoft.com/office/powerpoint/2010/main" val="23699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丈夫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妻子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亚伯兰顺服妻子而不是顺服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撒莱指挥丈夫而不是信任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丈夫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逃避责任的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丈夫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苦毒的妻子</a:t>
            </a:r>
          </a:p>
        </p:txBody>
      </p:sp>
    </p:spTree>
    <p:extLst>
      <p:ext uri="{BB962C8B-B14F-4D97-AF65-F5344CB8AC3E}">
        <p14:creationId xmlns:p14="http://schemas.microsoft.com/office/powerpoint/2010/main" val="26866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1" y="615602"/>
            <a:ext cx="8779230" cy="6125766"/>
          </a:xfrm>
        </p:spPr>
        <p:txBody>
          <a:bodyPr>
            <a:normAutofit/>
          </a:bodyPr>
          <a:lstStyle/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基于本章经文，思想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顺服的意义？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事情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按我的计划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进行，并且得到预期的结果”就是出于神的旨意吗？我们应该注重眼前的结果，还是注重过程？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怎样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区分“完成神的旨意”与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“帮助神”之间的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差异？神需要帮助吗？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于是亚伯兰的妻子撒莱将使女埃及人夏甲给了丈夫为妾。那时亚伯兰在迦南已经住了十年。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after Abram had been living in Canaan ten years, Sarai his wife took her Egyptian maidservant Hagar and gave her to her husband to be his wife.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亚伯兰与夏甲同房，夏甲就怀了孕。她见自己有孕，就小看她的主母。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slept with Hagar, and she conceived. When she knew she was pregnant, she began to despise her mistress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撒莱对亚伯兰说：“我因你受屈，我将我的使女放在你怀中，她见自己有了孕就小看我，愿耶和华在你我中间判断。”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Sarai said to Abram, "You are responsible for the wrong I am suffering. I put my servant in your arms, and now that she knows she is pregnant, she despises me. May the Lord judge between you and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亚伯兰对撒莱说：“使女在你手下，你可以随意待她。”撒莱苦待她，她就从撒莱面前逃走了。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5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Your servant is in your hands, Abram said. "Do with her whatever you think best." Then Sarai mistreated Hagar; so she fled from her</a:t>
            </a:r>
            <a:r>
              <a:rPr lang="en-US" altLang="zh-CN" sz="35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5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耶和华的使者在旷野书珥路上的水泉旁遇见她，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angel of the Lord found Hagar near a spring in the desert; it was the spring that is beside the road to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Shur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对她说：“撒莱的使女夏甲，你从哪里来？要往哪里去？”夏甲说：“我从我的主母撒莱面前逃出来。”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he said, "Hagar, servant of Sarai, where have you come from, and where are you going?" "I'm running away from my mistress Sarai," she answered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耶和华的使者对她说：“你回到你主母那里，服在她手下。”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angel of the Lord told her, "Go back to your mistress and submit to her."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又说：“我必使你的后裔极其繁多，甚至不可胜数。”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angel added, "I will so increase your descendants that they will be too numerous to count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并说：“你如今怀孕要生一个儿子，可以给他起名叫以实玛利，因为耶和华听见了你的苦情（“以实玛利”就是“　神听见”的意思）。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angel of the Lord also said to her: "You are now with child and you will have a son. You shall name him Ishmael, for the Lord has heard of your misery.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他为人必像野驴。他的手要攻打人，人的手也要攻打他。他必住在众弟兄的东边。”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will be a wild donkey of a man; his hand will be against everyone and everyone's hand against him, and he will live in hostility toward all his brothers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夏甲就称那对她说话的耶和华为“看顾人的　神”。因而说：“在这里我也看见那看顾我的吗？”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She gave this name to the Lord who spoke to her: "You are the God who sees me," for she said, "I have now seen the One who sees me."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所以这井名叫庇耳拉海莱。这井正在加低斯和巴列中间。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That is why the well was called Beer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Lahai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Roi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; it is still there, between Kadesh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Bered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7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后来夏甲给亚伯兰生了一个儿子，亚伯兰给他起名叫以实玛利。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Hagar bore Abram a son, and Abram gave the name Ishmael to the son she had borne.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夏甲给亚伯兰生以实玛利的时候，亚伯兰年八十六岁。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was eighty-six years old when Hagar bore him Ishmael.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按自己的方式完成神的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计划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不等候神的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时刻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按自己的方式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行事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暂时达到目的</a:t>
            </a:r>
          </a:p>
        </p:txBody>
      </p:sp>
    </p:spTree>
    <p:extLst>
      <p:ext uri="{BB962C8B-B14F-4D97-AF65-F5344CB8AC3E}">
        <p14:creationId xmlns:p14="http://schemas.microsoft.com/office/powerpoint/2010/main" val="37374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4195</TotalTime>
  <Words>980</Words>
  <Application>Microsoft Office PowerPoint</Application>
  <PresentationFormat>全屏显示(4:3)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创世记查经_19—问题讨论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497</cp:revision>
  <dcterms:created xsi:type="dcterms:W3CDTF">2014-02-25T17:54:08Z</dcterms:created>
  <dcterms:modified xsi:type="dcterms:W3CDTF">2017-11-10T04:12:03Z</dcterms:modified>
</cp:coreProperties>
</file>