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  <p:sldMasterId id="2147487525" r:id="rId2"/>
  </p:sldMasterIdLst>
  <p:notesMasterIdLst>
    <p:notesMasterId r:id="rId22"/>
  </p:notesMasterIdLst>
  <p:sldIdLst>
    <p:sldId id="2214" r:id="rId3"/>
    <p:sldId id="3707" r:id="rId4"/>
    <p:sldId id="3892" r:id="rId5"/>
    <p:sldId id="3912" r:id="rId6"/>
    <p:sldId id="3913" r:id="rId7"/>
    <p:sldId id="3914" r:id="rId8"/>
    <p:sldId id="3878" r:id="rId9"/>
    <p:sldId id="3879" r:id="rId10"/>
    <p:sldId id="3893" r:id="rId11"/>
    <p:sldId id="3894" r:id="rId12"/>
    <p:sldId id="3903" r:id="rId13"/>
    <p:sldId id="3915" r:id="rId14"/>
    <p:sldId id="3904" r:id="rId15"/>
    <p:sldId id="3905" r:id="rId16"/>
    <p:sldId id="3906" r:id="rId17"/>
    <p:sldId id="3907" r:id="rId18"/>
    <p:sldId id="3916" r:id="rId19"/>
    <p:sldId id="3918" r:id="rId20"/>
    <p:sldId id="391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582E"/>
    <a:srgbClr val="ECD3ED"/>
    <a:srgbClr val="E6F159"/>
    <a:srgbClr val="D5D4F0"/>
    <a:srgbClr val="C6C4EA"/>
    <a:srgbClr val="B3F7CF"/>
    <a:srgbClr val="F2E6DE"/>
    <a:srgbClr val="F4F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6" autoAdjust="0"/>
    <p:restoredTop sz="94679" autoAdjust="0"/>
  </p:normalViewPr>
  <p:slideViewPr>
    <p:cSldViewPr>
      <p:cViewPr varScale="1">
        <p:scale>
          <a:sx n="70" d="100"/>
          <a:sy n="70" d="100"/>
        </p:scale>
        <p:origin x="6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CCE0B4-C554-4028-BE49-6CBFC4E010E2}" type="datetimeFigureOut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2236B70-6EF3-423E-AD2A-A676B2D6A9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613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47EE-9C5F-4B7F-B881-4B67D407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67D8B-447D-4806-840C-3761697763ED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6C25BD-E135-4117-A265-131B2351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E3A814-5C35-4693-9A8D-ECCE9F95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F816-7056-4407-9C4C-9DBF610262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85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034C19-0131-4963-8FB1-7F59CC4F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812D-8455-49F8-8763-31EA88F711F5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85FD7C-70A1-4FD7-99DA-2C300934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C0EB3A-C3AC-4EE7-B900-EE64CB9B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FF59-23D7-4ACB-84D0-45C3BD644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0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BE0837-DB8D-4463-9AE4-479A7318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8E269-E917-4493-87CF-A70118104007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5C03EF-48A9-417C-8F08-26A287FC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199034-5E40-4A43-BC5A-ABFF129B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9AFB-4F7A-4EAB-931E-EC9B55EE2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383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4655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38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839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88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957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96552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558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39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2226D8-D52D-41B5-ACA1-2352531B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04EDE-B6F7-4B63-8BCC-2981C887842A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AD5FB6-4E42-42B0-A91D-5A6C3C22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FF8D12-AE3C-40FC-875F-42F7027B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1465-F40B-4509-B7CF-2EE0D8B9E1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982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0030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61196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599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7C0A4B-3120-4193-9CBC-E35CEC4A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EC4D-2419-4B22-93B1-51C67215E1FC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F3BBF6-D928-4C0C-8B78-A8CCFC84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7217AC-2FB6-4377-A875-4C43E792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6C0F-3C4E-4678-B1C2-68AD9883DF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92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9813387-DD00-42F4-B65F-9827263B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FAC5B-FFE3-4B23-9764-C27BCF322085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6071734-1BAC-471A-B552-256545B7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F7C286D-8B60-476E-B064-1A056705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9938-843D-429C-83EA-95C64632D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19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916749C-18BF-48FE-8A3C-59ADCFAD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CC98-713D-4111-B2FE-3D63E890C5D9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BCF58F3-4B2E-46A4-B066-CA373CD7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BD6E3B31-10EA-4E3C-AC6D-A2B42B37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A4D73-F60C-440E-93E3-012DEC5B2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20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AC161EB-7B9A-4DED-B2CC-7A2CDB86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3DD9-E229-4AA9-A02A-63C2F5BF25D2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88B699F-DC4E-404A-9195-DDD69450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D25A9CC8-E29C-4199-A222-1CD47397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2B2B-3B11-4F3E-AC7E-1C470D068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49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DC4F2A25-AFF8-4894-8262-2EDCB480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232AB-25B5-4749-8F7C-DA579E56FEA4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39214CB8-1D0B-485F-8216-F8C88322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9DB0EFC4-D4FC-4A4A-ABB7-F8B38B63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5964-74FD-49DD-A88E-61BE69757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91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2C43CD0-CEA4-471E-81BE-DD34DC7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03A79-4993-4327-844E-9966A046CEB7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D2A6082-F6FD-45D3-B7CF-8D2C01B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66BA9CE-22DD-44BD-9BCC-925EF3BC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C334-597B-49EB-BFBE-C854CFA86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39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F33BC50-C44C-4424-B200-B1D0AE19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45A4-FF06-402D-9BF2-97C4A9066CB9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32DB6DC-ECC8-4701-B2FF-CC2D7148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CD468CE-9765-45FD-BDF2-C84AA8FC9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AAA0-3C81-4D50-A004-B208CF004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89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>
            <a:extLst>
              <a:ext uri="{FF2B5EF4-FFF2-40B4-BE49-F238E27FC236}">
                <a16:creationId xmlns:a16="http://schemas.microsoft.com/office/drawing/2014/main" xmlns="" id="{72DBEFF4-EA75-4B0F-B08D-8EE1C4C741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:a16="http://schemas.microsoft.com/office/drawing/2014/main" xmlns="" id="{D334935C-DC33-49C7-A87B-6DF6720085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A58CFB-F10E-46B1-9998-1821AF5A0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D1FEF7B-61E1-456A-A82C-40901A8BB5CE}" type="datetime1">
              <a:rPr lang="en-US"/>
              <a:pPr>
                <a:defRPr/>
              </a:pPr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DA4005-53F5-437C-B30E-FB8253474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457264-7802-45E4-833D-91E013BCF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252FA8-32CF-42B2-A90F-16AA4833DC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26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2024/8/11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40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526" r:id="rId1"/>
    <p:sldLayoutId id="2147487527" r:id="rId2"/>
    <p:sldLayoutId id="2147487528" r:id="rId3"/>
    <p:sldLayoutId id="2147487529" r:id="rId4"/>
    <p:sldLayoutId id="2147487530" r:id="rId5"/>
    <p:sldLayoutId id="2147487531" r:id="rId6"/>
    <p:sldLayoutId id="2147487532" r:id="rId7"/>
    <p:sldLayoutId id="2147487533" r:id="rId8"/>
    <p:sldLayoutId id="2147487534" r:id="rId9"/>
    <p:sldLayoutId id="2147487535" r:id="rId10"/>
    <p:sldLayoutId id="21474875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004" y="681644"/>
            <a:ext cx="8894617" cy="3574472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得救唯独靠恩典</a:t>
            </a:r>
            <a: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46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4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Saved By Grace Alone</a:t>
            </a:r>
            <a:endParaRPr lang="zh-CN" altLang="en-US" sz="4600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83511" y="5202238"/>
            <a:ext cx="6858000" cy="1655762"/>
          </a:xfrm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8/11/2024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15:11】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我们得救乃是因主耶稣的恩，和他们一样，这是我们所信的。”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we believe that through the grace of the Lord Jesus Christ we shall be saved in the same manner as they.”</a:t>
            </a:r>
          </a:p>
        </p:txBody>
      </p:sp>
    </p:spTree>
    <p:extLst>
      <p:ext uri="{BB962C8B-B14F-4D97-AF65-F5344CB8AC3E}">
        <p14:creationId xmlns:p14="http://schemas.microsoft.com/office/powerpoint/2010/main" val="3643691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3:8-10】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你们要结出果子来，与悔改的心相称。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bear fruits worthy of repentance,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不要自己心里说：‘有亚伯拉罕为我们的祖宗。’我告诉你们：　神能从这些石头中给亚伯拉罕兴起子孙来。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do not think to say to yourselves, ‘We have Abraham as our father.’ For I say to you that God is able to raise up children to Abraham from these stones.</a:t>
            </a:r>
          </a:p>
        </p:txBody>
      </p:sp>
    </p:spTree>
    <p:extLst>
      <p:ext uri="{BB962C8B-B14F-4D97-AF65-F5344CB8AC3E}">
        <p14:creationId xmlns:p14="http://schemas.microsoft.com/office/powerpoint/2010/main" val="1832375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3:8-10】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现在斧子已经放在树根上，凡不结好果子的树，就砍下来丢在火里。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even now the ax is laid to the root of the trees. Therefore every tree which does not bear good fruit is cut down and thrown into the fire.</a:t>
            </a:r>
          </a:p>
        </p:txBody>
      </p:sp>
    </p:spTree>
    <p:extLst>
      <p:ext uri="{BB962C8B-B14F-4D97-AF65-F5344CB8AC3E}">
        <p14:creationId xmlns:p14="http://schemas.microsoft.com/office/powerpoint/2010/main" val="2529710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15:11】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我们得救乃是因主耶稣的恩，和他们一样，这是我们所信的。”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we believe that through the grace of the Lord Jesus Christ we shall be saved in the same manner as they.”</a:t>
            </a:r>
          </a:p>
        </p:txBody>
      </p:sp>
    </p:spTree>
    <p:extLst>
      <p:ext uri="{BB962C8B-B14F-4D97-AF65-F5344CB8AC3E}">
        <p14:creationId xmlns:p14="http://schemas.microsoft.com/office/powerpoint/2010/main" val="3394068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哥林多前书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9:22-23】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向软弱的人，我就作软弱的人，为要得软弱的人。向什么样的人，我就作什么样的人。无论如何总要救些人。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to the weak I became as weak, that I might win the weak. I have become all things to all men, that I might by all means save some.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凡我所行的，都是为福音的缘故，为要与人同得这福音的好处。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this I do for the gospel’s sake, that I may be partaker of it with you.</a:t>
            </a:r>
          </a:p>
        </p:txBody>
      </p:sp>
    </p:spTree>
    <p:extLst>
      <p:ext uri="{BB962C8B-B14F-4D97-AF65-F5344CB8AC3E}">
        <p14:creationId xmlns:p14="http://schemas.microsoft.com/office/powerpoint/2010/main" val="2022688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以弗所书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Ephesians 2:8-9】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你们得救是本乎恩，也因着信；这并不是出于自己，乃是　神所赐的；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by grace you have been saved through faith, and that not of yourselves; it is the gift of God,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也不是出于行为，免得有人自夸。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not of works, lest anyone should boast.</a:t>
            </a:r>
          </a:p>
        </p:txBody>
      </p:sp>
    </p:spTree>
    <p:extLst>
      <p:ext uri="{BB962C8B-B14F-4D97-AF65-F5344CB8AC3E}">
        <p14:creationId xmlns:p14="http://schemas.microsoft.com/office/powerpoint/2010/main" val="1591006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23:39-43】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39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那同钉的两个犯人，有一个讥诮祂说：“你不是基督吗？可以救自己和我们吧！” 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one of the criminals who were hanged blasphemed Him, saying, “If You are the Christ, save Yourself and us.”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那一个就应声责备他说：“你既是一样受刑的，还不怕　神吗？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the other, answering, rebuked him, saying, “Do you not even fear God, seeing you are under the same condemnation?</a:t>
            </a:r>
          </a:p>
        </p:txBody>
      </p:sp>
    </p:spTree>
    <p:extLst>
      <p:ext uri="{BB962C8B-B14F-4D97-AF65-F5344CB8AC3E}">
        <p14:creationId xmlns:p14="http://schemas.microsoft.com/office/powerpoint/2010/main" val="293690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路加福音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23:39-43】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41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我们是应该的，因我们所受的与我们所作的相称，但这个人没有作过一件不好的事。” 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we indeed justly, for we receive the due reward of our deeds; but this Man has done nothing wrong.”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42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就说：“耶稣啊，你得国降临的时候，求你记念我！” 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said to Jesus, “Lord, remember me when You come into Your kingdom.”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43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耶稣对他说：“我实在告诉你：今日你要同我在乐园里了。”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Jesus said to him, “Assuredly, I say to you, today you will be with Me in Paradise.”</a:t>
            </a:r>
          </a:p>
        </p:txBody>
      </p:sp>
    </p:spTree>
    <p:extLst>
      <p:ext uri="{BB962C8B-B14F-4D97-AF65-F5344CB8AC3E}">
        <p14:creationId xmlns:p14="http://schemas.microsoft.com/office/powerpoint/2010/main" val="2416247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15:11】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我们得救乃是因主耶稣的恩，和他们一样，这是我们所信的。”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we believe that through the grace of the Lord Jesus Christ we shall be saved in the same manner as they.”</a:t>
            </a:r>
          </a:p>
        </p:txBody>
      </p:sp>
    </p:spTree>
    <p:extLst>
      <p:ext uri="{BB962C8B-B14F-4D97-AF65-F5344CB8AC3E}">
        <p14:creationId xmlns:p14="http://schemas.microsoft.com/office/powerpoint/2010/main" val="1981227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以弗所书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Ephesians 2:8-9】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你们得救是本乎恩，也因着信；这并不是出于自己，乃是　神所赐的；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by grace you have been saved through faith, and that not of yourselves; it is the gift of God,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也不是出于行为，免得有人自夸。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not of works, lest anyone should boast.</a:t>
            </a:r>
          </a:p>
        </p:txBody>
      </p:sp>
    </p:spTree>
    <p:extLst>
      <p:ext uri="{BB962C8B-B14F-4D97-AF65-F5344CB8AC3E}">
        <p14:creationId xmlns:p14="http://schemas.microsoft.com/office/powerpoint/2010/main" val="111034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15:11】</a:t>
            </a:r>
          </a:p>
          <a:p>
            <a:pPr algn="l">
              <a:lnSpc>
                <a:spcPct val="112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我们得救乃是因主耶稣的恩，和他们一样，这是我们所信的。”</a:t>
            </a:r>
          </a:p>
          <a:p>
            <a:pPr algn="l">
              <a:lnSpc>
                <a:spcPct val="112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we believe that through the grace of the Lord Jesus Christ we shall be saved in the same manner as they.”</a:t>
            </a:r>
          </a:p>
        </p:txBody>
      </p:sp>
    </p:spTree>
    <p:extLst>
      <p:ext uri="{BB962C8B-B14F-4D97-AF65-F5344CB8AC3E}">
        <p14:creationId xmlns:p14="http://schemas.microsoft.com/office/powerpoint/2010/main" val="234323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15:6-11】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使徒和长老聚会商议这事。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the apostles and elders came together to consider this matter.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辩论已经多了，彼得就起来，说：“诸位弟兄，你们知道　神早已在你们中间拣选了我，叫外邦人从我口中得听福音之道，而且相信。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when there had been much dispute, Peter rose up and said to them: “Men and brethren, you know that a good while ago God chose among us, that by my mouth the Gentiles should hear the word of the gospel and believe.</a:t>
            </a:r>
          </a:p>
        </p:txBody>
      </p:sp>
    </p:spTree>
    <p:extLst>
      <p:ext uri="{BB962C8B-B14F-4D97-AF65-F5344CB8AC3E}">
        <p14:creationId xmlns:p14="http://schemas.microsoft.com/office/powerpoint/2010/main" val="336536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15:6-11】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知道人心的　神也为他们作了见证，赐圣灵给他们，正如给我们一样；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God, who knows the heart, acknowledged them by giving them the Holy Spirit, just as He did to us,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又藉着信，洁净了他们的心，并不分他们、我们。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made no distinction between us and them, purifying their hearts by faith.</a:t>
            </a:r>
          </a:p>
        </p:txBody>
      </p:sp>
    </p:spTree>
    <p:extLst>
      <p:ext uri="{BB962C8B-B14F-4D97-AF65-F5344CB8AC3E}">
        <p14:creationId xmlns:p14="http://schemas.microsoft.com/office/powerpoint/2010/main" val="398095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15:6-11】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现在为什么试探　神，要把我们祖宗和我们所不能负的轭放在门徒的颈项上呢？</a:t>
            </a:r>
            <a:endParaRPr lang="en-US" altLang="zh-CN" sz="32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therefore, why do you test God by putting a yoke on the neck of the disciples which neither our fathers nor we were able to bear?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我们得救乃是因主耶稣的恩，和他们一样，这是我们所信的。”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we believe that through the grace of the Lord Jesus Christ we shall be saved in the same manner as they.”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314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使徒行传</a:t>
            </a:r>
            <a:r>
              <a:rPr lang="zh-CN" altLang="en-US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15:11】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我们得救乃是因主耶稣的恩，和他们一样，这是我们所信的。”</a:t>
            </a:r>
          </a:p>
          <a:p>
            <a:pPr algn="l">
              <a:lnSpc>
                <a:spcPct val="112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we believe that through the grace of the Lord Jesus Christ we shall be saved in the same manner as they.”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115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希伯来书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Hebrews 9:27】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按着定命，人人都有一死，死后且有审判。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as it is appointed for men to die once, but after this the judgment,</a:t>
            </a:r>
          </a:p>
          <a:p>
            <a:pPr algn="l">
              <a:lnSpc>
                <a:spcPct val="112000"/>
              </a:lnSpc>
            </a:pPr>
            <a:endParaRPr lang="en-US" altLang="zh-CN" sz="32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196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罗马书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3:10-12】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就如经上所记：“没有义人，连一个也没有；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As it is written: “There is none righteous, no, not one;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没有明白的，没有寻求　神的；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 is none who understands; There is none who seeks after God.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都是偏离正路，一同变为无用。没有行善的，连一个也没有。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have all turned aside; They have together become unprofitable; There is none who does good, no, not one.”</a:t>
            </a:r>
          </a:p>
          <a:p>
            <a:pPr algn="l">
              <a:lnSpc>
                <a:spcPct val="112000"/>
              </a:lnSpc>
            </a:pPr>
            <a:endParaRPr lang="en-US" altLang="zh-CN" sz="30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9608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罗马书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3:23】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因为世人都犯了罪，亏缺了　神的荣耀，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all have sinned and fall short of the glory of God,</a:t>
            </a:r>
          </a:p>
          <a:p>
            <a:pPr algn="l">
              <a:lnSpc>
                <a:spcPct val="112000"/>
              </a:lnSpc>
            </a:pPr>
            <a:endParaRPr lang="en-US" altLang="zh-CN" sz="30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FFFF00"/>
                </a:solidFill>
                <a:ea typeface="微软雅黑" panose="020B0503020204020204" pitchFamily="34" charset="-122"/>
              </a:rPr>
              <a:t>罗马书 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6</a:t>
            </a:r>
            <a:r>
              <a:rPr lang="zh-CN" altLang="en-US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23a】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因为罪的工价乃是死；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the wages of sin is death</a:t>
            </a:r>
          </a:p>
        </p:txBody>
      </p:sp>
    </p:spTree>
    <p:extLst>
      <p:ext uri="{BB962C8B-B14F-4D97-AF65-F5344CB8AC3E}">
        <p14:creationId xmlns:p14="http://schemas.microsoft.com/office/powerpoint/2010/main" val="2215546228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34376</TotalTime>
  <Words>1098</Words>
  <Application>Microsoft Office PowerPoint</Application>
  <PresentationFormat>On-screen Show (4:3)</PresentationFormat>
  <Paragraphs>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微软雅黑</vt:lpstr>
      <vt:lpstr>新細明體</vt:lpstr>
      <vt:lpstr>宋体</vt:lpstr>
      <vt:lpstr>宋体</vt:lpstr>
      <vt:lpstr>Arial</vt:lpstr>
      <vt:lpstr>Calibri</vt:lpstr>
      <vt:lpstr>Calibri Light</vt:lpstr>
      <vt:lpstr>Garamond</vt:lpstr>
      <vt:lpstr>3_Office Theme</vt:lpstr>
      <vt:lpstr>Office 主题</vt:lpstr>
      <vt:lpstr>得救唯独靠恩典 Saved By Grace Alone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主我願單屬你</dc:title>
  <dc:creator>Fwu-Shan Shieh</dc:creator>
  <cp:lastModifiedBy>BCCC</cp:lastModifiedBy>
  <cp:revision>661</cp:revision>
  <dcterms:created xsi:type="dcterms:W3CDTF">2005-10-06T16:33:29Z</dcterms:created>
  <dcterms:modified xsi:type="dcterms:W3CDTF">2024-08-11T17:53:02Z</dcterms:modified>
</cp:coreProperties>
</file>