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7418" r:id="rId2"/>
  </p:sldMasterIdLst>
  <p:notesMasterIdLst>
    <p:notesMasterId r:id="rId12"/>
  </p:notesMasterIdLst>
  <p:sldIdLst>
    <p:sldId id="2214" r:id="rId3"/>
    <p:sldId id="3707" r:id="rId4"/>
    <p:sldId id="3839" r:id="rId5"/>
    <p:sldId id="3840" r:id="rId6"/>
    <p:sldId id="3853" r:id="rId7"/>
    <p:sldId id="3854" r:id="rId8"/>
    <p:sldId id="3855" r:id="rId9"/>
    <p:sldId id="3856" r:id="rId10"/>
    <p:sldId id="3857"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679" autoAdjust="0"/>
  </p:normalViewPr>
  <p:slideViewPr>
    <p:cSldViewPr>
      <p:cViewPr varScale="1">
        <p:scale>
          <a:sx n="70" d="100"/>
          <a:sy n="70" d="100"/>
        </p:scale>
        <p:origin x="53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5/12/2024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5/12/2024</a:t>
            </a:fld>
            <a:endParaRPr lang="en-US"/>
          </a:p>
        </p:txBody>
      </p:sp>
      <p:sp>
        <p:nvSpPr>
          <p:cNvPr id="5" name="Footer Placeholder 4">
            <a:extLst>
              <a:ext uri="{FF2B5EF4-FFF2-40B4-BE49-F238E27FC236}">
                <a16:creationId xmlns:a16="http://schemas.microsoft.com/office/drawing/2014/main" xmlns=""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5/12/2024</a:t>
            </a:fld>
            <a:endParaRPr lang="en-US"/>
          </a:p>
        </p:txBody>
      </p:sp>
      <p:sp>
        <p:nvSpPr>
          <p:cNvPr id="5" name="Footer Placeholder 4">
            <a:extLst>
              <a:ext uri="{FF2B5EF4-FFF2-40B4-BE49-F238E27FC236}">
                <a16:creationId xmlns:a16="http://schemas.microsoft.com/office/drawing/2014/main" xmlns=""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5/12/2024</a:t>
            </a:fld>
            <a:endParaRPr lang="en-US"/>
          </a:p>
        </p:txBody>
      </p:sp>
      <p:sp>
        <p:nvSpPr>
          <p:cNvPr id="5" name="Footer Placeholder 4">
            <a:extLst>
              <a:ext uri="{FF2B5EF4-FFF2-40B4-BE49-F238E27FC236}">
                <a16:creationId xmlns:a16="http://schemas.microsoft.com/office/drawing/2014/main" xmlns=""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495392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845847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58218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2024/5/12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6191528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2024/5/12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03757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2024/5/12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7429140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2024/5/12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4813641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2024/5/12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88903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5/12/2024</a:t>
            </a:fld>
            <a:endParaRPr lang="en-US"/>
          </a:p>
        </p:txBody>
      </p:sp>
      <p:sp>
        <p:nvSpPr>
          <p:cNvPr id="5" name="Footer Placeholder 4">
            <a:extLst>
              <a:ext uri="{FF2B5EF4-FFF2-40B4-BE49-F238E27FC236}">
                <a16:creationId xmlns:a16="http://schemas.microsoft.com/office/drawing/2014/main" xmlns=""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2024/5/12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57890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08614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47830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5/12/2024</a:t>
            </a:fld>
            <a:endParaRPr lang="en-US"/>
          </a:p>
        </p:txBody>
      </p:sp>
      <p:sp>
        <p:nvSpPr>
          <p:cNvPr id="5" name="Footer Placeholder 4">
            <a:extLst>
              <a:ext uri="{FF2B5EF4-FFF2-40B4-BE49-F238E27FC236}">
                <a16:creationId xmlns:a16="http://schemas.microsoft.com/office/drawing/2014/main" xmlns=""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5/12/2024</a:t>
            </a:fld>
            <a:endParaRPr lang="en-US"/>
          </a:p>
        </p:txBody>
      </p:sp>
      <p:sp>
        <p:nvSpPr>
          <p:cNvPr id="6" name="Footer Placeholder 4">
            <a:extLst>
              <a:ext uri="{FF2B5EF4-FFF2-40B4-BE49-F238E27FC236}">
                <a16:creationId xmlns:a16="http://schemas.microsoft.com/office/drawing/2014/main" xmlns=""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5/12/2024</a:t>
            </a:fld>
            <a:endParaRPr lang="en-US"/>
          </a:p>
        </p:txBody>
      </p:sp>
      <p:sp>
        <p:nvSpPr>
          <p:cNvPr id="8" name="Footer Placeholder 4">
            <a:extLst>
              <a:ext uri="{FF2B5EF4-FFF2-40B4-BE49-F238E27FC236}">
                <a16:creationId xmlns:a16="http://schemas.microsoft.com/office/drawing/2014/main" xmlns=""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5/12/2024</a:t>
            </a:fld>
            <a:endParaRPr lang="en-US"/>
          </a:p>
        </p:txBody>
      </p:sp>
      <p:sp>
        <p:nvSpPr>
          <p:cNvPr id="4" name="Footer Placeholder 4">
            <a:extLst>
              <a:ext uri="{FF2B5EF4-FFF2-40B4-BE49-F238E27FC236}">
                <a16:creationId xmlns:a16="http://schemas.microsoft.com/office/drawing/2014/main" xmlns=""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5/12/2024</a:t>
            </a:fld>
            <a:endParaRPr lang="en-US"/>
          </a:p>
        </p:txBody>
      </p:sp>
      <p:sp>
        <p:nvSpPr>
          <p:cNvPr id="3" name="Footer Placeholder 4">
            <a:extLst>
              <a:ext uri="{FF2B5EF4-FFF2-40B4-BE49-F238E27FC236}">
                <a16:creationId xmlns:a16="http://schemas.microsoft.com/office/drawing/2014/main" xmlns=""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5/12/2024</a:t>
            </a:fld>
            <a:endParaRPr lang="en-US"/>
          </a:p>
        </p:txBody>
      </p:sp>
      <p:sp>
        <p:nvSpPr>
          <p:cNvPr id="6" name="Footer Placeholder 4">
            <a:extLst>
              <a:ext uri="{FF2B5EF4-FFF2-40B4-BE49-F238E27FC236}">
                <a16:creationId xmlns:a16="http://schemas.microsoft.com/office/drawing/2014/main" xmlns=""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5/12/2024</a:t>
            </a:fld>
            <a:endParaRPr lang="en-US"/>
          </a:p>
        </p:txBody>
      </p:sp>
      <p:sp>
        <p:nvSpPr>
          <p:cNvPr id="6" name="Footer Placeholder 4">
            <a:extLst>
              <a:ext uri="{FF2B5EF4-FFF2-40B4-BE49-F238E27FC236}">
                <a16:creationId xmlns:a16="http://schemas.microsoft.com/office/drawing/2014/main" xmlns=""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xmlns=""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xmlns=""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5/12/2024</a:t>
            </a:fld>
            <a:endParaRPr lang="en-US"/>
          </a:p>
        </p:txBody>
      </p:sp>
      <p:sp>
        <p:nvSpPr>
          <p:cNvPr id="5" name="Footer Placeholder 4">
            <a:extLst>
              <a:ext uri="{FF2B5EF4-FFF2-40B4-BE49-F238E27FC236}">
                <a16:creationId xmlns:a16="http://schemas.microsoft.com/office/drawing/2014/main" xmlns=""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2024/5/12</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524048916"/>
      </p:ext>
    </p:extLst>
  </p:cSld>
  <p:clrMap bg1="lt1" tx1="dk1" bg2="lt2" tx2="dk2" accent1="accent1" accent2="accent2" accent3="accent3" accent4="accent4" accent5="accent5" accent6="accent6" hlink="hlink" folHlink="folHlink"/>
  <p:sldLayoutIdLst>
    <p:sldLayoutId id="2147487419" r:id="rId1"/>
    <p:sldLayoutId id="2147487420" r:id="rId2"/>
    <p:sldLayoutId id="2147487421" r:id="rId3"/>
    <p:sldLayoutId id="2147487422" r:id="rId4"/>
    <p:sldLayoutId id="2147487423" r:id="rId5"/>
    <p:sldLayoutId id="2147487424" r:id="rId6"/>
    <p:sldLayoutId id="2147487425" r:id="rId7"/>
    <p:sldLayoutId id="2147487426" r:id="rId8"/>
    <p:sldLayoutId id="2147487427" r:id="rId9"/>
    <p:sldLayoutId id="2147487428" r:id="rId10"/>
    <p:sldLayoutId id="214748742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en-US" altLang="zh-CN" sz="4600" b="1" dirty="0">
                <a:solidFill>
                  <a:srgbClr val="FFFF00"/>
                </a:solidFill>
                <a:latin typeface="微软雅黑" panose="020B0503020204020204" pitchFamily="34" charset="-122"/>
                <a:ea typeface="微软雅黑" panose="020B0503020204020204" pitchFamily="34" charset="-122"/>
              </a:rPr>
              <a:t>2024 </a:t>
            </a:r>
            <a:r>
              <a:rPr lang="zh-CN" altLang="en-US" sz="4600" b="1" dirty="0">
                <a:solidFill>
                  <a:srgbClr val="FFFF00"/>
                </a:solidFill>
                <a:latin typeface="微软雅黑" panose="020B0503020204020204" pitchFamily="34" charset="-122"/>
                <a:ea typeface="微软雅黑" panose="020B0503020204020204" pitchFamily="34" charset="-122"/>
              </a:rPr>
              <a:t>母亲节</a:t>
            </a:r>
            <a:r>
              <a:rPr lang="en-US" altLang="zh-CN" sz="4600" b="1" dirty="0">
                <a:solidFill>
                  <a:srgbClr val="FFFF00"/>
                </a:solidFill>
                <a:latin typeface="微软雅黑" panose="020B0503020204020204" pitchFamily="34" charset="-122"/>
                <a:ea typeface="微软雅黑" panose="020B0503020204020204" pitchFamily="34" charset="-122"/>
              </a:rPr>
              <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Mother’s Day</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5/12/2024</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路加福音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Luke 1:46-48】</a:t>
            </a:r>
          </a:p>
          <a:p>
            <a:pPr algn="l">
              <a:lnSpc>
                <a:spcPct val="112000"/>
              </a:lnSpc>
            </a:pPr>
            <a:r>
              <a:rPr lang="en-US" altLang="zh-CN" sz="3000" b="1" dirty="0">
                <a:solidFill>
                  <a:srgbClr val="FFFF00"/>
                </a:solidFill>
                <a:ea typeface="微软雅黑" panose="020B0503020204020204" pitchFamily="34" charset="-122"/>
              </a:rPr>
              <a:t>46 </a:t>
            </a:r>
            <a:r>
              <a:rPr lang="zh-CN" altLang="en-US" sz="3000" b="1" dirty="0">
                <a:solidFill>
                  <a:srgbClr val="FFFF00"/>
                </a:solidFill>
                <a:ea typeface="微软雅黑" panose="020B0503020204020204" pitchFamily="34" charset="-122"/>
              </a:rPr>
              <a:t>马利亚说：“我心尊主为大，</a:t>
            </a:r>
          </a:p>
          <a:p>
            <a:pPr algn="l">
              <a:lnSpc>
                <a:spcPct val="112000"/>
              </a:lnSpc>
            </a:pPr>
            <a:r>
              <a:rPr lang="en-US" altLang="zh-CN" sz="3000" b="1" dirty="0">
                <a:solidFill>
                  <a:schemeClr val="bg1"/>
                </a:solidFill>
                <a:ea typeface="微软雅黑" panose="020B0503020204020204" pitchFamily="34" charset="-122"/>
              </a:rPr>
              <a:t>And Mary said: “My soul magnifies the Lord,</a:t>
            </a:r>
          </a:p>
          <a:p>
            <a:pPr algn="l">
              <a:lnSpc>
                <a:spcPct val="112000"/>
              </a:lnSpc>
            </a:pPr>
            <a:r>
              <a:rPr lang="en-US" altLang="zh-CN" sz="3000" b="1" dirty="0">
                <a:solidFill>
                  <a:srgbClr val="FFFF00"/>
                </a:solidFill>
                <a:ea typeface="微软雅黑" panose="020B0503020204020204" pitchFamily="34" charset="-122"/>
              </a:rPr>
              <a:t>47 </a:t>
            </a:r>
            <a:r>
              <a:rPr lang="zh-CN" altLang="en-US" sz="3000" b="1" dirty="0">
                <a:solidFill>
                  <a:srgbClr val="FFFF00"/>
                </a:solidFill>
                <a:ea typeface="微软雅黑" panose="020B0503020204020204" pitchFamily="34" charset="-122"/>
              </a:rPr>
              <a:t>我灵以神我的救主为乐；</a:t>
            </a:r>
          </a:p>
          <a:p>
            <a:pPr algn="l">
              <a:lnSpc>
                <a:spcPct val="112000"/>
              </a:lnSpc>
            </a:pPr>
            <a:r>
              <a:rPr lang="en-US" altLang="zh-CN" sz="3000" b="1" dirty="0">
                <a:solidFill>
                  <a:schemeClr val="bg1"/>
                </a:solidFill>
                <a:ea typeface="微软雅黑" panose="020B0503020204020204" pitchFamily="34" charset="-122"/>
              </a:rPr>
              <a:t>And my spirit has rejoiced in God my Savior.</a:t>
            </a:r>
          </a:p>
          <a:p>
            <a:pPr algn="l">
              <a:lnSpc>
                <a:spcPct val="112000"/>
              </a:lnSpc>
            </a:pPr>
            <a:r>
              <a:rPr lang="en-US" altLang="zh-CN" sz="3000" b="1" dirty="0">
                <a:solidFill>
                  <a:srgbClr val="FFFF00"/>
                </a:solidFill>
                <a:ea typeface="微软雅黑" panose="020B0503020204020204" pitchFamily="34" charset="-122"/>
              </a:rPr>
              <a:t>48 </a:t>
            </a:r>
            <a:r>
              <a:rPr lang="zh-CN" altLang="en-US" sz="3000" b="1" dirty="0">
                <a:solidFill>
                  <a:srgbClr val="FFFF00"/>
                </a:solidFill>
                <a:ea typeface="微软雅黑" panose="020B0503020204020204" pitchFamily="34" charset="-122"/>
              </a:rPr>
              <a:t>因为祂顾念祂使女的卑微。从今以后，万代要称我有福。</a:t>
            </a:r>
          </a:p>
          <a:p>
            <a:pPr algn="l">
              <a:lnSpc>
                <a:spcPct val="112000"/>
              </a:lnSpc>
            </a:pPr>
            <a:r>
              <a:rPr lang="en-US" altLang="zh-CN" sz="3000" b="1" dirty="0">
                <a:solidFill>
                  <a:schemeClr val="bg1"/>
                </a:solidFill>
                <a:ea typeface="微软雅黑" panose="020B0503020204020204" pitchFamily="34" charset="-122"/>
              </a:rPr>
              <a:t>For He has regarded the lowly state of His maidservant; For behold, henceforth all generations will call me blessed.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43233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提摩太后书 </a:t>
            </a:r>
            <a:r>
              <a:rPr lang="en-US" altLang="zh-CN" sz="3000" b="1" u="sng" dirty="0">
                <a:solidFill>
                  <a:schemeClr val="bg1"/>
                </a:solidFill>
                <a:ea typeface="微软雅黑" panose="020B0503020204020204" pitchFamily="34" charset="-122"/>
              </a:rPr>
              <a:t>2 Timothy 1:5】</a:t>
            </a:r>
          </a:p>
          <a:p>
            <a:pPr algn="l">
              <a:lnSpc>
                <a:spcPct val="112000"/>
              </a:lnSpc>
            </a:pPr>
            <a:r>
              <a:rPr lang="zh-CN" altLang="en-US" sz="3000" b="1" dirty="0">
                <a:solidFill>
                  <a:srgbClr val="FFFF00"/>
                </a:solidFill>
                <a:ea typeface="微软雅黑" panose="020B0503020204020204" pitchFamily="34" charset="-122"/>
              </a:rPr>
              <a:t>想到你心里无伪之信，这信是先在你外祖母罗以和你母亲友尼基心里的，我深信也在你的心里。</a:t>
            </a:r>
          </a:p>
          <a:p>
            <a:pPr algn="l">
              <a:lnSpc>
                <a:spcPct val="112000"/>
              </a:lnSpc>
            </a:pPr>
            <a:r>
              <a:rPr lang="en-US" altLang="zh-CN" sz="3000" b="1" dirty="0">
                <a:solidFill>
                  <a:schemeClr val="bg1"/>
                </a:solidFill>
                <a:ea typeface="微软雅黑" panose="020B0503020204020204" pitchFamily="34" charset="-122"/>
              </a:rPr>
              <a:t>I have been reminded of your sincere faith, which first lived in your grandmother Lois and in your mother Eunice and, I am persuaded, now lives in you also.</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8592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提摩太后书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2 Timothy 3:14-15】</a:t>
            </a:r>
          </a:p>
          <a:p>
            <a:pPr algn="l">
              <a:lnSpc>
                <a:spcPct val="112000"/>
              </a:lnSpc>
            </a:pPr>
            <a:r>
              <a:rPr lang="en-US" altLang="zh-CN" sz="3000" b="1" dirty="0">
                <a:solidFill>
                  <a:srgbClr val="FFFF00"/>
                </a:solidFill>
                <a:ea typeface="微软雅黑" panose="020B0503020204020204" pitchFamily="34" charset="-122"/>
              </a:rPr>
              <a:t>14 </a:t>
            </a:r>
            <a:r>
              <a:rPr lang="zh-CN" altLang="en-US" sz="3000" b="1" dirty="0">
                <a:solidFill>
                  <a:srgbClr val="FFFF00"/>
                </a:solidFill>
                <a:ea typeface="微软雅黑" panose="020B0503020204020204" pitchFamily="34" charset="-122"/>
              </a:rPr>
              <a:t>但你所学习的、所确信的，要存在心里，因为你知道是跟谁学的。</a:t>
            </a:r>
          </a:p>
          <a:p>
            <a:pPr algn="l">
              <a:lnSpc>
                <a:spcPct val="112000"/>
              </a:lnSpc>
            </a:pPr>
            <a:r>
              <a:rPr lang="en-US" altLang="zh-CN" sz="3000" b="1" dirty="0">
                <a:solidFill>
                  <a:schemeClr val="bg1"/>
                </a:solidFill>
                <a:ea typeface="微软雅黑" panose="020B0503020204020204" pitchFamily="34" charset="-122"/>
              </a:rPr>
              <a:t>But you must continue in the things which you have learned and been assured of, knowing from whom you have learned them,</a:t>
            </a:r>
          </a:p>
          <a:p>
            <a:pPr algn="l">
              <a:lnSpc>
                <a:spcPct val="112000"/>
              </a:lnSpc>
            </a:pPr>
            <a:r>
              <a:rPr lang="en-US" altLang="zh-CN" sz="3000" b="1" dirty="0">
                <a:solidFill>
                  <a:srgbClr val="FFFF00"/>
                </a:solidFill>
                <a:ea typeface="微软雅黑" panose="020B0503020204020204" pitchFamily="34" charset="-122"/>
              </a:rPr>
              <a:t>15 </a:t>
            </a:r>
            <a:r>
              <a:rPr lang="zh-CN" altLang="en-US" sz="3000" b="1" dirty="0">
                <a:solidFill>
                  <a:srgbClr val="FFFF00"/>
                </a:solidFill>
                <a:ea typeface="微软雅黑" panose="020B0503020204020204" pitchFamily="34" charset="-122"/>
              </a:rPr>
              <a:t>并且知道你是从小明白圣经，这圣经能使你因信基督耶稣有得救的智慧。</a:t>
            </a:r>
          </a:p>
          <a:p>
            <a:pPr algn="l">
              <a:lnSpc>
                <a:spcPct val="112000"/>
              </a:lnSpc>
            </a:pPr>
            <a:r>
              <a:rPr lang="en-US" altLang="zh-CN" sz="3000" b="1" dirty="0">
                <a:solidFill>
                  <a:schemeClr val="bg1"/>
                </a:solidFill>
                <a:ea typeface="微软雅黑" panose="020B0503020204020204" pitchFamily="34" charset="-122"/>
              </a:rPr>
              <a:t>and that from childhood you have known the Holy Scriptures, which are able to make you wise for salvation through faith which is in Christ Jesus.</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42542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撒母耳记上</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1 Samuel 1:27-28】</a:t>
            </a:r>
          </a:p>
          <a:p>
            <a:pPr algn="l">
              <a:lnSpc>
                <a:spcPct val="112000"/>
              </a:lnSpc>
            </a:pPr>
            <a:r>
              <a:rPr lang="en-US" altLang="zh-CN" sz="3000" b="1" dirty="0">
                <a:solidFill>
                  <a:srgbClr val="FFFF00"/>
                </a:solidFill>
                <a:ea typeface="微软雅黑" panose="020B0503020204020204" pitchFamily="34" charset="-122"/>
              </a:rPr>
              <a:t>27 </a:t>
            </a:r>
            <a:r>
              <a:rPr lang="zh-CN" altLang="en-US" sz="3000" b="1" dirty="0">
                <a:solidFill>
                  <a:srgbClr val="FFFF00"/>
                </a:solidFill>
                <a:ea typeface="微软雅黑" panose="020B0503020204020204" pitchFamily="34" charset="-122"/>
              </a:rPr>
              <a:t>我祈求为要得这孩子，耶和华已将我所求的赐给我了。</a:t>
            </a:r>
          </a:p>
          <a:p>
            <a:pPr algn="l">
              <a:lnSpc>
                <a:spcPct val="112000"/>
              </a:lnSpc>
            </a:pPr>
            <a:r>
              <a:rPr lang="en-US" altLang="zh-CN" sz="3000" b="1" dirty="0">
                <a:solidFill>
                  <a:schemeClr val="bg1"/>
                </a:solidFill>
                <a:ea typeface="微软雅黑" panose="020B0503020204020204" pitchFamily="34" charset="-122"/>
              </a:rPr>
              <a:t>For this child I prayed, and the Lord has granted me my petition which I asked of Him.</a:t>
            </a:r>
          </a:p>
          <a:p>
            <a:pPr algn="l">
              <a:lnSpc>
                <a:spcPct val="112000"/>
              </a:lnSpc>
            </a:pPr>
            <a:r>
              <a:rPr lang="en-US" altLang="zh-CN" sz="3000" b="1" dirty="0">
                <a:solidFill>
                  <a:srgbClr val="FFFF00"/>
                </a:solidFill>
                <a:ea typeface="微软雅黑" panose="020B0503020204020204" pitchFamily="34" charset="-122"/>
              </a:rPr>
              <a:t>28 </a:t>
            </a:r>
            <a:r>
              <a:rPr lang="zh-CN" altLang="en-US" sz="3000" b="1" dirty="0">
                <a:solidFill>
                  <a:srgbClr val="FFFF00"/>
                </a:solidFill>
                <a:ea typeface="微软雅黑" panose="020B0503020204020204" pitchFamily="34" charset="-122"/>
              </a:rPr>
              <a:t>所以我将这孩子归与耶和华，使他终身归与耶和华。”于是在那里敬拜耶和华。</a:t>
            </a:r>
          </a:p>
          <a:p>
            <a:pPr algn="l">
              <a:lnSpc>
                <a:spcPct val="112000"/>
              </a:lnSpc>
            </a:pPr>
            <a:r>
              <a:rPr lang="en-US" altLang="zh-CN" sz="3000" b="1" dirty="0">
                <a:solidFill>
                  <a:schemeClr val="bg1"/>
                </a:solidFill>
                <a:ea typeface="微软雅黑" panose="020B0503020204020204" pitchFamily="34" charset="-122"/>
              </a:rPr>
              <a:t>Therefore I also have lent him to the Lord; as long as he lives he shall be lent to the Lord.” So they worshiped the Lord there.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16351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路加福音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Luke 1:46-48】</a:t>
            </a:r>
          </a:p>
          <a:p>
            <a:pPr algn="l">
              <a:lnSpc>
                <a:spcPct val="112000"/>
              </a:lnSpc>
            </a:pPr>
            <a:r>
              <a:rPr lang="en-US" altLang="zh-CN" sz="3000" b="1" dirty="0">
                <a:solidFill>
                  <a:srgbClr val="FFFF00"/>
                </a:solidFill>
                <a:ea typeface="微软雅黑" panose="020B0503020204020204" pitchFamily="34" charset="-122"/>
              </a:rPr>
              <a:t>46 </a:t>
            </a:r>
            <a:r>
              <a:rPr lang="zh-CN" altLang="en-US" sz="3000" b="1" dirty="0">
                <a:solidFill>
                  <a:srgbClr val="FFFF00"/>
                </a:solidFill>
                <a:ea typeface="微软雅黑" panose="020B0503020204020204" pitchFamily="34" charset="-122"/>
              </a:rPr>
              <a:t>马利亚说：“我心尊主为大，</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Mary said: "My soul magnifies the Lord,</a:t>
            </a:r>
          </a:p>
          <a:p>
            <a:pPr algn="l">
              <a:lnSpc>
                <a:spcPct val="112000"/>
              </a:lnSpc>
            </a:pPr>
            <a:r>
              <a:rPr lang="en-US" altLang="zh-CN" sz="3000" b="1" dirty="0">
                <a:solidFill>
                  <a:srgbClr val="FFFF00"/>
                </a:solidFill>
                <a:ea typeface="微软雅黑" panose="020B0503020204020204" pitchFamily="34" charset="-122"/>
              </a:rPr>
              <a:t>47 </a:t>
            </a:r>
            <a:r>
              <a:rPr lang="zh-CN" altLang="en-US" sz="3000" b="1" dirty="0">
                <a:solidFill>
                  <a:srgbClr val="FFFF00"/>
                </a:solidFill>
                <a:ea typeface="微软雅黑" panose="020B0503020204020204" pitchFamily="34" charset="-122"/>
              </a:rPr>
              <a:t>我灵以　神我的救主为乐；</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my spirit has rejoiced in God my Savior.</a:t>
            </a:r>
          </a:p>
          <a:p>
            <a:pPr algn="l">
              <a:lnSpc>
                <a:spcPct val="112000"/>
              </a:lnSpc>
            </a:pPr>
            <a:r>
              <a:rPr lang="en-US" altLang="zh-CN" sz="3000" b="1" dirty="0">
                <a:solidFill>
                  <a:srgbClr val="FFFF00"/>
                </a:solidFill>
                <a:ea typeface="微软雅黑" panose="020B0503020204020204" pitchFamily="34" charset="-122"/>
              </a:rPr>
              <a:t>48 </a:t>
            </a:r>
            <a:r>
              <a:rPr lang="zh-CN" altLang="en-US" sz="3000" b="1" dirty="0">
                <a:solidFill>
                  <a:srgbClr val="FFFF00"/>
                </a:solidFill>
                <a:ea typeface="微软雅黑" panose="020B0503020204020204" pitchFamily="34" charset="-122"/>
              </a:rPr>
              <a:t>因为祂顾念祂使女的卑微。从今以后，万代要称我有福。</a:t>
            </a:r>
          </a:p>
          <a:p>
            <a:pPr algn="l">
              <a:lnSpc>
                <a:spcPct val="112000"/>
              </a:lnSpc>
            </a:pPr>
            <a:r>
              <a:rPr lang="en-US" altLang="zh-CN" sz="3000" b="1" dirty="0">
                <a:solidFill>
                  <a:schemeClr val="bg1"/>
                </a:solidFill>
                <a:ea typeface="微软雅黑" panose="020B0503020204020204" pitchFamily="34" charset="-122"/>
              </a:rPr>
              <a:t>For He has regarded the lowly state of His maidservant; For behold, henceforth all generations will call me blessed.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28024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撒母耳记上</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1 Sam 1:10-11】</a:t>
            </a:r>
          </a:p>
          <a:p>
            <a:pPr algn="l">
              <a:lnSpc>
                <a:spcPct val="112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哈拿心里愁苦，就痛痛哭泣，祈祷耶和华，</a:t>
            </a:r>
          </a:p>
          <a:p>
            <a:pPr algn="l">
              <a:lnSpc>
                <a:spcPct val="100000"/>
              </a:lnSpc>
            </a:pPr>
            <a:r>
              <a:rPr lang="en-US" altLang="zh-CN" sz="3000" b="1" dirty="0">
                <a:solidFill>
                  <a:schemeClr val="bg1"/>
                </a:solidFill>
                <a:ea typeface="微软雅黑" panose="020B0503020204020204" pitchFamily="34" charset="-122"/>
              </a:rPr>
              <a:t>And she was in bitterness of soul, and prayed to the Lord and wept in anguish.</a:t>
            </a:r>
          </a:p>
          <a:p>
            <a:pPr algn="l">
              <a:lnSpc>
                <a:spcPct val="112000"/>
              </a:lnSpc>
            </a:pPr>
            <a:r>
              <a:rPr lang="en-US" altLang="zh-CN" sz="3000" b="1" dirty="0">
                <a:solidFill>
                  <a:srgbClr val="FFFF00"/>
                </a:solidFill>
                <a:ea typeface="微软雅黑" panose="020B0503020204020204" pitchFamily="34" charset="-122"/>
              </a:rPr>
              <a:t>11 </a:t>
            </a:r>
            <a:r>
              <a:rPr lang="zh-CN" altLang="en-US" sz="3000" b="1" dirty="0">
                <a:solidFill>
                  <a:srgbClr val="FFFF00"/>
                </a:solidFill>
                <a:ea typeface="微软雅黑" panose="020B0503020204020204" pitchFamily="34" charset="-122"/>
              </a:rPr>
              <a:t>许愿说：“万军之耶和华啊，你若垂顾婢女的苦情，眷念不忘婢女，赐我一个儿子，我必使他终身归与耶和华，不用剃头刀剃他的头。”</a:t>
            </a:r>
          </a:p>
          <a:p>
            <a:pPr algn="l">
              <a:lnSpc>
                <a:spcPct val="100000"/>
              </a:lnSpc>
            </a:pPr>
            <a:r>
              <a:rPr lang="en-US" altLang="zh-CN" sz="3000" b="1" dirty="0">
                <a:solidFill>
                  <a:schemeClr val="bg1"/>
                </a:solidFill>
                <a:ea typeface="微软雅黑" panose="020B0503020204020204" pitchFamily="34" charset="-122"/>
              </a:rPr>
              <a:t>Then she made a vow and said, “O Lord of hosts, if You will indeed look on the affliction of Your maidservant and remember me, and not forget Your maidservant, but will give Your maidservant a male child, then I will give him to the Lord all the days of his life, and no razor shall come upon his head.”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28706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路加福音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Luke 1:46-47】</a:t>
            </a:r>
          </a:p>
          <a:p>
            <a:pPr algn="l">
              <a:lnSpc>
                <a:spcPct val="112000"/>
              </a:lnSpc>
            </a:pPr>
            <a:r>
              <a:rPr lang="en-US" altLang="zh-CN" sz="3000" b="1" dirty="0">
                <a:solidFill>
                  <a:srgbClr val="FFFF00"/>
                </a:solidFill>
                <a:ea typeface="微软雅黑" panose="020B0503020204020204" pitchFamily="34" charset="-122"/>
              </a:rPr>
              <a:t>46 </a:t>
            </a:r>
            <a:r>
              <a:rPr lang="zh-CN" altLang="en-US" sz="3000" b="1" dirty="0">
                <a:solidFill>
                  <a:srgbClr val="FFFF00"/>
                </a:solidFill>
                <a:ea typeface="微软雅黑" panose="020B0503020204020204" pitchFamily="34" charset="-122"/>
              </a:rPr>
              <a:t>马利亚说：“我心尊主为大，</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Mary said: "My soul magnifies the Lord,</a:t>
            </a:r>
          </a:p>
          <a:p>
            <a:pPr algn="l">
              <a:lnSpc>
                <a:spcPct val="112000"/>
              </a:lnSpc>
            </a:pPr>
            <a:r>
              <a:rPr lang="en-US" altLang="zh-CN" sz="3000" b="1" dirty="0">
                <a:solidFill>
                  <a:srgbClr val="FFFF00"/>
                </a:solidFill>
                <a:ea typeface="微软雅黑" panose="020B0503020204020204" pitchFamily="34" charset="-122"/>
              </a:rPr>
              <a:t>47 </a:t>
            </a:r>
            <a:r>
              <a:rPr lang="zh-CN" altLang="en-US" sz="3000" b="1" dirty="0">
                <a:solidFill>
                  <a:srgbClr val="FFFF00"/>
                </a:solidFill>
                <a:ea typeface="微软雅黑" panose="020B0503020204020204" pitchFamily="34" charset="-122"/>
              </a:rPr>
              <a:t>我灵以　神我的救主为乐；</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my spirit has rejoiced in God my Savior.</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988841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撒母耳记上</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1 Samuel 2:1-2】</a:t>
            </a:r>
          </a:p>
          <a:p>
            <a:pPr algn="l">
              <a:lnSpc>
                <a:spcPct val="112000"/>
              </a:lnSpc>
            </a:pPr>
            <a:r>
              <a:rPr lang="en-US" altLang="zh-CN" sz="3000" b="1" dirty="0">
                <a:solidFill>
                  <a:srgbClr val="FFFF00"/>
                </a:solidFill>
                <a:ea typeface="微软雅黑" panose="020B0503020204020204" pitchFamily="34" charset="-122"/>
              </a:rPr>
              <a:t>1 </a:t>
            </a:r>
            <a:r>
              <a:rPr lang="zh-CN" altLang="en-US" sz="3000" b="1" dirty="0">
                <a:solidFill>
                  <a:srgbClr val="FFFF00"/>
                </a:solidFill>
                <a:ea typeface="微软雅黑" panose="020B0503020204020204" pitchFamily="34" charset="-122"/>
              </a:rPr>
              <a:t>哈拿祷告说：“我的心因耶和华快乐，我的角因耶和华高举，我的口向仇敌张开。我因耶和华的救恩欢欣。</a:t>
            </a:r>
          </a:p>
          <a:p>
            <a:pPr algn="l">
              <a:lnSpc>
                <a:spcPct val="112000"/>
              </a:lnSpc>
            </a:pPr>
            <a:r>
              <a:rPr lang="en-US" altLang="zh-CN" sz="3000" b="1" dirty="0">
                <a:solidFill>
                  <a:schemeClr val="bg1"/>
                </a:solidFill>
                <a:ea typeface="微软雅黑" panose="020B0503020204020204" pitchFamily="34" charset="-122"/>
              </a:rPr>
              <a:t>And Hannah prayed and said: “My heart rejoices in the Lord; My horn is exalted in the Lord. I smile at my enemies, Because I rejoice in Your salvation.</a:t>
            </a:r>
          </a:p>
          <a:p>
            <a:pPr algn="l">
              <a:lnSpc>
                <a:spcPct val="112000"/>
              </a:lnSpc>
            </a:pPr>
            <a:r>
              <a:rPr lang="en-US" altLang="zh-CN" sz="3000" b="1" dirty="0">
                <a:solidFill>
                  <a:srgbClr val="FFFF00"/>
                </a:solidFill>
                <a:ea typeface="微软雅黑" panose="020B0503020204020204" pitchFamily="34" charset="-122"/>
              </a:rPr>
              <a:t>2 “</a:t>
            </a:r>
            <a:r>
              <a:rPr lang="zh-CN" altLang="en-US" sz="3000" b="1" dirty="0">
                <a:solidFill>
                  <a:srgbClr val="FFFF00"/>
                </a:solidFill>
                <a:ea typeface="微软雅黑" panose="020B0503020204020204" pitchFamily="34" charset="-122"/>
              </a:rPr>
              <a:t>只有耶和华为圣，除祂以外没有可比的，也没有磐石像我们的　神。</a:t>
            </a:r>
          </a:p>
          <a:p>
            <a:pPr algn="l">
              <a:lnSpc>
                <a:spcPct val="112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No one is holy like the Lord, For there is none besides You, Nor is there any rock like our God.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83516957"/>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21749</TotalTime>
  <Words>809</Words>
  <Application>Microsoft Office PowerPoint</Application>
  <PresentationFormat>On-screen Show (4:3)</PresentationFormat>
  <Paragraphs>45</Paragraphs>
  <Slides>9</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9</vt:i4>
      </vt:variant>
    </vt:vector>
  </HeadingPairs>
  <TitlesOfParts>
    <vt:vector size="19" baseType="lpstr">
      <vt:lpstr>微软雅黑</vt:lpstr>
      <vt:lpstr>新細明體</vt:lpstr>
      <vt:lpstr>宋体</vt:lpstr>
      <vt:lpstr>宋体</vt:lpstr>
      <vt:lpstr>Arial</vt:lpstr>
      <vt:lpstr>Calibri</vt:lpstr>
      <vt:lpstr>Calibri Light</vt:lpstr>
      <vt:lpstr>Garamond</vt:lpstr>
      <vt:lpstr>3_Office Theme</vt:lpstr>
      <vt:lpstr>Office 主题</vt:lpstr>
      <vt:lpstr>2024 母亲节 Mother’s Day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651</cp:revision>
  <dcterms:created xsi:type="dcterms:W3CDTF">2005-10-06T16:33:29Z</dcterms:created>
  <dcterms:modified xsi:type="dcterms:W3CDTF">2024-05-12T18:06:12Z</dcterms:modified>
</cp:coreProperties>
</file>