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418" r:id="rId2"/>
  </p:sldMasterIdLst>
  <p:notesMasterIdLst>
    <p:notesMasterId r:id="rId12"/>
  </p:notesMasterIdLst>
  <p:sldIdLst>
    <p:sldId id="2214" r:id="rId3"/>
    <p:sldId id="3707" r:id="rId4"/>
    <p:sldId id="3839" r:id="rId5"/>
    <p:sldId id="3840" r:id="rId6"/>
    <p:sldId id="3853" r:id="rId7"/>
    <p:sldId id="3854" r:id="rId8"/>
    <p:sldId id="3855" r:id="rId9"/>
    <p:sldId id="3856" r:id="rId10"/>
    <p:sldId id="3857"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9" autoAdjust="0"/>
  </p:normalViewPr>
  <p:slideViewPr>
    <p:cSldViewPr>
      <p:cViewPr varScale="1">
        <p:scale>
          <a:sx n="70" d="100"/>
          <a:sy n="70" d="100"/>
        </p:scale>
        <p:origin x="5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5/12/2024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5/12/2024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5/12/2024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5/12/2024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9539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45847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58218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19152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03757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42914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81364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8890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5/12/2024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789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08614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4783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5/12/2024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5/12/2024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5/12/2024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5/12/2024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5/12/2024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5/12/2024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5/12/2024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5/12/2024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2024/5/12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24048916"/>
      </p:ext>
    </p:extLst>
  </p:cSld>
  <p:clrMap bg1="lt1" tx1="dk1" bg2="lt2" tx2="dk2" accent1="accent1" accent2="accent2" accent3="accent3" accent4="accent4" accent5="accent5" accent6="accent6" hlink="hlink" folHlink="folHlink"/>
  <p:sldLayoutIdLst>
    <p:sldLayoutId id="2147487419" r:id="rId1"/>
    <p:sldLayoutId id="2147487420" r:id="rId2"/>
    <p:sldLayoutId id="2147487421" r:id="rId3"/>
    <p:sldLayoutId id="2147487422" r:id="rId4"/>
    <p:sldLayoutId id="2147487423" r:id="rId5"/>
    <p:sldLayoutId id="2147487424" r:id="rId6"/>
    <p:sldLayoutId id="2147487425" r:id="rId7"/>
    <p:sldLayoutId id="2147487426" r:id="rId8"/>
    <p:sldLayoutId id="2147487427" r:id="rId9"/>
    <p:sldLayoutId id="2147487428" r:id="rId10"/>
    <p:sldLayoutId id="21474874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en-US" altLang="zh-CN" sz="4600" b="1" dirty="0">
                <a:solidFill>
                  <a:srgbClr val="FFFF00"/>
                </a:solidFill>
                <a:latin typeface="微软雅黑" panose="020B0503020204020204" pitchFamily="34" charset="-122"/>
                <a:ea typeface="微软雅黑" panose="020B0503020204020204" pitchFamily="34" charset="-122"/>
              </a:rPr>
              <a:t>2024 </a:t>
            </a:r>
            <a:r>
              <a:rPr lang="zh-CN" altLang="en-US" sz="4600" b="1" dirty="0">
                <a:solidFill>
                  <a:srgbClr val="FFFF00"/>
                </a:solidFill>
                <a:latin typeface="微软雅黑" panose="020B0503020204020204" pitchFamily="34" charset="-122"/>
                <a:ea typeface="微软雅黑" panose="020B0503020204020204" pitchFamily="34" charset="-122"/>
              </a:rPr>
              <a:t>母亲节</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Mother’s Day</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5/12/2024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1:46-48】</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马利亚说：“我心尊主为大，</a:t>
            </a:r>
          </a:p>
          <a:p>
            <a:pPr algn="l">
              <a:lnSpc>
                <a:spcPct val="112000"/>
              </a:lnSpc>
            </a:pPr>
            <a:r>
              <a:rPr lang="en-US" altLang="zh-CN" sz="3000" b="1" dirty="0">
                <a:solidFill>
                  <a:schemeClr val="bg1"/>
                </a:solidFill>
                <a:ea typeface="微软雅黑" panose="020B0503020204020204" pitchFamily="34" charset="-122"/>
              </a:rPr>
              <a:t>And Mary said: “My soul magnifies the Lord,</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我灵以神我的救主为乐；</a:t>
            </a:r>
          </a:p>
          <a:p>
            <a:pPr algn="l">
              <a:lnSpc>
                <a:spcPct val="112000"/>
              </a:lnSpc>
            </a:pPr>
            <a:r>
              <a:rPr lang="en-US" altLang="zh-CN" sz="3000" b="1" dirty="0">
                <a:solidFill>
                  <a:schemeClr val="bg1"/>
                </a:solidFill>
                <a:ea typeface="微软雅黑" panose="020B0503020204020204" pitchFamily="34" charset="-122"/>
              </a:rPr>
              <a:t>And my spirit has rejoiced in God my Savior.</a:t>
            </a:r>
          </a:p>
          <a:p>
            <a:pPr algn="l">
              <a:lnSpc>
                <a:spcPct val="112000"/>
              </a:lnSpc>
            </a:pPr>
            <a:r>
              <a:rPr lang="en-US" altLang="zh-CN" sz="3000" b="1" dirty="0">
                <a:solidFill>
                  <a:srgbClr val="FFFF00"/>
                </a:solidFill>
                <a:ea typeface="微软雅黑" panose="020B0503020204020204" pitchFamily="34" charset="-122"/>
              </a:rPr>
              <a:t>48 </a:t>
            </a:r>
            <a:r>
              <a:rPr lang="zh-CN" altLang="en-US" sz="3000" b="1" dirty="0">
                <a:solidFill>
                  <a:srgbClr val="FFFF00"/>
                </a:solidFill>
                <a:ea typeface="微软雅黑" panose="020B0503020204020204" pitchFamily="34" charset="-122"/>
              </a:rPr>
              <a:t>因为祂顾念祂使女的卑微。从今以后，万代要称我有福。</a:t>
            </a:r>
          </a:p>
          <a:p>
            <a:pPr algn="l">
              <a:lnSpc>
                <a:spcPct val="112000"/>
              </a:lnSpc>
            </a:pPr>
            <a:r>
              <a:rPr lang="en-US" altLang="zh-CN" sz="3000" b="1" dirty="0">
                <a:solidFill>
                  <a:schemeClr val="bg1"/>
                </a:solidFill>
                <a:ea typeface="微软雅黑" panose="020B0503020204020204" pitchFamily="34" charset="-122"/>
              </a:rPr>
              <a:t>For He has regarded the lowly state of His maidservant; For behold, henceforth all generations will call me blessed.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提摩太后书 </a:t>
            </a:r>
            <a:r>
              <a:rPr lang="en-US" altLang="zh-CN" sz="3000" b="1" u="sng" dirty="0">
                <a:solidFill>
                  <a:schemeClr val="bg1"/>
                </a:solidFill>
                <a:ea typeface="微软雅黑" panose="020B0503020204020204" pitchFamily="34" charset="-122"/>
              </a:rPr>
              <a:t>2 Timothy 1:5】</a:t>
            </a:r>
          </a:p>
          <a:p>
            <a:pPr algn="l">
              <a:lnSpc>
                <a:spcPct val="112000"/>
              </a:lnSpc>
            </a:pPr>
            <a:r>
              <a:rPr lang="zh-CN" altLang="en-US" sz="3000" b="1" dirty="0">
                <a:solidFill>
                  <a:srgbClr val="FFFF00"/>
                </a:solidFill>
                <a:ea typeface="微软雅黑" panose="020B0503020204020204" pitchFamily="34" charset="-122"/>
              </a:rPr>
              <a:t>想到你心里无伪之信，这信是先在你外祖母罗以和你母亲友尼基心里的，我深信也在你的心里。</a:t>
            </a:r>
          </a:p>
          <a:p>
            <a:pPr algn="l">
              <a:lnSpc>
                <a:spcPct val="112000"/>
              </a:lnSpc>
            </a:pPr>
            <a:r>
              <a:rPr lang="en-US" altLang="zh-CN" sz="3000" b="1" dirty="0">
                <a:solidFill>
                  <a:schemeClr val="bg1"/>
                </a:solidFill>
                <a:ea typeface="微软雅黑" panose="020B0503020204020204" pitchFamily="34" charset="-122"/>
              </a:rPr>
              <a:t>I have been reminded of your sincere faith, which first lived in your grandmother Lois and in your mother Eunice and, I am persuaded, now lives in you also.</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859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提摩太后书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Timothy 3:14-15】</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但你所学习的、所确信的，要存在心里，因为你知道是跟谁学的。</a:t>
            </a:r>
          </a:p>
          <a:p>
            <a:pPr algn="l">
              <a:lnSpc>
                <a:spcPct val="112000"/>
              </a:lnSpc>
            </a:pPr>
            <a:r>
              <a:rPr lang="en-US" altLang="zh-CN" sz="3000" b="1" dirty="0">
                <a:solidFill>
                  <a:schemeClr val="bg1"/>
                </a:solidFill>
                <a:ea typeface="微软雅黑" panose="020B0503020204020204" pitchFamily="34" charset="-122"/>
              </a:rPr>
              <a:t>But you must continue in the things which you have learned and been assured of, knowing from whom you have learned them,</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并且知道你是从小明白圣经，这圣经能使你因信基督耶稣有得救的智慧。</a:t>
            </a:r>
          </a:p>
          <a:p>
            <a:pPr algn="l">
              <a:lnSpc>
                <a:spcPct val="112000"/>
              </a:lnSpc>
            </a:pPr>
            <a:r>
              <a:rPr lang="en-US" altLang="zh-CN" sz="3000" b="1" dirty="0">
                <a:solidFill>
                  <a:schemeClr val="bg1"/>
                </a:solidFill>
                <a:ea typeface="微软雅黑" panose="020B0503020204020204" pitchFamily="34" charset="-122"/>
              </a:rPr>
              <a:t>and that from childhood you have known the Holy Scriptures, which are able to make you wise for salvation through faith which is in Christ Jesus.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4254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Samuel 1:27-28】</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我祈求为要得这孩子，耶和华已将我所求的赐给我了。</a:t>
            </a:r>
          </a:p>
          <a:p>
            <a:pPr algn="l">
              <a:lnSpc>
                <a:spcPct val="112000"/>
              </a:lnSpc>
            </a:pPr>
            <a:r>
              <a:rPr lang="en-US" altLang="zh-CN" sz="3000" b="1" dirty="0">
                <a:solidFill>
                  <a:schemeClr val="bg1"/>
                </a:solidFill>
                <a:ea typeface="微软雅黑" panose="020B0503020204020204" pitchFamily="34" charset="-122"/>
              </a:rPr>
              <a:t>For this child I prayed, and the Lord has granted me my petition which I asked of Him.</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所以我将这孩子归与耶和华，使他终身归与耶和华。”于是在那里敬拜耶和华。</a:t>
            </a:r>
          </a:p>
          <a:p>
            <a:pPr algn="l">
              <a:lnSpc>
                <a:spcPct val="112000"/>
              </a:lnSpc>
            </a:pPr>
            <a:r>
              <a:rPr lang="en-US" altLang="zh-CN" sz="3000" b="1" dirty="0">
                <a:solidFill>
                  <a:schemeClr val="bg1"/>
                </a:solidFill>
                <a:ea typeface="微软雅黑" panose="020B0503020204020204" pitchFamily="34" charset="-122"/>
              </a:rPr>
              <a:t>Therefore I also have lent him to the Lord; as long as he lives he shall be lent to the Lord.” So they worshiped the Lord there.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635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1:46-48】</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马利亚说：“我心尊主为大，</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Mary said: "My soul magnifies the Lord,</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我灵以　神我的救主为乐；</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my spirit has rejoiced in God my Savior.</a:t>
            </a:r>
          </a:p>
          <a:p>
            <a:pPr algn="l">
              <a:lnSpc>
                <a:spcPct val="112000"/>
              </a:lnSpc>
            </a:pPr>
            <a:r>
              <a:rPr lang="en-US" altLang="zh-CN" sz="3000" b="1" dirty="0">
                <a:solidFill>
                  <a:srgbClr val="FFFF00"/>
                </a:solidFill>
                <a:ea typeface="微软雅黑" panose="020B0503020204020204" pitchFamily="34" charset="-122"/>
              </a:rPr>
              <a:t>48 </a:t>
            </a:r>
            <a:r>
              <a:rPr lang="zh-CN" altLang="en-US" sz="3000" b="1" dirty="0">
                <a:solidFill>
                  <a:srgbClr val="FFFF00"/>
                </a:solidFill>
                <a:ea typeface="微软雅黑" panose="020B0503020204020204" pitchFamily="34" charset="-122"/>
              </a:rPr>
              <a:t>因为祂顾念祂使女的卑微。从今以后，万代要称我有福。</a:t>
            </a:r>
          </a:p>
          <a:p>
            <a:pPr algn="l">
              <a:lnSpc>
                <a:spcPct val="112000"/>
              </a:lnSpc>
            </a:pPr>
            <a:r>
              <a:rPr lang="en-US" altLang="zh-CN" sz="3000" b="1" dirty="0">
                <a:solidFill>
                  <a:schemeClr val="bg1"/>
                </a:solidFill>
                <a:ea typeface="微软雅黑" panose="020B0503020204020204" pitchFamily="34" charset="-122"/>
              </a:rPr>
              <a:t>For He has regarded the lowly state of His maidservant; For behold, henceforth all generations will call me blessed.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2802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Sam 1:10-11】</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哈拿心里愁苦，就痛痛哭泣，祈祷耶和华，</a:t>
            </a:r>
          </a:p>
          <a:p>
            <a:pPr algn="l">
              <a:lnSpc>
                <a:spcPct val="100000"/>
              </a:lnSpc>
            </a:pPr>
            <a:r>
              <a:rPr lang="en-US" altLang="zh-CN" sz="3000" b="1" dirty="0">
                <a:solidFill>
                  <a:schemeClr val="bg1"/>
                </a:solidFill>
                <a:ea typeface="微软雅黑" panose="020B0503020204020204" pitchFamily="34" charset="-122"/>
              </a:rPr>
              <a:t>And she was in bitterness of soul, and prayed to the Lord and wept in anguish.</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许愿说：“万军之耶和华啊，你若垂顾婢女的苦情，眷念不忘婢女，赐我一个儿子，我必使他终身归与耶和华，不用剃头刀剃他的头。”</a:t>
            </a:r>
          </a:p>
          <a:p>
            <a:pPr algn="l">
              <a:lnSpc>
                <a:spcPct val="100000"/>
              </a:lnSpc>
            </a:pPr>
            <a:r>
              <a:rPr lang="en-US" altLang="zh-CN" sz="3000" b="1" dirty="0">
                <a:solidFill>
                  <a:schemeClr val="bg1"/>
                </a:solidFill>
                <a:ea typeface="微软雅黑" panose="020B0503020204020204" pitchFamily="34" charset="-122"/>
              </a:rPr>
              <a:t>Then 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870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1:46-47】</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马利亚说：“我心尊主为大，</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Mary said: "My soul magnifies the Lord,</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我灵以　神我的救主为乐；</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my spirit has rejoiced in God my Savior.</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8884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撒母耳记上</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Samuel 2:1-2】</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哈拿祷告说：“我的心因耶和华快乐，我的角因耶和华高举，我的口向仇敌张开。我因耶和华的救恩欢欣。</a:t>
            </a:r>
          </a:p>
          <a:p>
            <a:pPr algn="l">
              <a:lnSpc>
                <a:spcPct val="112000"/>
              </a:lnSpc>
            </a:pPr>
            <a:r>
              <a:rPr lang="en-US" altLang="zh-CN" sz="3000" b="1" dirty="0">
                <a:solidFill>
                  <a:schemeClr val="bg1"/>
                </a:solidFill>
                <a:ea typeface="微软雅黑" panose="020B0503020204020204" pitchFamily="34" charset="-122"/>
              </a:rPr>
              <a:t>And Hannah prayed and said: “My heart rejoices in the Lord; My horn is exalted in the Lord. I smile at my enemies, Because I rejoice in Your salvation.</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只有耶和华为圣，除祂以外没有可比的，也没有磐石像我们的　神。</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No one is holy like the Lord, For there is none besides You, Nor is there any rock like our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83516957"/>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21749</TotalTime>
  <Words>809</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微软雅黑</vt:lpstr>
      <vt:lpstr>新細明體</vt:lpstr>
      <vt:lpstr>宋体</vt:lpstr>
      <vt:lpstr>宋体</vt:lpstr>
      <vt:lpstr>Arial</vt:lpstr>
      <vt:lpstr>Calibri</vt:lpstr>
      <vt:lpstr>Calibri Light</vt:lpstr>
      <vt:lpstr>Garamond</vt:lpstr>
      <vt:lpstr>3_Office Theme</vt:lpstr>
      <vt:lpstr>Office 主题</vt:lpstr>
      <vt:lpstr>2024 母亲节 Mother’s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651</cp:revision>
  <dcterms:created xsi:type="dcterms:W3CDTF">2005-10-06T16:33:29Z</dcterms:created>
  <dcterms:modified xsi:type="dcterms:W3CDTF">2024-05-12T18:06:12Z</dcterms:modified>
</cp:coreProperties>
</file>