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6523" r:id="rId2"/>
    <p:sldMasterId id="2147486535" r:id="rId3"/>
  </p:sldMasterIdLst>
  <p:notesMasterIdLst>
    <p:notesMasterId r:id="rId18"/>
  </p:notesMasterIdLst>
  <p:sldIdLst>
    <p:sldId id="3880" r:id="rId4"/>
    <p:sldId id="2214" r:id="rId5"/>
    <p:sldId id="3462" r:id="rId6"/>
    <p:sldId id="3743" r:id="rId7"/>
    <p:sldId id="3744" r:id="rId8"/>
    <p:sldId id="3745" r:id="rId9"/>
    <p:sldId id="3746" r:id="rId10"/>
    <p:sldId id="3747" r:id="rId11"/>
    <p:sldId id="3736" r:id="rId12"/>
    <p:sldId id="3724" r:id="rId13"/>
    <p:sldId id="3748" r:id="rId14"/>
    <p:sldId id="3725" r:id="rId15"/>
    <p:sldId id="3749" r:id="rId16"/>
    <p:sldId id="373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08"/>
    <a:srgbClr val="9C582E"/>
    <a:srgbClr val="ECD3ED"/>
    <a:srgbClr val="E6F159"/>
    <a:srgbClr val="D5D4F0"/>
    <a:srgbClr val="C6C4EA"/>
    <a:srgbClr val="B3F7CF"/>
    <a:srgbClr val="F2E6DE"/>
    <a:srgbClr val="F4F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79" autoAdjust="0"/>
  </p:normalViewPr>
  <p:slideViewPr>
    <p:cSldViewPr>
      <p:cViewPr varScale="1">
        <p:scale>
          <a:sx n="74" d="100"/>
          <a:sy n="74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CCE0B4-C554-4028-BE49-6CBFC4E010E2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236B70-6EF3-423E-AD2A-A676B2D6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1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547EE-9C5F-4B7F-B881-4B67D407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7D8B-447D-4806-840C-3761697763ED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6C25BD-E135-4117-A265-131B2351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3A814-5C35-4693-9A8D-ECCE9F95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F816-7056-4407-9C4C-9DBF61026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85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34C19-0131-4963-8FB1-7F59CC4F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812D-8455-49F8-8763-31EA88F711F5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85FD7C-70A1-4FD7-99DA-2C300934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C0EB3A-C3AC-4EE7-B900-EE64CB9B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FF59-23D7-4ACB-84D0-45C3BD644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0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E0837-DB8D-4463-9AE4-479A7318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E269-E917-4493-87CF-A70118104007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5C03EF-48A9-417C-8F08-26A287FC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199034-5E40-4A43-BC5A-ABFF129B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9AFB-4F7A-4EAB-931E-EC9B55EE2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8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9E305-E66F-40EF-9348-A2DE8914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E0852-79BF-423B-BA55-48CE6188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1FB4B4-F5E8-4DC8-9E2E-AA41CEFA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47D0-2CA2-4FD8-BD77-0FAD7065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CB60C-ED79-493B-AB9A-8C4D270B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307D8-AB81-44BC-88B3-A846F4C4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038D6-4F12-497A-A970-B0C7FDDB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6259-09DE-43EC-9F31-C1FFE7FA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DBDF8F-1115-4705-BC3D-EC02B493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0FD038-D26D-4F60-B656-0B34CF10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2CF24-58CB-45DF-AB57-6D4FEE1D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FC77-D34A-4BD4-9856-2865DD59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B9E9DC-0530-45B6-BB78-11FC6BF3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2A3051-AA3A-45D0-ABC3-AB268D94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0B407E1-0728-4663-85D1-719F2A6F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2DD7-9DB1-4843-AE6A-4D2BE0339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77A498F-77C5-4CDF-8C10-A9E19BDA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C56C056-54D4-4CD1-A81E-CBA84F30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153AE1B-2183-4592-872E-8A851F5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DD9F-71A0-43FE-8B37-B8F805D9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4076F07-DA3E-4F43-9182-158F09CF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C33F9B9-416E-4862-962E-6CEC1971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8A2D7E3-E3F1-4EE2-847A-1D2F6093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C755-D7C7-40C6-8EFB-EA3590C99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EBFB50F-5ACA-4161-8B3E-AB0F64F3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F840A96-4F5F-4509-8549-0EB64ED3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05E746C-34EF-40D3-ABFC-91BC1C82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CB38-2C3E-4EC6-9771-78315B6D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10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E7A1FA0-624F-4314-BDF5-C8DD1969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A1E9FAD-4B51-428D-8CF8-3AFCBF44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0D4CC8-0A29-4DB2-AB1B-33F784DC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9134-59F6-44B1-822E-914249CE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226D8-D52D-41B5-ACA1-2352531B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4EDE-B6F7-4B63-8BCC-2981C887842A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D5FB6-4E42-42B0-A91D-5A6C3C22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FF8D12-AE3C-40FC-875F-42F7027B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1465-F40B-4509-B7CF-2EE0D8B9E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82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819FFAE-90B0-46EA-A99D-CB476AD4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1270488-16FD-4D40-9024-99B7A90B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E4FBD5-61AA-40BB-854F-9FAD9B82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D5E3-BB5B-4831-B451-128B9815A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AE868B-3FB9-44CB-AB46-F8422C08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C30436-55FF-4F3D-A970-C44BF6D8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C1605-6D43-45F6-98BF-D3770A1E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CC71-BACA-468E-8CB3-A2B221C4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0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5FC484-1FD7-43D3-A48F-5FB8EFC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FC53C1-BC10-4293-A051-BEE9088D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3700C-371F-43D9-A799-7E94CFA0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F102-EC3E-47FC-8C1C-1FDEC227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5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1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337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26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31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512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4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C0A4B-3120-4193-9CBC-E35CEC4A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1EC4D-2419-4B22-93B1-51C67215E1FC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3BBF6-D928-4C0C-8B78-A8CCFC84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217AC-2FB6-4377-A875-4C43E792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6C0F-3C4E-4678-B1C2-68AD9883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1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2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5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275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5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9813387-DD00-42F4-B65F-9827263B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AC5B-FFE3-4B23-9764-C27BCF322085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6071734-1BAC-471A-B552-256545B7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7C286D-8B60-476E-B064-1A056705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9938-843D-429C-83EA-95C64632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9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16749C-18BF-48FE-8A3C-59ADCFAD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CC98-713D-4111-B2FE-3D63E890C5D9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BCF58F3-4B2E-46A4-B066-CA373CD7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D6E3B31-10EA-4E3C-AC6D-A2B42B37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4D73-F60C-440E-93E3-012DEC5B2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0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AC161EB-7B9A-4DED-B2CC-7A2CDB86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3DD9-E229-4AA9-A02A-63C2F5BF25D2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8B699F-DC4E-404A-9195-DDD69450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5A9CC8-E29C-4199-A222-1CD47397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2B2B-3B11-4F3E-AC7E-1C470D068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C4F2A25-AFF8-4894-8262-2EDCB480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32AB-25B5-4749-8F7C-DA579E56FEA4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9214CB8-1D0B-485F-8216-F8C88322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DB0EFC4-D4FC-4A4A-ABB7-F8B38B63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5964-74FD-49DD-A88E-61BE69757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9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2C43CD0-CEA4-471E-81BE-DD34DC7E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3A79-4993-4327-844E-9966A046CEB7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D2A6082-F6FD-45D3-B7CF-8D2C01B0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66BA9CE-22DD-44BD-9BCC-925EF3BC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C334-597B-49EB-BFBE-C854CFA86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39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F33BC50-C44C-4424-B200-B1D0AE19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45A4-FF06-402D-9BF2-97C4A9066CB9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32DB6DC-ECC8-4701-B2FF-CC2D7148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CD468CE-9765-45FD-BDF2-C84AA8FC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AAA0-3C81-4D50-A004-B208CF004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8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72DBEFF4-EA75-4B0F-B08D-8EE1C4C741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D334935C-DC33-49C7-A87B-6DF672008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58CFB-F10E-46B1-9998-1821AF5A0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1FEF7B-61E1-456A-A82C-40901A8BB5CE}" type="datetime1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DA4005-53F5-437C-B30E-FB8253474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57264-7802-45E4-833D-91E013BCF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252FA8-32CF-42B2-A90F-16AA4833D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6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7317EE56-EA9A-4D4B-81CB-4086EE81A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70A8893B-957D-4C0E-BEE7-3F5098225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CC2004-DE5A-427F-96B9-BEE01D6D3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B1C831-49E4-4328-86ED-5D3FC1C326F8}" type="datetimeFigureOut">
              <a:rPr lang="en-US"/>
              <a:pPr>
                <a:defRPr/>
              </a:pPr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47E99-227A-4219-8E71-3DC669C5B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34EA86-DC4F-4D53-84F7-F7C5C4BC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8A830C-65B9-469B-BFBE-30E2967B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BE71-93B8-4E6C-B256-1FF6E6ECD4B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6" r:id="rId1"/>
    <p:sldLayoutId id="2147486537" r:id="rId2"/>
    <p:sldLayoutId id="2147486538" r:id="rId3"/>
    <p:sldLayoutId id="2147486539" r:id="rId4"/>
    <p:sldLayoutId id="2147486540" r:id="rId5"/>
    <p:sldLayoutId id="2147486541" r:id="rId6"/>
    <p:sldLayoutId id="2147486542" r:id="rId7"/>
    <p:sldLayoutId id="2147486543" r:id="rId8"/>
    <p:sldLayoutId id="2147486544" r:id="rId9"/>
    <p:sldLayoutId id="2147486545" r:id="rId10"/>
    <p:sldLayoutId id="21474865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ere is the link for Sunday's sermon &amp;... - Van Riper Ell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AutoShape 4" descr="Here is the link for Sunday's sermon &amp;... - Van Riper Ell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132690"/>
            <a:ext cx="8476313" cy="2810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2713" y="79513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  <a:cs typeface="+mn-cs"/>
              </a:rPr>
              <a:t>主日信息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20:24-27】</a:t>
            </a:r>
          </a:p>
          <a:p>
            <a:pPr algn="l">
              <a:lnSpc>
                <a:spcPct val="112000"/>
              </a:lnSpc>
            </a:pPr>
            <a:r>
              <a:rPr lang="en-US" altLang="zh-CN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那十二个门徒中，有称为低土马的多马，耶稣来的时候，他没有和他们同在。</a:t>
            </a:r>
            <a:endParaRPr lang="en-US" altLang="zh-CN" sz="32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Now Thomas, called the Twin, one of the twelve, was not with them when Jesus came.</a:t>
            </a:r>
          </a:p>
          <a:p>
            <a:pPr algn="l">
              <a:lnSpc>
                <a:spcPct val="112000"/>
              </a:lnSpc>
            </a:pPr>
            <a:r>
              <a:rPr lang="en-US" altLang="zh-CN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25 </a:t>
            </a:r>
            <a:r>
              <a:rPr lang="zh-CN" altLang="en-US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那些门徒就对他说：“我们已经看见主了。”多马却说：“我非看见祂手上的钉痕，用指头探入那钉痕，又用手探入祂的肋旁，我总不信。” 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 other disciples therefore said to him, “We have seen the Lord.” So he said to them, “Unless I see in His hands the print of the nails, and put my finger into the print of the nails, and put my hand into His side, I will not believe.”</a:t>
            </a:r>
          </a:p>
        </p:txBody>
      </p:sp>
    </p:spTree>
    <p:extLst>
      <p:ext uri="{BB962C8B-B14F-4D97-AF65-F5344CB8AC3E}">
        <p14:creationId xmlns:p14="http://schemas.microsoft.com/office/powerpoint/2010/main" val="612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20:24-27】</a:t>
            </a:r>
          </a:p>
          <a:p>
            <a:pPr algn="l">
              <a:lnSpc>
                <a:spcPct val="112000"/>
              </a:lnSpc>
            </a:pPr>
            <a:r>
              <a:rPr lang="en-US" altLang="zh-CN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26 </a:t>
            </a:r>
            <a:r>
              <a:rPr lang="zh-CN" altLang="en-US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过了八日，门徒又在屋里，多马也和他们同在。门都关了，耶稣来站在当中说：“愿你们平安！” 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after eight days His disciples were again inside, and Thomas with them. Jesus came, the doors being shut, and stood in the midst, and said, “Peace to you!”</a:t>
            </a:r>
          </a:p>
          <a:p>
            <a:pPr algn="l">
              <a:lnSpc>
                <a:spcPct val="112000"/>
              </a:lnSpc>
            </a:pPr>
            <a:r>
              <a:rPr lang="en-US" altLang="zh-CN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27 </a:t>
            </a:r>
            <a:r>
              <a:rPr lang="zh-CN" altLang="en-US" sz="3200" b="1" dirty="0">
                <a:solidFill>
                  <a:srgbClr val="FFFF00"/>
                </a:solidFill>
                <a:ea typeface="微软雅黑" panose="020B0503020204020204" pitchFamily="34" charset="-122"/>
              </a:rPr>
              <a:t>就对多马说：“伸过你的指头来，摸（“摸”原文作“看”）我的手；伸出你的手来，探入我的肋旁。不要疑惑，总要信。” </a:t>
            </a:r>
            <a:r>
              <a:rPr lang="en-US" altLang="zh-CN" sz="32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He said to Thomas, “Reach your finger here, and look at My hands; and reach your hand here, and put it into My side. Do not be unbelieving, but believing.”</a:t>
            </a:r>
          </a:p>
        </p:txBody>
      </p:sp>
    </p:spTree>
    <p:extLst>
      <p:ext uri="{BB962C8B-B14F-4D97-AF65-F5344CB8AC3E}">
        <p14:creationId xmlns:p14="http://schemas.microsoft.com/office/powerpoint/2010/main" val="2770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约伯记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Job 38:1-4】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1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那时，耶和华从旋风中回答约伯说：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the Lord answered Job out of the whirlwind, and said: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2 “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谁用无知的言语使我的旨意暗昧不明？</a:t>
            </a:r>
          </a:p>
          <a:p>
            <a:pPr algn="l">
              <a:lnSpc>
                <a:spcPct val="112000"/>
              </a:lnSpc>
            </a:pPr>
            <a:r>
              <a:rPr lang="zh-CN" altLang="en-US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Who is this who darkens counsel By words without knowledge?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3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你要如勇士束腰，我问你，你可以指示我。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Now prepare yourself like a man; I will question you, and you shall answer Me.</a:t>
            </a:r>
          </a:p>
        </p:txBody>
      </p:sp>
    </p:spTree>
    <p:extLst>
      <p:ext uri="{BB962C8B-B14F-4D97-AF65-F5344CB8AC3E}">
        <p14:creationId xmlns:p14="http://schemas.microsoft.com/office/powerpoint/2010/main" val="21464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约伯记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Job 38:1-4】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4 “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我立大地根基的时候，你在哪里呢？你若有聪明，只管说吧！</a:t>
            </a:r>
          </a:p>
          <a:p>
            <a:pPr algn="l">
              <a:lnSpc>
                <a:spcPct val="112000"/>
              </a:lnSpc>
            </a:pPr>
            <a:r>
              <a:rPr lang="zh-CN" altLang="en-US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Where were you when I laid the foundations of the earth? Tell Me, if you have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026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20:28-29】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28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多马说：“我的主，我的　神！” </a:t>
            </a:r>
            <a:endParaRPr lang="en-US" altLang="zh-CN" sz="34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Thomas answered and said to Him, “My Lord and my God!”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29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耶稣对他说：“你因看见了我才信；那没有看见就信的有福了。”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Jesus said to him, “Thomas, because you have seen Me, you have believed. Blessed are those who have not seen and yet have believed.”</a:t>
            </a:r>
          </a:p>
        </p:txBody>
      </p:sp>
    </p:spTree>
    <p:extLst>
      <p:ext uri="{BB962C8B-B14F-4D97-AF65-F5344CB8AC3E}">
        <p14:creationId xmlns:p14="http://schemas.microsoft.com/office/powerpoint/2010/main" val="20449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004" y="681644"/>
            <a:ext cx="8894617" cy="3574472"/>
          </a:xfrm>
        </p:spPr>
        <p:txBody>
          <a:bodyPr>
            <a:normAutofit/>
          </a:bodyPr>
          <a:lstStyle/>
          <a:p>
            <a:r>
              <a:rPr lang="zh-CN" altLang="en-US" sz="4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没有看见就信的有福了</a:t>
            </a:r>
            <a:r>
              <a:rPr lang="en-US" altLang="zh-CN" sz="4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Blessed Are Those Who Have Not Seen and yet Believe</a:t>
            </a:r>
            <a:endParaRPr lang="zh-CN" altLang="en-US" sz="4600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3511" y="5202238"/>
            <a:ext cx="6858000" cy="1655762"/>
          </a:xfrm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Boise Chinese Christian Church </a:t>
            </a:r>
          </a:p>
          <a:p>
            <a:r>
              <a:rPr lang="en-US" altLang="zh-CN" b="1" dirty="0">
                <a:solidFill>
                  <a:schemeClr val="bg1"/>
                </a:solidFill>
              </a:rPr>
              <a:t>4/23/2023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20:24-29】</a:t>
            </a: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24 </a:t>
            </a:r>
            <a:r>
              <a:rPr lang="zh-CN" altLang="en-US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那十二个门徒中，有称为低土马的多马，耶稣来的时候，他没有和他们同在。</a:t>
            </a:r>
            <a:endParaRPr lang="en-US" altLang="zh-CN" sz="3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Now Thomas, called the Twin, one of the twelve, was not with them when Jesus came.</a:t>
            </a: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25 </a:t>
            </a:r>
            <a:r>
              <a:rPr lang="zh-CN" altLang="en-US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那些门徒就对他说：“我们已经看见主了。”多马却说：“我非看见祂手上的钉痕，用指头探入那钉痕，又用手探入祂的肋旁，我总不信。” 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 other disciples therefore said to him, “We have seen the </a:t>
            </a:r>
            <a:r>
              <a:rPr lang="en-US" altLang="zh-CN" sz="3000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Lord.”So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 he said to them, “Unless I see in His hands the print of the nails, and put my finger into the print of the nails, and put my hand into His side, I will not believe.”</a:t>
            </a:r>
          </a:p>
        </p:txBody>
      </p:sp>
    </p:spTree>
    <p:extLst>
      <p:ext uri="{BB962C8B-B14F-4D97-AF65-F5344CB8AC3E}">
        <p14:creationId xmlns:p14="http://schemas.microsoft.com/office/powerpoint/2010/main" val="40304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20:24-29】</a:t>
            </a: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26 </a:t>
            </a:r>
            <a:r>
              <a:rPr lang="zh-CN" altLang="en-US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过了八日，门徒又在屋里，多马也和他们同在。门都关了，耶稣来站在当中说：“愿你们平安！” </a:t>
            </a:r>
            <a:endParaRPr lang="en-US" altLang="zh-CN" sz="3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after eight days His disciples were again inside, and Thomas with them. Jesus came, the doors being shut, and stood in the midst, and said, “Peace to you!”</a:t>
            </a:r>
          </a:p>
          <a:p>
            <a:pPr algn="l">
              <a:lnSpc>
                <a:spcPct val="112000"/>
              </a:lnSpc>
            </a:pPr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27 </a:t>
            </a:r>
            <a:r>
              <a:rPr lang="zh-CN" altLang="en-US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就对多马说：“伸过你的指头来，摸（“摸”原文作“看”）我的手；伸出你的手来，探入我的肋旁。不要疑惑，总要信。” </a:t>
            </a:r>
            <a:r>
              <a:rPr lang="en-US" altLang="zh-CN" sz="30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He said to Thomas, “Reach your finger here, and look at My hands; and reach your hand here, and put it into My side. Do not be unbelieving, but believing.”</a:t>
            </a:r>
          </a:p>
        </p:txBody>
      </p:sp>
    </p:spTree>
    <p:extLst>
      <p:ext uri="{BB962C8B-B14F-4D97-AF65-F5344CB8AC3E}">
        <p14:creationId xmlns:p14="http://schemas.microsoft.com/office/powerpoint/2010/main" val="2443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20:24-29】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28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多马说：“我的主，我的　神！” </a:t>
            </a:r>
            <a:endParaRPr lang="en-US" altLang="zh-CN" sz="34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Thomas answered and said to Him, “My Lord and my God!”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29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耶稣对他说：“你因看见了我才信；那没有看见就信的有福了。”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Jesus said to him, “Thomas, because you have seen Me, you have believed. Blessed are those who have not seen and yet have believed.”</a:t>
            </a:r>
          </a:p>
        </p:txBody>
      </p:sp>
    </p:spTree>
    <p:extLst>
      <p:ext uri="{BB962C8B-B14F-4D97-AF65-F5344CB8AC3E}">
        <p14:creationId xmlns:p14="http://schemas.microsoft.com/office/powerpoint/2010/main" val="19994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endParaRPr lang="en-US" altLang="zh-CN" sz="3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8" y="29543"/>
            <a:ext cx="6293922" cy="680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4:8-10】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8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魔鬼又带祂上了一座最高的山，将世上的万国与万国的荣华都指给祂看，</a:t>
            </a:r>
            <a:endParaRPr lang="en-US" altLang="zh-CN" sz="34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Again, the devil took Him up on an exceedingly high mountain, and showed Him all the kingdoms of the world and their glory.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9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对祂说：“你若俯伏拜我，我就把这一切都赐给你。” </a:t>
            </a:r>
            <a:endParaRPr lang="en-US" altLang="zh-CN" sz="34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he said to Him, “All these things I will give You if You will fall down and worship me.”</a:t>
            </a:r>
          </a:p>
        </p:txBody>
      </p:sp>
    </p:spTree>
    <p:extLst>
      <p:ext uri="{BB962C8B-B14F-4D97-AF65-F5344CB8AC3E}">
        <p14:creationId xmlns:p14="http://schemas.microsoft.com/office/powerpoint/2010/main" val="16185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4:8-10】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10 </a:t>
            </a: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耶稣说：“撒但退去吧（“撒但”就是“抵挡”的意思，乃魔鬼的别名）！因为经上记着说：‘当拜主你的　神，单要侍奉祂。’”</a:t>
            </a:r>
          </a:p>
          <a:p>
            <a:pPr algn="l">
              <a:lnSpc>
                <a:spcPct val="112000"/>
              </a:lnSpc>
            </a:pP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Jesus said to him, “Away with you, Satan! For it is written, ‘You shall worship the Lord your God, and Him only you shall serve.’”</a:t>
            </a:r>
          </a:p>
        </p:txBody>
      </p:sp>
    </p:spTree>
    <p:extLst>
      <p:ext uri="{BB962C8B-B14F-4D97-AF65-F5344CB8AC3E}">
        <p14:creationId xmlns:p14="http://schemas.microsoft.com/office/powerpoint/2010/main" val="9214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2000"/>
              </a:lnSpc>
            </a:pP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4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18:12】</a:t>
            </a:r>
          </a:p>
          <a:p>
            <a:pPr algn="l">
              <a:lnSpc>
                <a:spcPct val="112000"/>
              </a:lnSpc>
            </a:pPr>
            <a:r>
              <a:rPr lang="zh-CN" altLang="en-US" sz="3400" b="1" dirty="0">
                <a:solidFill>
                  <a:srgbClr val="FFFF00"/>
                </a:solidFill>
                <a:ea typeface="微软雅黑" panose="020B0503020204020204" pitchFamily="34" charset="-122"/>
              </a:rPr>
              <a:t>一个人若有一百只羊，一只走迷了路，你们的意思如何？他岂不撇下这九十九只，往山里去找那只迷路的羊吗？</a:t>
            </a:r>
          </a:p>
          <a:p>
            <a:pPr algn="l">
              <a:lnSpc>
                <a:spcPct val="112000"/>
              </a:lnSpc>
            </a:pPr>
            <a:r>
              <a:rPr lang="zh-CN" altLang="en-US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“</a:t>
            </a:r>
            <a:r>
              <a:rPr lang="en-US" altLang="zh-CN" sz="3400" b="1" dirty="0">
                <a:solidFill>
                  <a:schemeClr val="bg1"/>
                </a:solidFill>
                <a:ea typeface="微软雅黑" panose="020B0503020204020204" pitchFamily="34" charset="-122"/>
              </a:rPr>
              <a:t>What do you think? If a man has a hundred sheep, and one of them goes astray, does he not leave the ninety-nine and go to the mountains to seek the one that is straying?</a:t>
            </a:r>
          </a:p>
        </p:txBody>
      </p:sp>
    </p:spTree>
    <p:extLst>
      <p:ext uri="{BB962C8B-B14F-4D97-AF65-F5344CB8AC3E}">
        <p14:creationId xmlns:p14="http://schemas.microsoft.com/office/powerpoint/2010/main" val="33114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12375</TotalTime>
  <Words>1198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新細明體</vt:lpstr>
      <vt:lpstr>宋体</vt:lpstr>
      <vt:lpstr>宋体</vt:lpstr>
      <vt:lpstr>Arial</vt:lpstr>
      <vt:lpstr>Calibri</vt:lpstr>
      <vt:lpstr>Calibri Light</vt:lpstr>
      <vt:lpstr>Garamond</vt:lpstr>
      <vt:lpstr>3_Office Theme</vt:lpstr>
      <vt:lpstr>2_Office Theme</vt:lpstr>
      <vt:lpstr>Office 主题</vt:lpstr>
      <vt:lpstr>PowerPoint Presentation</vt:lpstr>
      <vt:lpstr>没有看见就信的有福了 Blessed Are Those Who Have Not Seen and yet Believe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主我願單屬你</dc:title>
  <dc:creator>Fwu-Shan Shieh</dc:creator>
  <cp:lastModifiedBy>BCCC</cp:lastModifiedBy>
  <cp:revision>475</cp:revision>
  <dcterms:created xsi:type="dcterms:W3CDTF">2005-10-06T16:33:29Z</dcterms:created>
  <dcterms:modified xsi:type="dcterms:W3CDTF">2023-04-23T17:57:18Z</dcterms:modified>
</cp:coreProperties>
</file>