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214" r:id="rId2"/>
    <p:sldId id="3462" r:id="rId3"/>
    <p:sldId id="3600" r:id="rId4"/>
    <p:sldId id="3647" r:id="rId5"/>
    <p:sldId id="3648" r:id="rId6"/>
    <p:sldId id="3649" r:id="rId7"/>
    <p:sldId id="3650" r:id="rId8"/>
    <p:sldId id="3614" r:id="rId9"/>
    <p:sldId id="3615" r:id="rId10"/>
    <p:sldId id="3616" r:id="rId11"/>
    <p:sldId id="3617" r:id="rId12"/>
    <p:sldId id="3601" r:id="rId13"/>
    <p:sldId id="3618" r:id="rId14"/>
    <p:sldId id="3575" r:id="rId15"/>
    <p:sldId id="3651" r:id="rId16"/>
    <p:sldId id="3652" r:id="rId17"/>
    <p:sldId id="3619" r:id="rId18"/>
    <p:sldId id="3576" r:id="rId19"/>
    <p:sldId id="3653" r:id="rId20"/>
    <p:sldId id="3654" r:id="rId21"/>
    <p:sldId id="3655" r:id="rId22"/>
    <p:sldId id="2217" r:id="rId23"/>
    <p:sldId id="2216" r:id="rId24"/>
    <p:sldId id="2218" r:id="rId25"/>
    <p:sldId id="2219" r:id="rId26"/>
    <p:sldId id="3374" r:id="rId2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054" autoAdjust="0"/>
    <p:restoredTop sz="94660"/>
  </p:normalViewPr>
  <p:slideViewPr>
    <p:cSldViewPr snapToGrid="0">
      <p:cViewPr varScale="1">
        <p:scale>
          <a:sx n="86" d="100"/>
          <a:sy n="86" d="100"/>
        </p:scale>
        <p:origin x="972"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2023/1/8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2023/1/8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2023/1/8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2023/1/8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2023/1/8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2023/1/8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2023/1/8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2023/1/8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2023/1/8</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2023/1/8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2023/1/8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2023/1/8</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sz="4600" b="1" dirty="0">
                <a:solidFill>
                  <a:srgbClr val="FFFF00"/>
                </a:solidFill>
                <a:latin typeface="微软雅黑" panose="020B0503020204020204" pitchFamily="34" charset="-122"/>
                <a:ea typeface="微软雅黑" panose="020B0503020204020204" pitchFamily="34" charset="-122"/>
              </a:rPr>
              <a:t>安慰人的话</a:t>
            </a:r>
            <a:br>
              <a:rPr lang="en-US" altLang="zh-CN" sz="4600" b="1" dirty="0">
                <a:solidFill>
                  <a:srgbClr val="FFFF00"/>
                </a:solidFill>
                <a:latin typeface="微软雅黑" panose="020B0503020204020204" pitchFamily="34" charset="-122"/>
                <a:ea typeface="微软雅黑" panose="020B0503020204020204" pitchFamily="34" charset="-122"/>
              </a:rPr>
            </a:br>
            <a:r>
              <a:rPr lang="en-US" altLang="zh-CN" sz="4600" b="1" dirty="0">
                <a:solidFill>
                  <a:schemeClr val="bg1"/>
                </a:solidFill>
                <a:latin typeface="微软雅黑" panose="020B0503020204020204" pitchFamily="34" charset="-122"/>
                <a:ea typeface="微软雅黑" panose="020B0503020204020204" pitchFamily="34" charset="-122"/>
              </a:rPr>
              <a:t>Words Of Comfort</a:t>
            </a:r>
            <a:endParaRPr lang="zh-CN" altLang="en-US" sz="4600"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1/8/2023</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马太福音 </a:t>
            </a:r>
            <a:r>
              <a:rPr lang="en-US" altLang="zh-CN" sz="3200" b="1" u="sng" dirty="0">
                <a:solidFill>
                  <a:schemeClr val="bg1"/>
                </a:solidFill>
                <a:ea typeface="微软雅黑" panose="020B0503020204020204" pitchFamily="34" charset="-122"/>
              </a:rPr>
              <a:t>Matthew 7:6】</a:t>
            </a:r>
          </a:p>
          <a:p>
            <a:pPr algn="l">
              <a:lnSpc>
                <a:spcPct val="112000"/>
              </a:lnSpc>
            </a:pPr>
            <a:r>
              <a:rPr lang="zh-CN" altLang="en-US" sz="3200" b="1" dirty="0">
                <a:solidFill>
                  <a:srgbClr val="FFFF00"/>
                </a:solidFill>
                <a:ea typeface="微软雅黑" panose="020B0503020204020204" pitchFamily="34" charset="-122"/>
              </a:rPr>
              <a:t>不要把圣物给狗，也不要把你们的珍珠丢在猪前，恐怕它践踏了珍珠，转过来咬你们。”</a:t>
            </a:r>
          </a:p>
          <a:p>
            <a:pPr algn="l">
              <a:lnSpc>
                <a:spcPct val="112000"/>
              </a:lnSpc>
            </a:pPr>
            <a:r>
              <a:rPr lang="zh-CN" altLang="en-US" sz="3200" b="1" dirty="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Do not give what is holy to the dogs; nor cast your pearls before swine, lest they trample them under their feet, and turn and tear you in pieces.</a:t>
            </a:r>
          </a:p>
        </p:txBody>
      </p:sp>
    </p:spTree>
    <p:extLst>
      <p:ext uri="{BB962C8B-B14F-4D97-AF65-F5344CB8AC3E}">
        <p14:creationId xmlns:p14="http://schemas.microsoft.com/office/powerpoint/2010/main" val="849831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传道书 </a:t>
            </a:r>
            <a:r>
              <a:rPr lang="en-US" altLang="zh-CN" sz="3200" b="1" u="sng" dirty="0">
                <a:solidFill>
                  <a:schemeClr val="bg1"/>
                </a:solidFill>
                <a:ea typeface="微软雅黑" panose="020B0503020204020204" pitchFamily="34" charset="-122"/>
              </a:rPr>
              <a:t>Ecclesiastes 7:4】</a:t>
            </a:r>
          </a:p>
          <a:p>
            <a:pPr algn="l">
              <a:lnSpc>
                <a:spcPct val="112000"/>
              </a:lnSpc>
            </a:pPr>
            <a:r>
              <a:rPr lang="zh-CN" altLang="en-US" sz="3200" b="1" dirty="0">
                <a:solidFill>
                  <a:srgbClr val="FFFF00"/>
                </a:solidFill>
                <a:ea typeface="微软雅黑" panose="020B0503020204020204" pitchFamily="34" charset="-122"/>
              </a:rPr>
              <a:t>智慧人的心，在遭丧之家；愚昧人的心，在快乐之家。</a:t>
            </a:r>
          </a:p>
          <a:p>
            <a:pPr algn="l">
              <a:lnSpc>
                <a:spcPct val="112000"/>
              </a:lnSpc>
            </a:pPr>
            <a:r>
              <a:rPr lang="en-US" altLang="zh-CN" sz="3200" b="1" dirty="0">
                <a:solidFill>
                  <a:schemeClr val="bg1"/>
                </a:solidFill>
                <a:ea typeface="微软雅黑" panose="020B0503020204020204" pitchFamily="34" charset="-122"/>
              </a:rPr>
              <a:t>The heart of the wise is in the house of </a:t>
            </a:r>
            <a:r>
              <a:rPr lang="en-US" altLang="zh-CN" sz="3200" b="1" dirty="0" err="1">
                <a:solidFill>
                  <a:schemeClr val="bg1"/>
                </a:solidFill>
                <a:ea typeface="微软雅黑" panose="020B0503020204020204" pitchFamily="34" charset="-122"/>
              </a:rPr>
              <a:t>mourning,But</a:t>
            </a:r>
            <a:r>
              <a:rPr lang="en-US" altLang="zh-CN" sz="3200" b="1" dirty="0">
                <a:solidFill>
                  <a:schemeClr val="bg1"/>
                </a:solidFill>
                <a:ea typeface="微软雅黑" panose="020B0503020204020204" pitchFamily="34" charset="-122"/>
              </a:rPr>
              <a:t> the heart of fools is in the house of mirth.</a:t>
            </a:r>
          </a:p>
        </p:txBody>
      </p:sp>
    </p:spTree>
    <p:extLst>
      <p:ext uri="{BB962C8B-B14F-4D97-AF65-F5344CB8AC3E}">
        <p14:creationId xmlns:p14="http://schemas.microsoft.com/office/powerpoint/2010/main" val="1986000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诗篇 </a:t>
            </a:r>
            <a:r>
              <a:rPr lang="en-US" altLang="zh-CN" sz="3200" b="1" u="sng" dirty="0">
                <a:solidFill>
                  <a:schemeClr val="bg1"/>
                </a:solidFill>
                <a:ea typeface="微软雅黑" panose="020B0503020204020204" pitchFamily="34" charset="-122"/>
              </a:rPr>
              <a:t>Psalms 119:49-50】</a:t>
            </a:r>
          </a:p>
          <a:p>
            <a:pPr algn="l">
              <a:lnSpc>
                <a:spcPct val="112000"/>
              </a:lnSpc>
            </a:pPr>
            <a:r>
              <a:rPr lang="en-US" altLang="zh-CN" sz="3200" b="1" dirty="0">
                <a:solidFill>
                  <a:srgbClr val="FFFF00"/>
                </a:solidFill>
                <a:ea typeface="微软雅黑" panose="020B0503020204020204" pitchFamily="34" charset="-122"/>
              </a:rPr>
              <a:t>49 </a:t>
            </a:r>
            <a:r>
              <a:rPr lang="zh-CN" altLang="en-US" sz="3200" b="1" dirty="0">
                <a:solidFill>
                  <a:srgbClr val="FFFF00"/>
                </a:solidFill>
                <a:ea typeface="微软雅黑" panose="020B0503020204020204" pitchFamily="34" charset="-122"/>
              </a:rPr>
              <a:t>求你记念向你仆人所应许的话，叫我有盼望。</a:t>
            </a:r>
            <a:r>
              <a:rPr lang="en-US" altLang="zh-CN" sz="3200" b="1" dirty="0">
                <a:solidFill>
                  <a:schemeClr val="bg1"/>
                </a:solidFill>
                <a:ea typeface="微软雅黑" panose="020B0503020204020204" pitchFamily="34" charset="-122"/>
              </a:rPr>
              <a:t>Remember the word to Your servant, Upon which You have caused me to hope.</a:t>
            </a:r>
          </a:p>
          <a:p>
            <a:pPr algn="l">
              <a:lnSpc>
                <a:spcPct val="112000"/>
              </a:lnSpc>
            </a:pPr>
            <a:r>
              <a:rPr lang="en-US" altLang="zh-CN" sz="3200" b="1" dirty="0">
                <a:solidFill>
                  <a:srgbClr val="FFFF00"/>
                </a:solidFill>
                <a:ea typeface="微软雅黑" panose="020B0503020204020204" pitchFamily="34" charset="-122"/>
              </a:rPr>
              <a:t>50 </a:t>
            </a:r>
            <a:r>
              <a:rPr lang="zh-CN" altLang="en-US" sz="3200" b="1" dirty="0">
                <a:solidFill>
                  <a:srgbClr val="FFFF00"/>
                </a:solidFill>
                <a:ea typeface="微软雅黑" panose="020B0503020204020204" pitchFamily="34" charset="-122"/>
              </a:rPr>
              <a:t>这话将我救活了。我在患难中，因此得安慰。</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This is my comfort in my affliction, For Your word has given me life.</a:t>
            </a:r>
          </a:p>
          <a:p>
            <a:pPr algn="l">
              <a:lnSpc>
                <a:spcPct val="112000"/>
              </a:lnSpc>
            </a:pPr>
            <a:endParaRPr lang="en-US" altLang="zh-CN" sz="3200" b="1" u="sng" dirty="0">
              <a:solidFill>
                <a:schemeClr val="bg1"/>
              </a:solidFill>
              <a:ea typeface="微软雅黑" panose="020B0503020204020204" pitchFamily="34" charset="-122"/>
            </a:endParaRPr>
          </a:p>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约翰一书 </a:t>
            </a:r>
            <a:r>
              <a:rPr lang="en-US" altLang="zh-CN" sz="3200" b="1" u="sng" dirty="0">
                <a:solidFill>
                  <a:schemeClr val="bg1"/>
                </a:solidFill>
                <a:ea typeface="微软雅黑" panose="020B0503020204020204" pitchFamily="34" charset="-122"/>
              </a:rPr>
              <a:t>1 John 2:25】</a:t>
            </a:r>
            <a:r>
              <a:rPr lang="zh-CN" altLang="en-US" sz="3200" b="1" dirty="0">
                <a:solidFill>
                  <a:srgbClr val="FFFF00"/>
                </a:solidFill>
                <a:ea typeface="微软雅黑" panose="020B0503020204020204" pitchFamily="34" charset="-122"/>
              </a:rPr>
              <a:t>主所应许我们的就是永生。</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And this is the promise that He has promised us—eternal life.</a:t>
            </a:r>
          </a:p>
        </p:txBody>
      </p:sp>
    </p:spTree>
    <p:extLst>
      <p:ext uri="{BB962C8B-B14F-4D97-AF65-F5344CB8AC3E}">
        <p14:creationId xmlns:p14="http://schemas.microsoft.com/office/powerpoint/2010/main" val="530797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罗马书 </a:t>
            </a:r>
            <a:r>
              <a:rPr lang="en-US" altLang="zh-CN" sz="3600" b="1" u="sng" dirty="0">
                <a:solidFill>
                  <a:schemeClr val="bg1"/>
                </a:solidFill>
                <a:ea typeface="微软雅黑" panose="020B0503020204020204" pitchFamily="34" charset="-122"/>
              </a:rPr>
              <a:t>Romans 9:16】</a:t>
            </a:r>
          </a:p>
          <a:p>
            <a:pPr algn="l">
              <a:lnSpc>
                <a:spcPct val="112000"/>
              </a:lnSpc>
            </a:pPr>
            <a:r>
              <a:rPr lang="zh-CN" altLang="en-US" sz="3600" b="1" dirty="0">
                <a:solidFill>
                  <a:srgbClr val="FFFF00"/>
                </a:solidFill>
                <a:ea typeface="微软雅黑" panose="020B0503020204020204" pitchFamily="34" charset="-122"/>
              </a:rPr>
              <a:t>据此看来，这不在乎那定意的，也不在乎那奔跑的，只在乎发怜悯的　神。</a:t>
            </a:r>
          </a:p>
          <a:p>
            <a:pPr algn="l">
              <a:lnSpc>
                <a:spcPct val="112000"/>
              </a:lnSpc>
            </a:pPr>
            <a:r>
              <a:rPr lang="en-US" altLang="zh-CN" sz="3600" b="1" dirty="0">
                <a:solidFill>
                  <a:schemeClr val="bg1"/>
                </a:solidFill>
                <a:ea typeface="微软雅黑" panose="020B0503020204020204" pitchFamily="34" charset="-122"/>
              </a:rPr>
              <a:t>So then it is not of him who wills, nor of him who runs, but of God who shows mercy.</a:t>
            </a:r>
          </a:p>
        </p:txBody>
      </p:sp>
    </p:spTree>
    <p:extLst>
      <p:ext uri="{BB962C8B-B14F-4D97-AF65-F5344CB8AC3E}">
        <p14:creationId xmlns:p14="http://schemas.microsoft.com/office/powerpoint/2010/main" val="30129226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马太福音 </a:t>
            </a:r>
            <a:r>
              <a:rPr lang="en-US" altLang="zh-CN" sz="3200" b="1" u="sng" dirty="0">
                <a:solidFill>
                  <a:schemeClr val="bg1"/>
                </a:solidFill>
                <a:ea typeface="微软雅黑" panose="020B0503020204020204" pitchFamily="34" charset="-122"/>
              </a:rPr>
              <a:t>Matthew 13:44-46】</a:t>
            </a:r>
          </a:p>
          <a:p>
            <a:pPr algn="l">
              <a:lnSpc>
                <a:spcPct val="112000"/>
              </a:lnSpc>
            </a:pPr>
            <a:r>
              <a:rPr lang="en-US" altLang="zh-CN" sz="3400" b="1" dirty="0">
                <a:solidFill>
                  <a:srgbClr val="FFFF00"/>
                </a:solidFill>
                <a:ea typeface="微软雅黑" panose="020B0503020204020204" pitchFamily="34" charset="-122"/>
              </a:rPr>
              <a:t>44 “</a:t>
            </a:r>
            <a:r>
              <a:rPr lang="zh-CN" altLang="en-US" sz="3400" b="1" dirty="0">
                <a:solidFill>
                  <a:srgbClr val="FFFF00"/>
                </a:solidFill>
                <a:ea typeface="微软雅黑" panose="020B0503020204020204" pitchFamily="34" charset="-122"/>
              </a:rPr>
              <a:t>天国好像宝贝藏在地里，人遇见了就把它藏起来，欢欢喜喜地去变卖一切所有的，买这块地。” </a:t>
            </a:r>
            <a:endParaRPr lang="en-US" altLang="zh-CN" sz="3400" b="1" dirty="0">
              <a:solidFill>
                <a:srgbClr val="FFFF00"/>
              </a:solidFill>
              <a:ea typeface="微软雅黑" panose="020B0503020204020204" pitchFamily="34" charset="-122"/>
            </a:endParaRPr>
          </a:p>
          <a:p>
            <a:pPr algn="l">
              <a:lnSpc>
                <a:spcPct val="112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Again, the kingdom of heaven is like treasure hidden in a field, which a man found and hid; and for joy over it he goes and sells all that he has and buys that field.</a:t>
            </a:r>
          </a:p>
          <a:p>
            <a:pPr algn="l">
              <a:lnSpc>
                <a:spcPct val="112000"/>
              </a:lnSpc>
            </a:pPr>
            <a:r>
              <a:rPr lang="en-US" altLang="zh-CN" sz="3400" b="1" dirty="0">
                <a:solidFill>
                  <a:srgbClr val="FFFF00"/>
                </a:solidFill>
                <a:ea typeface="微软雅黑" panose="020B0503020204020204" pitchFamily="34" charset="-122"/>
              </a:rPr>
              <a:t>45 “</a:t>
            </a:r>
            <a:r>
              <a:rPr lang="zh-CN" altLang="en-US" sz="3400" b="1" dirty="0">
                <a:solidFill>
                  <a:srgbClr val="FFFF00"/>
                </a:solidFill>
                <a:ea typeface="微软雅黑" panose="020B0503020204020204" pitchFamily="34" charset="-122"/>
              </a:rPr>
              <a:t>天国又好像买卖人寻找好珠子，</a:t>
            </a:r>
            <a:endParaRPr lang="en-US" altLang="zh-CN" sz="3400" b="1" dirty="0">
              <a:solidFill>
                <a:srgbClr val="FFFF00"/>
              </a:solidFill>
              <a:ea typeface="微软雅黑" panose="020B0503020204020204" pitchFamily="34" charset="-122"/>
            </a:endParaRPr>
          </a:p>
          <a:p>
            <a:pPr algn="l">
              <a:lnSpc>
                <a:spcPct val="112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Again, the kingdom of heaven is like a merchant seeking beautiful pearls,</a:t>
            </a:r>
          </a:p>
        </p:txBody>
      </p:sp>
    </p:spTree>
    <p:extLst>
      <p:ext uri="{BB962C8B-B14F-4D97-AF65-F5344CB8AC3E}">
        <p14:creationId xmlns:p14="http://schemas.microsoft.com/office/powerpoint/2010/main" val="6041021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马太福音 </a:t>
            </a:r>
            <a:r>
              <a:rPr lang="en-US" altLang="zh-CN" sz="3200" b="1" u="sng" dirty="0">
                <a:solidFill>
                  <a:schemeClr val="bg1"/>
                </a:solidFill>
                <a:ea typeface="微软雅黑" panose="020B0503020204020204" pitchFamily="34" charset="-122"/>
              </a:rPr>
              <a:t>Matthew 13:44-46】</a:t>
            </a:r>
          </a:p>
          <a:p>
            <a:pPr algn="l">
              <a:lnSpc>
                <a:spcPct val="112000"/>
              </a:lnSpc>
            </a:pPr>
            <a:r>
              <a:rPr lang="en-US" altLang="zh-CN" sz="3400" b="1" dirty="0">
                <a:solidFill>
                  <a:srgbClr val="FFFF00"/>
                </a:solidFill>
                <a:ea typeface="微软雅黑" panose="020B0503020204020204" pitchFamily="34" charset="-122"/>
              </a:rPr>
              <a:t>46 </a:t>
            </a:r>
            <a:r>
              <a:rPr lang="zh-CN" altLang="en-US" sz="3400" b="1" dirty="0">
                <a:solidFill>
                  <a:srgbClr val="FFFF00"/>
                </a:solidFill>
                <a:ea typeface="微软雅黑" panose="020B0503020204020204" pitchFamily="34" charset="-122"/>
              </a:rPr>
              <a:t>遇见一颗重价的珠子，就去变卖他一切所有的，买了这颗珠子。”</a:t>
            </a:r>
          </a:p>
          <a:p>
            <a:pPr algn="l">
              <a:lnSpc>
                <a:spcPct val="112000"/>
              </a:lnSpc>
            </a:pPr>
            <a:r>
              <a:rPr lang="en-US" altLang="zh-CN" sz="3400" b="1" dirty="0">
                <a:solidFill>
                  <a:schemeClr val="bg1"/>
                </a:solidFill>
                <a:ea typeface="微软雅黑" panose="020B0503020204020204" pitchFamily="34" charset="-122"/>
              </a:rPr>
              <a:t>who, when he had found one pearl of great price, went and sold all that he had and bought it.</a:t>
            </a:r>
          </a:p>
        </p:txBody>
      </p:sp>
    </p:spTree>
    <p:extLst>
      <p:ext uri="{BB962C8B-B14F-4D97-AF65-F5344CB8AC3E}">
        <p14:creationId xmlns:p14="http://schemas.microsoft.com/office/powerpoint/2010/main" val="1130440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诗篇 </a:t>
            </a:r>
            <a:r>
              <a:rPr lang="en-US" altLang="zh-CN" sz="3200" b="1" u="sng" dirty="0">
                <a:solidFill>
                  <a:schemeClr val="bg1"/>
                </a:solidFill>
                <a:ea typeface="微软雅黑" panose="020B0503020204020204" pitchFamily="34" charset="-122"/>
              </a:rPr>
              <a:t>Psalms 119:49-50】</a:t>
            </a:r>
          </a:p>
          <a:p>
            <a:pPr algn="l">
              <a:lnSpc>
                <a:spcPct val="112000"/>
              </a:lnSpc>
            </a:pPr>
            <a:r>
              <a:rPr lang="en-US" altLang="zh-CN" sz="3200" b="1" dirty="0">
                <a:solidFill>
                  <a:srgbClr val="FFFF00"/>
                </a:solidFill>
                <a:ea typeface="微软雅黑" panose="020B0503020204020204" pitchFamily="34" charset="-122"/>
              </a:rPr>
              <a:t>49 </a:t>
            </a:r>
            <a:r>
              <a:rPr lang="zh-CN" altLang="en-US" sz="3200" b="1" dirty="0">
                <a:solidFill>
                  <a:srgbClr val="FFFF00"/>
                </a:solidFill>
                <a:ea typeface="微软雅黑" panose="020B0503020204020204" pitchFamily="34" charset="-122"/>
              </a:rPr>
              <a:t>求你记念向你仆人所应许的话，叫我有盼望。</a:t>
            </a:r>
            <a:r>
              <a:rPr lang="en-US" altLang="zh-CN" sz="3200" b="1" dirty="0">
                <a:solidFill>
                  <a:schemeClr val="bg1"/>
                </a:solidFill>
                <a:ea typeface="微软雅黑" panose="020B0503020204020204" pitchFamily="34" charset="-122"/>
              </a:rPr>
              <a:t>Remember the word to Your servant, Upon which You have caused me to hope.</a:t>
            </a:r>
          </a:p>
          <a:p>
            <a:pPr algn="l">
              <a:lnSpc>
                <a:spcPct val="112000"/>
              </a:lnSpc>
            </a:pPr>
            <a:r>
              <a:rPr lang="en-US" altLang="zh-CN" sz="3200" b="1" dirty="0">
                <a:solidFill>
                  <a:srgbClr val="FFFF00"/>
                </a:solidFill>
                <a:ea typeface="微软雅黑" panose="020B0503020204020204" pitchFamily="34" charset="-122"/>
              </a:rPr>
              <a:t>50 </a:t>
            </a:r>
            <a:r>
              <a:rPr lang="zh-CN" altLang="en-US" sz="3200" b="1" dirty="0">
                <a:solidFill>
                  <a:srgbClr val="FFFF00"/>
                </a:solidFill>
                <a:ea typeface="微软雅黑" panose="020B0503020204020204" pitchFamily="34" charset="-122"/>
              </a:rPr>
              <a:t>这话将我救活了。我在患难中，因此得安慰。</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This is my comfort in my affliction, For Your word has given me life.</a:t>
            </a:r>
          </a:p>
          <a:p>
            <a:pPr algn="l">
              <a:lnSpc>
                <a:spcPct val="112000"/>
              </a:lnSpc>
            </a:pPr>
            <a:endParaRPr lang="en-US" altLang="zh-CN" sz="3200" b="1" u="sng" dirty="0">
              <a:solidFill>
                <a:schemeClr val="bg1"/>
              </a:solidFill>
              <a:ea typeface="微软雅黑" panose="020B0503020204020204" pitchFamily="34" charset="-122"/>
            </a:endParaRPr>
          </a:p>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约翰一书 </a:t>
            </a:r>
            <a:r>
              <a:rPr lang="en-US" altLang="zh-CN" sz="3200" b="1" u="sng" dirty="0">
                <a:solidFill>
                  <a:schemeClr val="bg1"/>
                </a:solidFill>
                <a:ea typeface="微软雅黑" panose="020B0503020204020204" pitchFamily="34" charset="-122"/>
              </a:rPr>
              <a:t>1 John 2:25】</a:t>
            </a:r>
            <a:r>
              <a:rPr lang="zh-CN" altLang="en-US" sz="3200" b="1" dirty="0">
                <a:solidFill>
                  <a:srgbClr val="FFFF00"/>
                </a:solidFill>
                <a:ea typeface="微软雅黑" panose="020B0503020204020204" pitchFamily="34" charset="-122"/>
              </a:rPr>
              <a:t>主所应许我们的就是永生。</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And this is the promise that He has promised us—eternal life.</a:t>
            </a:r>
          </a:p>
        </p:txBody>
      </p:sp>
    </p:spTree>
    <p:extLst>
      <p:ext uri="{BB962C8B-B14F-4D97-AF65-F5344CB8AC3E}">
        <p14:creationId xmlns:p14="http://schemas.microsoft.com/office/powerpoint/2010/main" val="23418640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3:16</a:t>
            </a:r>
            <a:r>
              <a:rPr lang="en-US" altLang="zh-CN" sz="3200" b="1" dirty="0">
                <a:solidFill>
                  <a:schemeClr val="bg1"/>
                </a:solidFill>
                <a:ea typeface="微软雅黑" panose="020B0503020204020204" pitchFamily="34" charset="-122"/>
              </a:rPr>
              <a:t>】</a:t>
            </a:r>
          </a:p>
          <a:p>
            <a:pPr algn="l">
              <a:lnSpc>
                <a:spcPct val="112000"/>
              </a:lnSpc>
            </a:pPr>
            <a:r>
              <a:rPr lang="en-US" altLang="zh-CN" sz="3200" b="1" dirty="0">
                <a:solidFill>
                  <a:srgbClr val="FFFF00"/>
                </a:solidFill>
                <a:ea typeface="微软雅黑" panose="020B0503020204020204" pitchFamily="34" charset="-122"/>
              </a:rPr>
              <a:t>“</a:t>
            </a:r>
            <a:r>
              <a:rPr lang="zh-CN" altLang="en-US" sz="3200" b="1" dirty="0">
                <a:solidFill>
                  <a:srgbClr val="FFFF00"/>
                </a:solidFill>
                <a:ea typeface="微软雅黑" panose="020B0503020204020204" pitchFamily="34" charset="-122"/>
              </a:rPr>
              <a:t>　神爱世人，甚至将祂的独生子赐给他们，叫一切信祂的，不至灭亡，反得永生。</a:t>
            </a:r>
            <a:r>
              <a:rPr lang="en-US" altLang="zh-CN" sz="3200" b="1" dirty="0">
                <a:solidFill>
                  <a:schemeClr val="bg1"/>
                </a:solidFill>
                <a:ea typeface="微软雅黑" panose="020B0503020204020204" pitchFamily="34" charset="-122"/>
              </a:rPr>
              <a:t>For God so loved the world that He gave His only begotten Son, that whoever believes in Him should not perish but have everlasting life.</a:t>
            </a:r>
          </a:p>
          <a:p>
            <a:pPr algn="l">
              <a:lnSpc>
                <a:spcPct val="112000"/>
              </a:lnSpc>
            </a:pPr>
            <a:endParaRPr lang="en-US" altLang="zh-CN" sz="800" b="1" u="sng" dirty="0">
              <a:solidFill>
                <a:schemeClr val="bg1"/>
              </a:solidFill>
              <a:ea typeface="微软雅黑" panose="020B0503020204020204" pitchFamily="34" charset="-122"/>
            </a:endParaRPr>
          </a:p>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哥林多后书 </a:t>
            </a:r>
            <a:r>
              <a:rPr lang="en-US" altLang="zh-CN" sz="3200" b="1" u="sng" dirty="0">
                <a:solidFill>
                  <a:schemeClr val="bg1"/>
                </a:solidFill>
                <a:ea typeface="微软雅黑" panose="020B0503020204020204" pitchFamily="34" charset="-122"/>
              </a:rPr>
              <a:t>2 Corinthians 1:10】</a:t>
            </a:r>
          </a:p>
          <a:p>
            <a:pPr algn="l">
              <a:lnSpc>
                <a:spcPct val="112000"/>
              </a:lnSpc>
            </a:pPr>
            <a:r>
              <a:rPr lang="zh-CN" altLang="en-US" sz="3200" b="1" dirty="0">
                <a:solidFill>
                  <a:srgbClr val="FFFF00"/>
                </a:solidFill>
                <a:ea typeface="微软雅黑" panose="020B0503020204020204" pitchFamily="34" charset="-122"/>
              </a:rPr>
              <a:t>祂曾救我们脱离那极大的死亡，现在仍要救我们，并且我们指望祂将来还要救我们。</a:t>
            </a:r>
            <a:r>
              <a:rPr lang="en-US" altLang="zh-CN" sz="3200" b="1" dirty="0">
                <a:solidFill>
                  <a:schemeClr val="bg1"/>
                </a:solidFill>
                <a:ea typeface="微软雅黑" panose="020B0503020204020204" pitchFamily="34" charset="-122"/>
              </a:rPr>
              <a:t>who delivered us from so great a death, and does deliver us; in whom we trust that He will still deliver us,</a:t>
            </a:r>
          </a:p>
        </p:txBody>
      </p:sp>
    </p:spTree>
    <p:extLst>
      <p:ext uri="{BB962C8B-B14F-4D97-AF65-F5344CB8AC3E}">
        <p14:creationId xmlns:p14="http://schemas.microsoft.com/office/powerpoint/2010/main" val="12875021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彼得前书 </a:t>
            </a:r>
            <a:r>
              <a:rPr lang="en-US" altLang="zh-CN" sz="3200" b="1" u="sng" dirty="0">
                <a:solidFill>
                  <a:schemeClr val="bg1"/>
                </a:solidFill>
                <a:ea typeface="微软雅黑" panose="020B0503020204020204" pitchFamily="34" charset="-122"/>
              </a:rPr>
              <a:t>1 Peter 1:3-9】</a:t>
            </a:r>
          </a:p>
          <a:p>
            <a:pPr algn="l">
              <a:lnSpc>
                <a:spcPct val="112000"/>
              </a:lnSpc>
            </a:pPr>
            <a:r>
              <a:rPr lang="en-US" altLang="zh-CN" sz="3200" b="1" dirty="0">
                <a:solidFill>
                  <a:srgbClr val="FFFF00"/>
                </a:solidFill>
                <a:ea typeface="微软雅黑" panose="020B0503020204020204" pitchFamily="34" charset="-122"/>
              </a:rPr>
              <a:t>3 </a:t>
            </a:r>
            <a:r>
              <a:rPr lang="zh-CN" altLang="en-US" sz="3200" b="1" dirty="0">
                <a:solidFill>
                  <a:srgbClr val="FFFF00"/>
                </a:solidFill>
                <a:ea typeface="微软雅黑" panose="020B0503020204020204" pitchFamily="34" charset="-122"/>
              </a:rPr>
              <a:t>愿颂赞归于我们主耶稣基督的父　神，祂曾照自己的大怜悯，藉耶稣基督从死里复活，重生了我们，叫我们有活泼的盼望，</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Blessed be the God and Father of our Lord Jesus Christ, who according to His abundant mercy has begotten us again to a living hope through the resurrection of Jesus Christ from the dead,</a:t>
            </a:r>
          </a:p>
          <a:p>
            <a:pPr algn="l">
              <a:lnSpc>
                <a:spcPct val="112000"/>
              </a:lnSpc>
            </a:pPr>
            <a:r>
              <a:rPr lang="en-US" altLang="zh-CN" sz="3200" b="1" dirty="0">
                <a:solidFill>
                  <a:srgbClr val="FFFF00"/>
                </a:solidFill>
                <a:ea typeface="微软雅黑" panose="020B0503020204020204" pitchFamily="34" charset="-122"/>
              </a:rPr>
              <a:t>4 </a:t>
            </a:r>
            <a:r>
              <a:rPr lang="zh-CN" altLang="en-US" sz="3200" b="1" dirty="0">
                <a:solidFill>
                  <a:srgbClr val="FFFF00"/>
                </a:solidFill>
                <a:ea typeface="微软雅黑" panose="020B0503020204020204" pitchFamily="34" charset="-122"/>
              </a:rPr>
              <a:t>可以得着不能朽坏、不能玷污、不能衰残、为你们存留在天上的基业。</a:t>
            </a:r>
            <a:r>
              <a:rPr lang="en-US" altLang="zh-CN" sz="3200" b="1" dirty="0">
                <a:solidFill>
                  <a:schemeClr val="bg1"/>
                </a:solidFill>
                <a:ea typeface="微软雅黑" panose="020B0503020204020204" pitchFamily="34" charset="-122"/>
              </a:rPr>
              <a:t>to an inheritance incorruptible and undefiled and that does not fade away, reserved in heaven for you,</a:t>
            </a:r>
          </a:p>
        </p:txBody>
      </p:sp>
    </p:spTree>
    <p:extLst>
      <p:ext uri="{BB962C8B-B14F-4D97-AF65-F5344CB8AC3E}">
        <p14:creationId xmlns:p14="http://schemas.microsoft.com/office/powerpoint/2010/main" val="42482495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彼得前书 </a:t>
            </a:r>
            <a:r>
              <a:rPr lang="en-US" altLang="zh-CN" sz="3200" b="1" u="sng" dirty="0">
                <a:solidFill>
                  <a:schemeClr val="bg1"/>
                </a:solidFill>
                <a:ea typeface="微软雅黑" panose="020B0503020204020204" pitchFamily="34" charset="-122"/>
              </a:rPr>
              <a:t>1 Peter 1:3-9】</a:t>
            </a:r>
          </a:p>
          <a:p>
            <a:pPr algn="l">
              <a:lnSpc>
                <a:spcPct val="112000"/>
              </a:lnSpc>
            </a:pPr>
            <a:r>
              <a:rPr lang="en-US" altLang="zh-CN" sz="3200" b="1" dirty="0">
                <a:solidFill>
                  <a:srgbClr val="FFFF00"/>
                </a:solidFill>
                <a:ea typeface="微软雅黑" panose="020B0503020204020204" pitchFamily="34" charset="-122"/>
              </a:rPr>
              <a:t>5 </a:t>
            </a:r>
            <a:r>
              <a:rPr lang="zh-CN" altLang="en-US" sz="3200" b="1" dirty="0">
                <a:solidFill>
                  <a:srgbClr val="FFFF00"/>
                </a:solidFill>
                <a:ea typeface="微软雅黑" panose="020B0503020204020204" pitchFamily="34" charset="-122"/>
              </a:rPr>
              <a:t>你们这因信蒙　神能力保守的人，必能得着所预备、到末世要显现的救恩。</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who are kept by the power of God through faith for salvation ready to be revealed in the last time.</a:t>
            </a:r>
          </a:p>
          <a:p>
            <a:pPr algn="l">
              <a:lnSpc>
                <a:spcPct val="112000"/>
              </a:lnSpc>
            </a:pPr>
            <a:r>
              <a:rPr lang="en-US" altLang="zh-CN" sz="3200" b="1" dirty="0">
                <a:solidFill>
                  <a:srgbClr val="FFFF00"/>
                </a:solidFill>
                <a:ea typeface="微软雅黑" panose="020B0503020204020204" pitchFamily="34" charset="-122"/>
              </a:rPr>
              <a:t>6 </a:t>
            </a:r>
            <a:r>
              <a:rPr lang="zh-CN" altLang="en-US" sz="3200" b="1" dirty="0">
                <a:solidFill>
                  <a:srgbClr val="FFFF00"/>
                </a:solidFill>
                <a:ea typeface="微软雅黑" panose="020B0503020204020204" pitchFamily="34" charset="-122"/>
              </a:rPr>
              <a:t>因此，你们是大有喜乐。但如今在百般的试炼中暂时忧愁，</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In this you greatly rejoice, though now for a little while, if need be, you have been grieved by various trials,</a:t>
            </a:r>
          </a:p>
        </p:txBody>
      </p:sp>
    </p:spTree>
    <p:extLst>
      <p:ext uri="{BB962C8B-B14F-4D97-AF65-F5344CB8AC3E}">
        <p14:creationId xmlns:p14="http://schemas.microsoft.com/office/powerpoint/2010/main" val="804122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诗篇 </a:t>
            </a:r>
            <a:r>
              <a:rPr lang="en-US" altLang="zh-CN" sz="3200" b="1" u="sng" dirty="0">
                <a:solidFill>
                  <a:schemeClr val="bg1"/>
                </a:solidFill>
                <a:ea typeface="微软雅黑" panose="020B0503020204020204" pitchFamily="34" charset="-122"/>
              </a:rPr>
              <a:t>Psalms 119:49-50】</a:t>
            </a:r>
          </a:p>
          <a:p>
            <a:pPr algn="l">
              <a:lnSpc>
                <a:spcPct val="112000"/>
              </a:lnSpc>
            </a:pPr>
            <a:r>
              <a:rPr lang="en-US" altLang="zh-CN" sz="3200" b="1" dirty="0">
                <a:solidFill>
                  <a:srgbClr val="FFFF00"/>
                </a:solidFill>
                <a:ea typeface="微软雅黑" panose="020B0503020204020204" pitchFamily="34" charset="-122"/>
              </a:rPr>
              <a:t>49 </a:t>
            </a:r>
            <a:r>
              <a:rPr lang="zh-CN" altLang="en-US" sz="3200" b="1" dirty="0">
                <a:solidFill>
                  <a:srgbClr val="FFFF00"/>
                </a:solidFill>
                <a:ea typeface="微软雅黑" panose="020B0503020204020204" pitchFamily="34" charset="-122"/>
              </a:rPr>
              <a:t>求你记念向你仆人所应许的话，叫我有盼望。</a:t>
            </a:r>
            <a:r>
              <a:rPr lang="en-US" altLang="zh-CN" sz="3200" b="1" dirty="0">
                <a:solidFill>
                  <a:schemeClr val="bg1"/>
                </a:solidFill>
                <a:ea typeface="微软雅黑" panose="020B0503020204020204" pitchFamily="34" charset="-122"/>
              </a:rPr>
              <a:t>Remember the word to Your servant, Upon which You have caused me to hope.</a:t>
            </a:r>
          </a:p>
          <a:p>
            <a:pPr algn="l">
              <a:lnSpc>
                <a:spcPct val="112000"/>
              </a:lnSpc>
            </a:pPr>
            <a:r>
              <a:rPr lang="en-US" altLang="zh-CN" sz="3200" b="1" dirty="0">
                <a:solidFill>
                  <a:srgbClr val="FFFF00"/>
                </a:solidFill>
                <a:ea typeface="微软雅黑" panose="020B0503020204020204" pitchFamily="34" charset="-122"/>
              </a:rPr>
              <a:t>50 </a:t>
            </a:r>
            <a:r>
              <a:rPr lang="zh-CN" altLang="en-US" sz="3200" b="1" dirty="0">
                <a:solidFill>
                  <a:srgbClr val="FFFF00"/>
                </a:solidFill>
                <a:ea typeface="微软雅黑" panose="020B0503020204020204" pitchFamily="34" charset="-122"/>
              </a:rPr>
              <a:t>这话将我救活了。我在患难中，因此得安慰。</a:t>
            </a:r>
            <a:r>
              <a:rPr lang="en-US" altLang="zh-CN" sz="3200" b="1" dirty="0">
                <a:solidFill>
                  <a:schemeClr val="bg1"/>
                </a:solidFill>
                <a:ea typeface="微软雅黑" panose="020B0503020204020204" pitchFamily="34" charset="-122"/>
              </a:rPr>
              <a:t>This is my comfort in my affliction, For Your word has given me life.</a:t>
            </a:r>
          </a:p>
          <a:p>
            <a:pPr algn="l">
              <a:lnSpc>
                <a:spcPct val="112000"/>
              </a:lnSpc>
            </a:pPr>
            <a:endParaRPr lang="en-US" altLang="zh-CN" sz="3200" b="1" dirty="0">
              <a:solidFill>
                <a:schemeClr val="bg1"/>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t>
            </a:r>
            <a:r>
              <a:rPr lang="zh-CN" altLang="en-US" sz="3200" b="1" dirty="0">
                <a:solidFill>
                  <a:schemeClr val="bg1"/>
                </a:solidFill>
                <a:ea typeface="微软雅黑" panose="020B0503020204020204" pitchFamily="34" charset="-122"/>
              </a:rPr>
              <a:t>约翰一书 </a:t>
            </a:r>
            <a:r>
              <a:rPr lang="en-US" altLang="zh-CN" sz="3200" b="1" dirty="0">
                <a:solidFill>
                  <a:schemeClr val="bg1"/>
                </a:solidFill>
                <a:ea typeface="微软雅黑" panose="020B0503020204020204" pitchFamily="34" charset="-122"/>
              </a:rPr>
              <a:t>1 John 2:25】</a:t>
            </a:r>
            <a:r>
              <a:rPr lang="zh-CN" altLang="en-US" sz="3200" b="1" dirty="0">
                <a:solidFill>
                  <a:srgbClr val="FFFF00"/>
                </a:solidFill>
                <a:ea typeface="微软雅黑" panose="020B0503020204020204" pitchFamily="34" charset="-122"/>
              </a:rPr>
              <a:t>主所应许我们的就是永生。</a:t>
            </a:r>
          </a:p>
          <a:p>
            <a:pPr algn="l">
              <a:lnSpc>
                <a:spcPct val="112000"/>
              </a:lnSpc>
            </a:pPr>
            <a:r>
              <a:rPr lang="en-US" altLang="zh-CN" sz="3200" b="1" dirty="0">
                <a:solidFill>
                  <a:schemeClr val="bg1"/>
                </a:solidFill>
                <a:ea typeface="微软雅黑" panose="020B0503020204020204" pitchFamily="34" charset="-122"/>
              </a:rPr>
              <a:t>And this is the promise that He has promised us—eternal life.</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0304055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彼得前书 </a:t>
            </a:r>
            <a:r>
              <a:rPr lang="en-US" altLang="zh-CN" sz="3200" b="1" u="sng" dirty="0">
                <a:solidFill>
                  <a:schemeClr val="bg1"/>
                </a:solidFill>
                <a:ea typeface="微软雅黑" panose="020B0503020204020204" pitchFamily="34" charset="-122"/>
              </a:rPr>
              <a:t>1 Peter 1:3-9】</a:t>
            </a:r>
          </a:p>
          <a:p>
            <a:pPr algn="l">
              <a:lnSpc>
                <a:spcPct val="112000"/>
              </a:lnSpc>
            </a:pPr>
            <a:r>
              <a:rPr lang="en-US" altLang="zh-CN" sz="3200" b="1" dirty="0">
                <a:solidFill>
                  <a:srgbClr val="FFFF00"/>
                </a:solidFill>
                <a:ea typeface="微软雅黑" panose="020B0503020204020204" pitchFamily="34" charset="-122"/>
              </a:rPr>
              <a:t>7 </a:t>
            </a:r>
            <a:r>
              <a:rPr lang="zh-CN" altLang="en-US" sz="3200" b="1" dirty="0">
                <a:solidFill>
                  <a:srgbClr val="FFFF00"/>
                </a:solidFill>
                <a:ea typeface="微软雅黑" panose="020B0503020204020204" pitchFamily="34" charset="-122"/>
              </a:rPr>
              <a:t>叫你们的信心既被试验，就比那被火试验仍然能坏的金子更显宝贵，可以在耶稣基督显现的时候，得着称赞、荣耀、尊贵。</a:t>
            </a:r>
            <a:endParaRPr lang="en-US" altLang="zh-CN" sz="3200" b="1" dirty="0">
              <a:solidFill>
                <a:srgbClr val="FFFF00"/>
              </a:solidFill>
              <a:ea typeface="微软雅黑" panose="020B0503020204020204" pitchFamily="34" charset="-122"/>
            </a:endParaRPr>
          </a:p>
          <a:p>
            <a:pPr algn="l">
              <a:lnSpc>
                <a:spcPct val="100000"/>
              </a:lnSpc>
            </a:pPr>
            <a:r>
              <a:rPr lang="en-US" altLang="zh-CN" sz="3000" b="1" dirty="0">
                <a:solidFill>
                  <a:schemeClr val="bg1"/>
                </a:solidFill>
                <a:ea typeface="微软雅黑" panose="020B0503020204020204" pitchFamily="34" charset="-122"/>
              </a:rPr>
              <a:t>that the genuineness of your faith, being much more precious than gold that perishes, though it is tested by fire, may be found to praise, honor, and glory at the revelation of Jesus Christ,</a:t>
            </a:r>
          </a:p>
          <a:p>
            <a:pPr algn="l">
              <a:lnSpc>
                <a:spcPct val="100000"/>
              </a:lnSpc>
            </a:pPr>
            <a:r>
              <a:rPr lang="en-US" altLang="zh-CN" sz="3200" b="1" dirty="0">
                <a:solidFill>
                  <a:srgbClr val="FFFF00"/>
                </a:solidFill>
                <a:ea typeface="微软雅黑" panose="020B0503020204020204" pitchFamily="34" charset="-122"/>
              </a:rPr>
              <a:t>8 </a:t>
            </a:r>
            <a:r>
              <a:rPr lang="zh-CN" altLang="en-US" sz="3200" b="1" dirty="0">
                <a:solidFill>
                  <a:srgbClr val="FFFF00"/>
                </a:solidFill>
                <a:ea typeface="微软雅黑" panose="020B0503020204020204" pitchFamily="34" charset="-122"/>
              </a:rPr>
              <a:t>你们虽然没有见过祂，却是爱祂。如今虽不得看见，却因信祂就有说不出来、满有荣光的大喜乐，</a:t>
            </a:r>
            <a:r>
              <a:rPr lang="en-US" altLang="zh-CN" sz="3000" b="1" dirty="0">
                <a:solidFill>
                  <a:schemeClr val="bg1"/>
                </a:solidFill>
                <a:ea typeface="微软雅黑" panose="020B0503020204020204" pitchFamily="34" charset="-122"/>
              </a:rPr>
              <a:t>whom having not seen you love. Though now you do not see Him, yet believing, you rejoice with joy inexpressible and full of glory,</a:t>
            </a:r>
          </a:p>
        </p:txBody>
      </p:sp>
    </p:spTree>
    <p:extLst>
      <p:ext uri="{BB962C8B-B14F-4D97-AF65-F5344CB8AC3E}">
        <p14:creationId xmlns:p14="http://schemas.microsoft.com/office/powerpoint/2010/main" val="3914353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彼得前书 </a:t>
            </a:r>
            <a:r>
              <a:rPr lang="en-US" altLang="zh-CN" sz="3200" b="1" u="sng" dirty="0">
                <a:solidFill>
                  <a:schemeClr val="bg1"/>
                </a:solidFill>
                <a:ea typeface="微软雅黑" panose="020B0503020204020204" pitchFamily="34" charset="-122"/>
              </a:rPr>
              <a:t>1 Peter 1:3-9】</a:t>
            </a:r>
          </a:p>
          <a:p>
            <a:pPr algn="l">
              <a:lnSpc>
                <a:spcPct val="112000"/>
              </a:lnSpc>
            </a:pPr>
            <a:r>
              <a:rPr lang="en-US" altLang="zh-CN" sz="3200" b="1" dirty="0">
                <a:solidFill>
                  <a:srgbClr val="FFFF00"/>
                </a:solidFill>
                <a:ea typeface="微软雅黑" panose="020B0503020204020204" pitchFamily="34" charset="-122"/>
              </a:rPr>
              <a:t>9 </a:t>
            </a:r>
            <a:r>
              <a:rPr lang="zh-CN" altLang="en-US" sz="3200" b="1" dirty="0">
                <a:solidFill>
                  <a:srgbClr val="FFFF00"/>
                </a:solidFill>
                <a:ea typeface="微软雅黑" panose="020B0503020204020204" pitchFamily="34" charset="-122"/>
              </a:rPr>
              <a:t>并且得着你们信心的果效，就是灵魂的救恩。</a:t>
            </a:r>
          </a:p>
          <a:p>
            <a:pPr algn="l">
              <a:lnSpc>
                <a:spcPct val="112000"/>
              </a:lnSpc>
            </a:pPr>
            <a:r>
              <a:rPr lang="en-US" altLang="zh-CN" sz="3200" b="1" dirty="0">
                <a:solidFill>
                  <a:schemeClr val="bg1"/>
                </a:solidFill>
                <a:ea typeface="微软雅黑" panose="020B0503020204020204" pitchFamily="34" charset="-122"/>
              </a:rPr>
              <a:t>receiving the end of your faith—the salvation of your souls.</a:t>
            </a:r>
          </a:p>
        </p:txBody>
      </p:sp>
    </p:spTree>
    <p:extLst>
      <p:ext uri="{BB962C8B-B14F-4D97-AF65-F5344CB8AC3E}">
        <p14:creationId xmlns:p14="http://schemas.microsoft.com/office/powerpoint/2010/main" val="1403886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b="1" dirty="0">
                <a:solidFill>
                  <a:srgbClr val="FFFF00"/>
                </a:solidFill>
                <a:latin typeface="微软雅黑" panose="020B0503020204020204" pitchFamily="34" charset="-122"/>
                <a:ea typeface="微软雅黑" panose="020B0503020204020204" pitchFamily="34" charset="-122"/>
              </a:rPr>
              <a:t>信仰告白</a:t>
            </a:r>
          </a:p>
        </p:txBody>
      </p:sp>
      <p:sp>
        <p:nvSpPr>
          <p:cNvPr id="3" name="副标题 2"/>
          <p:cNvSpPr>
            <a:spLocks noGrp="1"/>
          </p:cNvSpPr>
          <p:nvPr>
            <p:ph type="subTitle" idx="1"/>
          </p:nvPr>
        </p:nvSpPr>
        <p:spPr/>
        <p:txBody>
          <a:bodyPr/>
          <a:lstStyle/>
          <a:p>
            <a:r>
              <a:rPr lang="en-US" altLang="zh-CN" b="1" dirty="0">
                <a:solidFill>
                  <a:schemeClr val="bg1"/>
                </a:solidFill>
              </a:rPr>
              <a:t>Boise Chinese Christian Church </a:t>
            </a:r>
          </a:p>
        </p:txBody>
      </p:sp>
    </p:spTree>
    <p:extLst>
      <p:ext uri="{BB962C8B-B14F-4D97-AF65-F5344CB8AC3E}">
        <p14:creationId xmlns:p14="http://schemas.microsoft.com/office/powerpoint/2010/main" val="4021411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a:solidFill>
                  <a:srgbClr val="FFFF00"/>
                </a:solidFill>
                <a:ea typeface="微软雅黑" panose="020B0503020204020204" pitchFamily="34" charset="-122"/>
              </a:rPr>
              <a:t>使徒信经 </a:t>
            </a:r>
            <a:r>
              <a:rPr lang="en-US" altLang="zh-CN" sz="3600" b="1" u="sng" dirty="0">
                <a:solidFill>
                  <a:schemeClr val="bg1"/>
                </a:solidFill>
                <a:ea typeface="微软雅黑" panose="020B0503020204020204" pitchFamily="34" charset="-122"/>
              </a:rPr>
              <a:t>Apostles' Creed</a:t>
            </a: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501121167"/>
              </p:ext>
            </p:extLst>
          </p:nvPr>
        </p:nvGraphicFramePr>
        <p:xfrm>
          <a:off x="83124" y="701963"/>
          <a:ext cx="8996220" cy="6068291"/>
        </p:xfrm>
        <a:graphic>
          <a:graphicData uri="http://schemas.openxmlformats.org/drawingml/2006/table">
            <a:tbl>
              <a:tblPr firstRow="1" bandRow="1">
                <a:tableStyleId>{5C22544A-7EE6-4342-B048-85BDC9FD1C3A}</a:tableStyleId>
              </a:tblPr>
              <a:tblGrid>
                <a:gridCol w="3500585">
                  <a:extLst>
                    <a:ext uri="{9D8B030D-6E8A-4147-A177-3AD203B41FA5}">
                      <a16:colId xmlns:a16="http://schemas.microsoft.com/office/drawing/2014/main" val="20000"/>
                    </a:ext>
                  </a:extLst>
                </a:gridCol>
                <a:gridCol w="5495635">
                  <a:extLst>
                    <a:ext uri="{9D8B030D-6E8A-4147-A177-3AD203B41FA5}">
                      <a16:colId xmlns:a16="http://schemas.microsoft.com/office/drawing/2014/main" val="20001"/>
                    </a:ext>
                  </a:extLst>
                </a:gridCol>
              </a:tblGrid>
              <a:tr h="6068291">
                <a:tc>
                  <a:txBody>
                    <a:bodyPr/>
                    <a:lstStyle/>
                    <a:p>
                      <a:r>
                        <a:rPr lang="zh-CN" altLang="en-US" sz="3200" dirty="0">
                          <a:solidFill>
                            <a:srgbClr val="FFFF00"/>
                          </a:solidFill>
                          <a:latin typeface="微软雅黑" panose="020B0503020204020204" pitchFamily="34" charset="-122"/>
                          <a:ea typeface="微软雅黑" panose="020B0503020204020204" pitchFamily="34" charset="-122"/>
                        </a:rPr>
                        <a:t>我信上帝，全能的父，创造天地的主。</a:t>
                      </a:r>
                      <a:endParaRPr lang="en-US" altLang="zh-CN" sz="3200" dirty="0">
                        <a:solidFill>
                          <a:srgbClr val="FFFF00"/>
                        </a:solidFill>
                        <a:latin typeface="微软雅黑" panose="020B0503020204020204" pitchFamily="34" charset="-122"/>
                        <a:ea typeface="微软雅黑" panose="020B0503020204020204" pitchFamily="34" charset="-122"/>
                      </a:endParaRPr>
                    </a:p>
                    <a:p>
                      <a:endParaRPr lang="en-US" altLang="zh-CN" sz="800" dirty="0">
                        <a:solidFill>
                          <a:srgbClr val="FFFF00"/>
                        </a:solidFill>
                        <a:latin typeface="微软雅黑" panose="020B0503020204020204" pitchFamily="34" charset="-122"/>
                        <a:ea typeface="微软雅黑" panose="020B0503020204020204" pitchFamily="34" charset="-122"/>
                      </a:endParaRPr>
                    </a:p>
                    <a:p>
                      <a:endParaRPr lang="en-US" altLang="zh-CN" sz="800" dirty="0">
                        <a:solidFill>
                          <a:srgbClr val="FFFF00"/>
                        </a:solidFill>
                        <a:latin typeface="微软雅黑" panose="020B0503020204020204" pitchFamily="34" charset="-122"/>
                        <a:ea typeface="微软雅黑" panose="020B0503020204020204" pitchFamily="34" charset="-122"/>
                      </a:endParaRPr>
                    </a:p>
                    <a:p>
                      <a:endParaRPr lang="en-US" altLang="zh-CN" sz="800" dirty="0">
                        <a:solidFill>
                          <a:srgbClr val="FFFF00"/>
                        </a:solidFill>
                        <a:latin typeface="微软雅黑" panose="020B0503020204020204" pitchFamily="34" charset="-122"/>
                        <a:ea typeface="微软雅黑" panose="020B0503020204020204" pitchFamily="34" charset="-122"/>
                      </a:endParaRPr>
                    </a:p>
                    <a:p>
                      <a:endParaRPr lang="en-US" altLang="zh-CN" sz="800" dirty="0">
                        <a:solidFill>
                          <a:srgbClr val="FFFF00"/>
                        </a:solidFill>
                        <a:latin typeface="微软雅黑" panose="020B0503020204020204" pitchFamily="34" charset="-122"/>
                        <a:ea typeface="微软雅黑" panose="020B0503020204020204" pitchFamily="34" charset="-122"/>
                      </a:endParaRPr>
                    </a:p>
                    <a:p>
                      <a:endParaRPr lang="zh-CN" altLang="en-US" sz="800" dirty="0">
                        <a:solidFill>
                          <a:srgbClr val="FFFF00"/>
                        </a:solidFill>
                        <a:latin typeface="微软雅黑" panose="020B0503020204020204" pitchFamily="34" charset="-122"/>
                        <a:ea typeface="微软雅黑" panose="020B0503020204020204" pitchFamily="34" charset="-122"/>
                      </a:endParaRPr>
                    </a:p>
                    <a:p>
                      <a:r>
                        <a:rPr lang="zh-CN" altLang="en-US" sz="3200" dirty="0">
                          <a:solidFill>
                            <a:srgbClr val="FFFF00"/>
                          </a:solidFill>
                          <a:latin typeface="微软雅黑" panose="020B0503020204020204" pitchFamily="34" charset="-122"/>
                          <a:ea typeface="微软雅黑" panose="020B0503020204020204" pitchFamily="34" charset="-122"/>
                        </a:rPr>
                        <a:t>我信我主耶稣基督，上帝的独生子；</a:t>
                      </a:r>
                      <a:endParaRPr lang="en-US" altLang="zh-CN" sz="3200" dirty="0">
                        <a:solidFill>
                          <a:srgbClr val="FFFF00"/>
                        </a:solidFill>
                        <a:latin typeface="微软雅黑" panose="020B0503020204020204" pitchFamily="34" charset="-122"/>
                        <a:ea typeface="微软雅黑" panose="020B0503020204020204" pitchFamily="34" charset="-122"/>
                      </a:endParaRPr>
                    </a:p>
                    <a:p>
                      <a:endParaRPr lang="en-US" altLang="zh-CN" sz="800" dirty="0">
                        <a:solidFill>
                          <a:srgbClr val="FFFF00"/>
                        </a:solidFill>
                        <a:latin typeface="微软雅黑" panose="020B0503020204020204" pitchFamily="34" charset="-122"/>
                        <a:ea typeface="微软雅黑" panose="020B0503020204020204" pitchFamily="34" charset="-122"/>
                      </a:endParaRPr>
                    </a:p>
                    <a:p>
                      <a:endParaRPr lang="en-US" altLang="zh-CN" sz="800" dirty="0">
                        <a:solidFill>
                          <a:srgbClr val="FFFF00"/>
                        </a:solidFill>
                        <a:latin typeface="微软雅黑" panose="020B0503020204020204" pitchFamily="34" charset="-122"/>
                        <a:ea typeface="微软雅黑" panose="020B0503020204020204" pitchFamily="34" charset="-122"/>
                      </a:endParaRPr>
                    </a:p>
                    <a:p>
                      <a:endParaRPr lang="zh-CN" altLang="en-US" sz="800" dirty="0">
                        <a:solidFill>
                          <a:srgbClr val="FFFF00"/>
                        </a:solidFill>
                        <a:latin typeface="微软雅黑" panose="020B0503020204020204" pitchFamily="34" charset="-122"/>
                        <a:ea typeface="微软雅黑" panose="020B0503020204020204" pitchFamily="34" charset="-122"/>
                      </a:endParaRPr>
                    </a:p>
                    <a:p>
                      <a:r>
                        <a:rPr lang="zh-CN" altLang="en-US" sz="3200" dirty="0">
                          <a:solidFill>
                            <a:srgbClr val="FFFF00"/>
                          </a:solidFill>
                          <a:latin typeface="微软雅黑" panose="020B0503020204020204" pitchFamily="34" charset="-122"/>
                          <a:ea typeface="微软雅黑" panose="020B0503020204020204" pitchFamily="34" charset="-122"/>
                        </a:rPr>
                        <a:t>因着圣灵感孕，从童贞女马利亚所生；</a:t>
                      </a:r>
                      <a:endParaRPr lang="en-US" altLang="zh-CN" sz="3200" dirty="0">
                        <a:solidFill>
                          <a:srgbClr val="FFFF00"/>
                        </a:solidFill>
                        <a:latin typeface="微软雅黑" panose="020B0503020204020204" pitchFamily="34" charset="-122"/>
                        <a:ea typeface="微软雅黑" panose="020B0503020204020204" pitchFamily="34" charset="-122"/>
                      </a:endParaRPr>
                    </a:p>
                    <a:p>
                      <a:endParaRPr lang="en-US" altLang="zh-CN" sz="800" dirty="0">
                        <a:solidFill>
                          <a:srgbClr val="FFFF00"/>
                        </a:solidFill>
                        <a:latin typeface="微软雅黑" panose="020B0503020204020204" pitchFamily="34" charset="-122"/>
                        <a:ea typeface="微软雅黑" panose="020B0503020204020204" pitchFamily="34" charset="-122"/>
                      </a:endParaRPr>
                    </a:p>
                    <a:p>
                      <a:endParaRPr lang="en-US" altLang="zh-CN" sz="800" dirty="0">
                        <a:solidFill>
                          <a:srgbClr val="FFFF00"/>
                        </a:solidFill>
                        <a:latin typeface="微软雅黑" panose="020B0503020204020204" pitchFamily="34" charset="-122"/>
                        <a:ea typeface="微软雅黑" panose="020B0503020204020204" pitchFamily="34" charset="-122"/>
                      </a:endParaRPr>
                    </a:p>
                    <a:p>
                      <a:endParaRPr lang="en-US" altLang="zh-CN" sz="800" dirty="0">
                        <a:solidFill>
                          <a:srgbClr val="FFFF00"/>
                        </a:solidFill>
                        <a:latin typeface="微软雅黑" panose="020B0503020204020204" pitchFamily="34" charset="-122"/>
                        <a:ea typeface="微软雅黑" panose="020B0503020204020204" pitchFamily="34" charset="-122"/>
                      </a:endParaRPr>
                    </a:p>
                    <a:p>
                      <a:endParaRPr lang="en-US" altLang="zh-CN" sz="800" dirty="0">
                        <a:solidFill>
                          <a:srgbClr val="FFFF00"/>
                        </a:solidFill>
                        <a:latin typeface="微软雅黑" panose="020B0503020204020204" pitchFamily="34" charset="-122"/>
                        <a:ea typeface="微软雅黑" panose="020B0503020204020204" pitchFamily="34" charset="-122"/>
                      </a:endParaRPr>
                    </a:p>
                    <a:p>
                      <a:endParaRPr lang="zh-CN" altLang="en-US" sz="800" dirty="0">
                        <a:solidFill>
                          <a:srgbClr val="FFFF00"/>
                        </a:solidFill>
                        <a:latin typeface="微软雅黑" panose="020B0503020204020204" pitchFamily="34" charset="-122"/>
                        <a:ea typeface="微软雅黑" panose="020B0503020204020204" pitchFamily="34" charset="-122"/>
                      </a:endParaRPr>
                    </a:p>
                    <a:p>
                      <a:r>
                        <a:rPr lang="zh-CN" altLang="en-US" sz="3200" dirty="0">
                          <a:solidFill>
                            <a:srgbClr val="FFFF00"/>
                          </a:solidFill>
                          <a:latin typeface="微软雅黑" panose="020B0503020204020204" pitchFamily="34" charset="-122"/>
                          <a:ea typeface="微软雅黑" panose="020B0503020204020204" pitchFamily="34" charset="-122"/>
                        </a:rPr>
                        <a:t>在本丢彼拉多手下受难，被钉在十字架上，受死，埋葬</a:t>
                      </a:r>
                      <a:r>
                        <a:rPr lang="zh-CN" altLang="en-US" sz="3200" dirty="0">
                          <a:latin typeface="微软雅黑" panose="020B0503020204020204" pitchFamily="34" charset="-122"/>
                          <a:ea typeface="微软雅黑" panose="020B0503020204020204" pitchFamily="34" charset="-122"/>
                        </a:rPr>
                        <a:t>；</a:t>
                      </a:r>
                    </a:p>
                  </a:txBody>
                  <a:tcPr>
                    <a:solidFill>
                      <a:schemeClr val="accent1">
                        <a:lumMod val="50000"/>
                      </a:schemeClr>
                    </a:solidFill>
                  </a:tcPr>
                </a:tc>
                <a:tc>
                  <a:txBody>
                    <a:bodyPr/>
                    <a:lstStyle/>
                    <a:p>
                      <a:pPr marL="0" indent="0">
                        <a:buNone/>
                      </a:pPr>
                      <a:r>
                        <a:rPr lang="en-US" altLang="zh-CN" sz="3200" dirty="0"/>
                        <a:t>I believe in God the Father, Almighty, Maker of heaven and earth:</a:t>
                      </a:r>
                    </a:p>
                    <a:p>
                      <a:pPr marL="342900" indent="-342900">
                        <a:buAutoNum type="arabicPeriod"/>
                      </a:pPr>
                      <a:endParaRPr lang="en-US" altLang="zh-CN" sz="800" dirty="0"/>
                    </a:p>
                    <a:p>
                      <a:r>
                        <a:rPr lang="en-US" altLang="zh-CN" sz="3200" dirty="0"/>
                        <a:t>And in Jesus Christ, his only begotten Son, our Lord:</a:t>
                      </a:r>
                    </a:p>
                    <a:p>
                      <a:endParaRPr lang="en-US" altLang="zh-CN" sz="800" dirty="0"/>
                    </a:p>
                    <a:p>
                      <a:endParaRPr lang="en-US" altLang="zh-CN" sz="800" dirty="0"/>
                    </a:p>
                    <a:p>
                      <a:endParaRPr lang="en-US" altLang="zh-CN" sz="800" dirty="0"/>
                    </a:p>
                    <a:p>
                      <a:r>
                        <a:rPr lang="en-US" altLang="zh-CN" sz="3200" dirty="0"/>
                        <a:t>Who was conceived by the Holy Ghost, born of the Virgin Mary:</a:t>
                      </a:r>
                    </a:p>
                    <a:p>
                      <a:endParaRPr lang="en-US" altLang="zh-CN" sz="800" dirty="0"/>
                    </a:p>
                    <a:p>
                      <a:r>
                        <a:rPr lang="en-US" altLang="zh-CN" sz="3200" dirty="0"/>
                        <a:t>Suffered under Pontius Pilate; was crucified, dead and buried: He descended into hell:</a:t>
                      </a:r>
                      <a:endParaRPr lang="zh-CN" altLang="en-US" sz="3200" dirty="0"/>
                    </a:p>
                  </a:txBody>
                  <a:tcPr>
                    <a:solidFill>
                      <a:schemeClr val="accent1">
                        <a:lumMod val="5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995223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a:solidFill>
                  <a:srgbClr val="FFFF00"/>
                </a:solidFill>
                <a:ea typeface="微软雅黑" panose="020B0503020204020204" pitchFamily="34" charset="-122"/>
              </a:rPr>
              <a:t>使徒信经 </a:t>
            </a:r>
            <a:r>
              <a:rPr lang="en-US" altLang="zh-CN" sz="3600" b="1" u="sng" dirty="0">
                <a:solidFill>
                  <a:schemeClr val="bg1"/>
                </a:solidFill>
                <a:ea typeface="微软雅黑" panose="020B0503020204020204" pitchFamily="34" charset="-122"/>
              </a:rPr>
              <a:t>Apostles' Creed</a:t>
            </a: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1296662350"/>
              </p:ext>
            </p:extLst>
          </p:nvPr>
        </p:nvGraphicFramePr>
        <p:xfrm>
          <a:off x="83124" y="701963"/>
          <a:ext cx="8996220" cy="6068291"/>
        </p:xfrm>
        <a:graphic>
          <a:graphicData uri="http://schemas.openxmlformats.org/drawingml/2006/table">
            <a:tbl>
              <a:tblPr firstRow="1" bandRow="1">
                <a:tableStyleId>{5C22544A-7EE6-4342-B048-85BDC9FD1C3A}</a:tableStyleId>
              </a:tblPr>
              <a:tblGrid>
                <a:gridCol w="3500585">
                  <a:extLst>
                    <a:ext uri="{9D8B030D-6E8A-4147-A177-3AD203B41FA5}">
                      <a16:colId xmlns:a16="http://schemas.microsoft.com/office/drawing/2014/main" val="20000"/>
                    </a:ext>
                  </a:extLst>
                </a:gridCol>
                <a:gridCol w="5495635">
                  <a:extLst>
                    <a:ext uri="{9D8B030D-6E8A-4147-A177-3AD203B41FA5}">
                      <a16:colId xmlns:a16="http://schemas.microsoft.com/office/drawing/2014/main" val="20001"/>
                    </a:ext>
                  </a:extLst>
                </a:gridCol>
              </a:tblGrid>
              <a:tr h="6068291">
                <a:tc>
                  <a:txBody>
                    <a:bodyPr/>
                    <a:lstStyle/>
                    <a:p>
                      <a:r>
                        <a:rPr lang="zh-CN" altLang="en-US" sz="3200" dirty="0">
                          <a:solidFill>
                            <a:srgbClr val="FFFF00"/>
                          </a:solidFill>
                          <a:latin typeface="微软雅黑" panose="020B0503020204020204" pitchFamily="34" charset="-122"/>
                          <a:ea typeface="微软雅黑" panose="020B0503020204020204" pitchFamily="34" charset="-122"/>
                        </a:rPr>
                        <a:t>降在阴间；第三天从死里复活；</a:t>
                      </a:r>
                      <a:endParaRPr lang="en-US" altLang="zh-CN" sz="3200" dirty="0">
                        <a:solidFill>
                          <a:srgbClr val="FFFF00"/>
                        </a:solidFill>
                        <a:latin typeface="微软雅黑" panose="020B0503020204020204" pitchFamily="34" charset="-122"/>
                        <a:ea typeface="微软雅黑" panose="020B0503020204020204" pitchFamily="34" charset="-122"/>
                      </a:endParaRPr>
                    </a:p>
                    <a:p>
                      <a:endParaRPr lang="zh-CN" altLang="en-US" sz="3200" dirty="0">
                        <a:solidFill>
                          <a:srgbClr val="FFFF00"/>
                        </a:solidFill>
                        <a:latin typeface="微软雅黑" panose="020B0503020204020204" pitchFamily="34" charset="-122"/>
                        <a:ea typeface="微软雅黑" panose="020B0503020204020204" pitchFamily="34" charset="-122"/>
                      </a:endParaRPr>
                    </a:p>
                    <a:p>
                      <a:r>
                        <a:rPr lang="zh-CN" altLang="en-US" sz="3200" dirty="0">
                          <a:solidFill>
                            <a:srgbClr val="FFFF00"/>
                          </a:solidFill>
                          <a:latin typeface="微软雅黑" panose="020B0503020204020204" pitchFamily="34" charset="-122"/>
                          <a:ea typeface="微软雅黑" panose="020B0503020204020204" pitchFamily="34" charset="-122"/>
                        </a:rPr>
                        <a:t>后升天，坐在全能父上帝的右边；</a:t>
                      </a:r>
                      <a:endParaRPr lang="en-US" altLang="zh-CN" sz="3200" dirty="0">
                        <a:solidFill>
                          <a:srgbClr val="FFFF00"/>
                        </a:solidFill>
                        <a:latin typeface="微软雅黑" panose="020B0503020204020204" pitchFamily="34" charset="-122"/>
                        <a:ea typeface="微软雅黑" panose="020B0503020204020204" pitchFamily="34" charset="-122"/>
                      </a:endParaRPr>
                    </a:p>
                    <a:p>
                      <a:endParaRPr lang="zh-CN" altLang="en-US" sz="3200" dirty="0">
                        <a:solidFill>
                          <a:srgbClr val="FFFF00"/>
                        </a:solidFill>
                        <a:latin typeface="微软雅黑" panose="020B0503020204020204" pitchFamily="34" charset="-122"/>
                        <a:ea typeface="微软雅黑" panose="020B0503020204020204" pitchFamily="34" charset="-122"/>
                      </a:endParaRPr>
                    </a:p>
                    <a:p>
                      <a:r>
                        <a:rPr lang="zh-CN" altLang="en-US" sz="3200" dirty="0">
                          <a:solidFill>
                            <a:srgbClr val="FFFF00"/>
                          </a:solidFill>
                          <a:latin typeface="微软雅黑" panose="020B0503020204020204" pitchFamily="34" charset="-122"/>
                          <a:ea typeface="微软雅黑" panose="020B0503020204020204" pitchFamily="34" charset="-122"/>
                        </a:rPr>
                        <a:t>将来必从那里降临，审判活人，死人。</a:t>
                      </a:r>
                      <a:endParaRPr lang="en-US" altLang="zh-CN" sz="3200" dirty="0">
                        <a:solidFill>
                          <a:srgbClr val="FFFF00"/>
                        </a:solidFill>
                        <a:latin typeface="微软雅黑" panose="020B0503020204020204" pitchFamily="34" charset="-122"/>
                        <a:ea typeface="微软雅黑" panose="020B0503020204020204" pitchFamily="34" charset="-122"/>
                      </a:endParaRPr>
                    </a:p>
                    <a:p>
                      <a:endParaRPr lang="zh-CN" altLang="en-US" sz="3200" dirty="0">
                        <a:solidFill>
                          <a:srgbClr val="FFFF00"/>
                        </a:solidFill>
                        <a:latin typeface="微软雅黑" panose="020B0503020204020204" pitchFamily="34" charset="-122"/>
                        <a:ea typeface="微软雅黑" panose="020B0503020204020204" pitchFamily="34" charset="-122"/>
                      </a:endParaRPr>
                    </a:p>
                    <a:p>
                      <a:r>
                        <a:rPr lang="zh-CN" altLang="en-US" sz="3200" dirty="0">
                          <a:solidFill>
                            <a:srgbClr val="FFFF00"/>
                          </a:solidFill>
                          <a:latin typeface="微软雅黑" panose="020B0503020204020204" pitchFamily="34" charset="-122"/>
                          <a:ea typeface="微软雅黑" panose="020B0503020204020204" pitchFamily="34" charset="-122"/>
                        </a:rPr>
                        <a:t>我信圣灵；</a:t>
                      </a:r>
                    </a:p>
                  </a:txBody>
                  <a:tcPr>
                    <a:solidFill>
                      <a:schemeClr val="accent1">
                        <a:lumMod val="50000"/>
                      </a:schemeClr>
                    </a:solidFill>
                  </a:tcPr>
                </a:tc>
                <a:tc>
                  <a:txBody>
                    <a:bodyPr/>
                    <a:lstStyle/>
                    <a:p>
                      <a:pPr marL="0" indent="0">
                        <a:buNone/>
                      </a:pPr>
                      <a:r>
                        <a:rPr lang="en-US" altLang="zh-CN" sz="3200" dirty="0"/>
                        <a:t>The third day he rose again from the dead:</a:t>
                      </a:r>
                    </a:p>
                    <a:p>
                      <a:pPr marL="0" indent="0">
                        <a:buNone/>
                      </a:pPr>
                      <a:endParaRPr lang="en-US" altLang="zh-CN" sz="3200" dirty="0"/>
                    </a:p>
                    <a:p>
                      <a:pPr marL="0" indent="0">
                        <a:buNone/>
                      </a:pPr>
                      <a:r>
                        <a:rPr lang="en-US" altLang="zh-CN" sz="3200" dirty="0"/>
                        <a:t>He ascended into heaven, and sits at the right hand of God the Father Almighty:</a:t>
                      </a:r>
                    </a:p>
                    <a:p>
                      <a:pPr marL="0" indent="0">
                        <a:buNone/>
                      </a:pPr>
                      <a:r>
                        <a:rPr lang="en-US" altLang="zh-CN" sz="3200" dirty="0"/>
                        <a:t>From thence he shall come to judge the quick and the dead:</a:t>
                      </a:r>
                    </a:p>
                    <a:p>
                      <a:pPr marL="0" indent="0">
                        <a:buNone/>
                      </a:pPr>
                      <a:endParaRPr lang="en-US" altLang="zh-CN" sz="3200" dirty="0"/>
                    </a:p>
                    <a:p>
                      <a:pPr marL="0" indent="0">
                        <a:buNone/>
                      </a:pPr>
                      <a:r>
                        <a:rPr lang="en-US" altLang="zh-CN" sz="3200" dirty="0"/>
                        <a:t>I believe in the Holy Ghost:</a:t>
                      </a:r>
                    </a:p>
                  </a:txBody>
                  <a:tcPr>
                    <a:solidFill>
                      <a:schemeClr val="accent1">
                        <a:lumMod val="5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7138776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a:solidFill>
                  <a:srgbClr val="FFFF00"/>
                </a:solidFill>
                <a:ea typeface="微软雅黑" panose="020B0503020204020204" pitchFamily="34" charset="-122"/>
              </a:rPr>
              <a:t>使徒信经 </a:t>
            </a:r>
            <a:r>
              <a:rPr lang="en-US" altLang="zh-CN" sz="3600" b="1" u="sng" dirty="0">
                <a:solidFill>
                  <a:schemeClr val="bg1"/>
                </a:solidFill>
                <a:ea typeface="微软雅黑" panose="020B0503020204020204" pitchFamily="34" charset="-122"/>
              </a:rPr>
              <a:t>Apostles' Creed</a:t>
            </a: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511749933"/>
              </p:ext>
            </p:extLst>
          </p:nvPr>
        </p:nvGraphicFramePr>
        <p:xfrm>
          <a:off x="83124" y="701963"/>
          <a:ext cx="8996220" cy="6068291"/>
        </p:xfrm>
        <a:graphic>
          <a:graphicData uri="http://schemas.openxmlformats.org/drawingml/2006/table">
            <a:tbl>
              <a:tblPr firstRow="1" bandRow="1">
                <a:tableStyleId>{5C22544A-7EE6-4342-B048-85BDC9FD1C3A}</a:tableStyleId>
              </a:tblPr>
              <a:tblGrid>
                <a:gridCol w="3500585">
                  <a:extLst>
                    <a:ext uri="{9D8B030D-6E8A-4147-A177-3AD203B41FA5}">
                      <a16:colId xmlns:a16="http://schemas.microsoft.com/office/drawing/2014/main" val="20000"/>
                    </a:ext>
                  </a:extLst>
                </a:gridCol>
                <a:gridCol w="5495635">
                  <a:extLst>
                    <a:ext uri="{9D8B030D-6E8A-4147-A177-3AD203B41FA5}">
                      <a16:colId xmlns:a16="http://schemas.microsoft.com/office/drawing/2014/main" val="20001"/>
                    </a:ext>
                  </a:extLst>
                </a:gridCol>
              </a:tblGrid>
              <a:tr h="6068291">
                <a:tc>
                  <a:txBody>
                    <a:bodyPr/>
                    <a:lstStyle/>
                    <a:p>
                      <a:r>
                        <a:rPr lang="zh-CN" altLang="en-US" sz="3200" dirty="0">
                          <a:solidFill>
                            <a:srgbClr val="FFFF00"/>
                          </a:solidFill>
                          <a:latin typeface="微软雅黑" panose="020B0503020204020204" pitchFamily="34" charset="-122"/>
                          <a:ea typeface="微软雅黑" panose="020B0503020204020204" pitchFamily="34" charset="-122"/>
                        </a:rPr>
                        <a:t>我信圣而公之教会；</a:t>
                      </a:r>
                      <a:endParaRPr lang="en-US" altLang="zh-CN" sz="3200" dirty="0">
                        <a:solidFill>
                          <a:srgbClr val="FFFF00"/>
                        </a:solidFill>
                        <a:latin typeface="微软雅黑" panose="020B0503020204020204" pitchFamily="34" charset="-122"/>
                        <a:ea typeface="微软雅黑" panose="020B0503020204020204" pitchFamily="34" charset="-122"/>
                      </a:endParaRPr>
                    </a:p>
                    <a:p>
                      <a:endParaRPr lang="en-US" altLang="zh-CN" sz="3200" dirty="0">
                        <a:solidFill>
                          <a:srgbClr val="FFFF00"/>
                        </a:solidFill>
                        <a:latin typeface="微软雅黑" panose="020B0503020204020204" pitchFamily="34" charset="-122"/>
                        <a:ea typeface="微软雅黑" panose="020B0503020204020204" pitchFamily="34" charset="-122"/>
                      </a:endParaRPr>
                    </a:p>
                    <a:p>
                      <a:endParaRPr lang="en-US" altLang="zh-CN" sz="3200" dirty="0">
                        <a:solidFill>
                          <a:srgbClr val="FFFF00"/>
                        </a:solidFill>
                        <a:latin typeface="微软雅黑" panose="020B0503020204020204" pitchFamily="34" charset="-122"/>
                        <a:ea typeface="微软雅黑" panose="020B0503020204020204" pitchFamily="34" charset="-122"/>
                      </a:endParaRPr>
                    </a:p>
                    <a:p>
                      <a:r>
                        <a:rPr lang="zh-CN" altLang="en-US" sz="3200" dirty="0">
                          <a:solidFill>
                            <a:srgbClr val="FFFF00"/>
                          </a:solidFill>
                          <a:latin typeface="微软雅黑" panose="020B0503020204020204" pitchFamily="34" charset="-122"/>
                          <a:ea typeface="微软雅黑" panose="020B0503020204020204" pitchFamily="34" charset="-122"/>
                        </a:rPr>
                        <a:t>我信圣徒相通；</a:t>
                      </a:r>
                    </a:p>
                    <a:p>
                      <a:endParaRPr lang="en-US" altLang="zh-CN" sz="3200" dirty="0">
                        <a:solidFill>
                          <a:srgbClr val="FFFF00"/>
                        </a:solidFill>
                        <a:latin typeface="微软雅黑" panose="020B0503020204020204" pitchFamily="34" charset="-122"/>
                        <a:ea typeface="微软雅黑" panose="020B0503020204020204" pitchFamily="34" charset="-122"/>
                      </a:endParaRPr>
                    </a:p>
                    <a:p>
                      <a:r>
                        <a:rPr lang="zh-CN" altLang="en-US" sz="3200" dirty="0">
                          <a:solidFill>
                            <a:srgbClr val="FFFF00"/>
                          </a:solidFill>
                          <a:latin typeface="微软雅黑" panose="020B0503020204020204" pitchFamily="34" charset="-122"/>
                          <a:ea typeface="微软雅黑" panose="020B0503020204020204" pitchFamily="34" charset="-122"/>
                        </a:rPr>
                        <a:t>我信罪得赦免，</a:t>
                      </a:r>
                    </a:p>
                    <a:p>
                      <a:endParaRPr lang="en-US" altLang="zh-CN" sz="3200" dirty="0">
                        <a:solidFill>
                          <a:srgbClr val="FFFF00"/>
                        </a:solidFill>
                        <a:latin typeface="微软雅黑" panose="020B0503020204020204" pitchFamily="34" charset="-122"/>
                        <a:ea typeface="微软雅黑" panose="020B0503020204020204" pitchFamily="34" charset="-122"/>
                      </a:endParaRPr>
                    </a:p>
                    <a:p>
                      <a:r>
                        <a:rPr lang="zh-CN" altLang="en-US" sz="3200" dirty="0">
                          <a:solidFill>
                            <a:srgbClr val="FFFF00"/>
                          </a:solidFill>
                          <a:latin typeface="微软雅黑" panose="020B0503020204020204" pitchFamily="34" charset="-122"/>
                          <a:ea typeface="微软雅黑" panose="020B0503020204020204" pitchFamily="34" charset="-122"/>
                        </a:rPr>
                        <a:t>我信身体复活；</a:t>
                      </a:r>
                    </a:p>
                    <a:p>
                      <a:endParaRPr lang="en-US" altLang="zh-CN" sz="3200" dirty="0">
                        <a:solidFill>
                          <a:srgbClr val="FFFF00"/>
                        </a:solidFill>
                        <a:latin typeface="微软雅黑" panose="020B0503020204020204" pitchFamily="34" charset="-122"/>
                        <a:ea typeface="微软雅黑" panose="020B0503020204020204" pitchFamily="34" charset="-122"/>
                      </a:endParaRPr>
                    </a:p>
                    <a:p>
                      <a:r>
                        <a:rPr lang="zh-CN" altLang="en-US" sz="3200" dirty="0">
                          <a:solidFill>
                            <a:srgbClr val="FFFF00"/>
                          </a:solidFill>
                          <a:latin typeface="微软雅黑" panose="020B0503020204020204" pitchFamily="34" charset="-122"/>
                          <a:ea typeface="微软雅黑" panose="020B0503020204020204" pitchFamily="34" charset="-122"/>
                        </a:rPr>
                        <a:t>我信永生。阿们！</a:t>
                      </a:r>
                    </a:p>
                  </a:txBody>
                  <a:tcPr>
                    <a:solidFill>
                      <a:schemeClr val="accent1">
                        <a:lumMod val="50000"/>
                      </a:schemeClr>
                    </a:solidFill>
                  </a:tcPr>
                </a:tc>
                <a:tc>
                  <a:txBody>
                    <a:bodyPr/>
                    <a:lstStyle/>
                    <a:p>
                      <a:pPr marL="0" indent="0">
                        <a:buNone/>
                      </a:pPr>
                      <a:r>
                        <a:rPr lang="en-US" altLang="zh-CN" sz="3200" dirty="0"/>
                        <a:t> I believe in the holy universal church: </a:t>
                      </a:r>
                    </a:p>
                    <a:p>
                      <a:pPr marL="0" indent="0">
                        <a:buNone/>
                      </a:pPr>
                      <a:endParaRPr lang="en-US" altLang="zh-CN" sz="3200" dirty="0"/>
                    </a:p>
                    <a:p>
                      <a:pPr marL="0" indent="0">
                        <a:buNone/>
                      </a:pPr>
                      <a:r>
                        <a:rPr lang="en-US" altLang="zh-CN" sz="3200" dirty="0"/>
                        <a:t>the communion of saints:</a:t>
                      </a:r>
                    </a:p>
                    <a:p>
                      <a:pPr marL="0" indent="0">
                        <a:buNone/>
                      </a:pPr>
                      <a:endParaRPr lang="en-US" altLang="zh-CN" sz="3200" dirty="0"/>
                    </a:p>
                    <a:p>
                      <a:pPr marL="0" indent="0">
                        <a:buNone/>
                      </a:pPr>
                      <a:r>
                        <a:rPr lang="en-US" altLang="zh-CN" sz="3200" dirty="0"/>
                        <a:t>The forgiveness of sins:</a:t>
                      </a:r>
                    </a:p>
                    <a:p>
                      <a:pPr marL="0" indent="0">
                        <a:buNone/>
                      </a:pPr>
                      <a:endParaRPr lang="en-US" altLang="zh-CN" sz="3200" dirty="0"/>
                    </a:p>
                    <a:p>
                      <a:pPr marL="0" indent="0">
                        <a:buNone/>
                      </a:pPr>
                      <a:r>
                        <a:rPr lang="en-US" altLang="zh-CN" sz="3200" dirty="0"/>
                        <a:t>The resurrection of the body:</a:t>
                      </a:r>
                    </a:p>
                    <a:p>
                      <a:pPr marL="0" indent="0">
                        <a:buNone/>
                      </a:pPr>
                      <a:endParaRPr lang="en-US" altLang="zh-CN" sz="3200" dirty="0"/>
                    </a:p>
                    <a:p>
                      <a:pPr marL="0" indent="0">
                        <a:buNone/>
                      </a:pPr>
                      <a:r>
                        <a:rPr lang="en-US" altLang="zh-CN" sz="3200" dirty="0"/>
                        <a:t>And the life everlasting. Amen.</a:t>
                      </a:r>
                    </a:p>
                  </a:txBody>
                  <a:tcPr>
                    <a:solidFill>
                      <a:schemeClr val="accent1">
                        <a:lumMod val="5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6373543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accent1">
              <a:lumMod val="75000"/>
            </a:schemeClr>
          </a:solidFill>
          <a:ln>
            <a:solidFill>
              <a:schemeClr val="accent1">
                <a:lumMod val="60000"/>
                <a:lumOff val="40000"/>
              </a:schemeClr>
            </a:solidFill>
          </a:ln>
        </p:spPr>
        <p:txBody>
          <a:bodyPr>
            <a:noAutofit/>
          </a:bodyPr>
          <a:lstStyle/>
          <a:p>
            <a:pPr algn="l">
              <a:lnSpc>
                <a:spcPct val="114000"/>
              </a:lnSpc>
            </a:pPr>
            <a:r>
              <a:rPr lang="zh-CN" altLang="en-US" sz="3600" b="1" u="sng" dirty="0">
                <a:solidFill>
                  <a:srgbClr val="FFFF00"/>
                </a:solidFill>
                <a:ea typeface="微软雅黑" panose="020B0503020204020204" pitchFamily="34" charset="-122"/>
              </a:rPr>
              <a:t>祝祷 </a:t>
            </a:r>
            <a:r>
              <a:rPr lang="en-US" altLang="zh-CN" sz="3600" b="1" u="sng" dirty="0">
                <a:solidFill>
                  <a:schemeClr val="bg1"/>
                </a:solidFill>
                <a:ea typeface="微软雅黑" panose="020B0503020204020204" pitchFamily="34" charset="-122"/>
              </a:rPr>
              <a:t>Benediction</a:t>
            </a: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nvGraphicFramePr>
        <p:xfrm>
          <a:off x="0" y="613775"/>
          <a:ext cx="9144000" cy="6244225"/>
        </p:xfrm>
        <a:graphic>
          <a:graphicData uri="http://schemas.openxmlformats.org/drawingml/2006/table">
            <a:tbl>
              <a:tblPr firstRow="1" bandRow="1">
                <a:tableStyleId>{5C22544A-7EE6-4342-B048-85BDC9FD1C3A}</a:tableStyleId>
              </a:tblPr>
              <a:tblGrid>
                <a:gridCol w="4233797">
                  <a:extLst>
                    <a:ext uri="{9D8B030D-6E8A-4147-A177-3AD203B41FA5}">
                      <a16:colId xmlns:a16="http://schemas.microsoft.com/office/drawing/2014/main" val="20000"/>
                    </a:ext>
                  </a:extLst>
                </a:gridCol>
                <a:gridCol w="4910203">
                  <a:extLst>
                    <a:ext uri="{9D8B030D-6E8A-4147-A177-3AD203B41FA5}">
                      <a16:colId xmlns:a16="http://schemas.microsoft.com/office/drawing/2014/main" val="20001"/>
                    </a:ext>
                  </a:extLst>
                </a:gridCol>
              </a:tblGrid>
              <a:tr h="6244225">
                <a:tc>
                  <a:txBody>
                    <a:bodyPr/>
                    <a:lstStyle/>
                    <a:p>
                      <a:r>
                        <a:rPr lang="en-US" altLang="zh-CN" sz="3000" dirty="0">
                          <a:solidFill>
                            <a:srgbClr val="FFFF00"/>
                          </a:solidFill>
                          <a:latin typeface="微软雅黑" panose="020B0503020204020204" pitchFamily="34" charset="-122"/>
                          <a:ea typeface="微软雅黑" panose="020B0503020204020204" pitchFamily="34" charset="-122"/>
                        </a:rPr>
                        <a:t>【</a:t>
                      </a:r>
                      <a:r>
                        <a:rPr lang="zh-CN" altLang="en-US" sz="3000" dirty="0">
                          <a:solidFill>
                            <a:srgbClr val="FFFF00"/>
                          </a:solidFill>
                          <a:latin typeface="微软雅黑" panose="020B0503020204020204" pitchFamily="34" charset="-122"/>
                          <a:ea typeface="微软雅黑" panose="020B0503020204020204" pitchFamily="34" charset="-122"/>
                        </a:rPr>
                        <a:t>哥林多后书</a:t>
                      </a:r>
                      <a:r>
                        <a:rPr lang="en-US" altLang="zh-CN" sz="3000" dirty="0">
                          <a:solidFill>
                            <a:srgbClr val="FFFF00"/>
                          </a:solidFill>
                          <a:latin typeface="微软雅黑" panose="020B0503020204020204" pitchFamily="34" charset="-122"/>
                          <a:ea typeface="微软雅黑" panose="020B0503020204020204" pitchFamily="34" charset="-122"/>
                        </a:rPr>
                        <a:t>13:14】</a:t>
                      </a:r>
                    </a:p>
                    <a:p>
                      <a:endParaRPr lang="en-US" altLang="zh-CN" sz="3000" dirty="0">
                        <a:solidFill>
                          <a:srgbClr val="FFFF00"/>
                        </a:solidFill>
                        <a:latin typeface="微软雅黑" panose="020B0503020204020204" pitchFamily="34" charset="-122"/>
                        <a:ea typeface="微软雅黑" panose="020B0503020204020204" pitchFamily="34" charset="-122"/>
                      </a:endParaRPr>
                    </a:p>
                    <a:p>
                      <a:r>
                        <a:rPr lang="zh-CN" altLang="en-US" sz="3200" dirty="0">
                          <a:solidFill>
                            <a:srgbClr val="FFFF00"/>
                          </a:solidFill>
                          <a:latin typeface="微软雅黑" panose="020B0503020204020204" pitchFamily="34" charset="-122"/>
                          <a:ea typeface="微软雅黑" panose="020B0503020204020204" pitchFamily="34" charset="-122"/>
                        </a:rPr>
                        <a:t>愿</a:t>
                      </a:r>
                      <a:endParaRPr lang="en-US" altLang="zh-CN" sz="3200" dirty="0">
                        <a:solidFill>
                          <a:srgbClr val="FFFF00"/>
                        </a:solidFill>
                        <a:latin typeface="微软雅黑" panose="020B0503020204020204" pitchFamily="34" charset="-122"/>
                        <a:ea typeface="微软雅黑" panose="020B0503020204020204" pitchFamily="34" charset="-122"/>
                      </a:endParaRPr>
                    </a:p>
                    <a:p>
                      <a:r>
                        <a:rPr lang="zh-CN" altLang="en-US" sz="3200" dirty="0">
                          <a:solidFill>
                            <a:srgbClr val="FFFF00"/>
                          </a:solidFill>
                          <a:latin typeface="微软雅黑" panose="020B0503020204020204" pitchFamily="34" charset="-122"/>
                          <a:ea typeface="微软雅黑" panose="020B0503020204020204" pitchFamily="34" charset="-122"/>
                        </a:rPr>
                        <a:t>主耶稣基督的恩惠、</a:t>
                      </a:r>
                      <a:endParaRPr lang="en-US" altLang="zh-CN" sz="3200" dirty="0">
                        <a:solidFill>
                          <a:srgbClr val="FFFF00"/>
                        </a:solidFill>
                        <a:latin typeface="微软雅黑" panose="020B0503020204020204" pitchFamily="34" charset="-122"/>
                        <a:ea typeface="微软雅黑" panose="020B0503020204020204" pitchFamily="34" charset="-122"/>
                      </a:endParaRPr>
                    </a:p>
                    <a:p>
                      <a:r>
                        <a:rPr lang="zh-CN" altLang="en-US" sz="3200" dirty="0">
                          <a:solidFill>
                            <a:srgbClr val="FFFF00"/>
                          </a:solidFill>
                          <a:latin typeface="微软雅黑" panose="020B0503020204020204" pitchFamily="34" charset="-122"/>
                          <a:ea typeface="微软雅黑" panose="020B0503020204020204" pitchFamily="34" charset="-122"/>
                        </a:rPr>
                        <a:t>　</a:t>
                      </a:r>
                      <a:endParaRPr lang="en-US" altLang="zh-CN" sz="3200" dirty="0">
                        <a:solidFill>
                          <a:srgbClr val="FFFF00"/>
                        </a:solidFill>
                        <a:latin typeface="微软雅黑" panose="020B0503020204020204" pitchFamily="34" charset="-122"/>
                        <a:ea typeface="微软雅黑" panose="020B0503020204020204" pitchFamily="34" charset="-122"/>
                      </a:endParaRPr>
                    </a:p>
                    <a:p>
                      <a:r>
                        <a:rPr lang="zh-CN" altLang="en-US" sz="3200" dirty="0">
                          <a:solidFill>
                            <a:srgbClr val="FFFF00"/>
                          </a:solidFill>
                          <a:latin typeface="微软雅黑" panose="020B0503020204020204" pitchFamily="34" charset="-122"/>
                          <a:ea typeface="微软雅黑" panose="020B0503020204020204" pitchFamily="34" charset="-122"/>
                        </a:rPr>
                        <a:t>神的慈爱、</a:t>
                      </a:r>
                      <a:endParaRPr lang="en-US" altLang="zh-CN" sz="3200" dirty="0">
                        <a:solidFill>
                          <a:srgbClr val="FFFF00"/>
                        </a:solidFill>
                        <a:latin typeface="微软雅黑" panose="020B0503020204020204" pitchFamily="34" charset="-122"/>
                        <a:ea typeface="微软雅黑" panose="020B0503020204020204" pitchFamily="34" charset="-122"/>
                      </a:endParaRPr>
                    </a:p>
                    <a:p>
                      <a:endParaRPr lang="en-US" altLang="zh-CN" sz="3200" dirty="0">
                        <a:solidFill>
                          <a:srgbClr val="FFFF00"/>
                        </a:solidFill>
                        <a:latin typeface="微软雅黑" panose="020B0503020204020204" pitchFamily="34" charset="-122"/>
                        <a:ea typeface="微软雅黑" panose="020B0503020204020204" pitchFamily="34" charset="-122"/>
                      </a:endParaRPr>
                    </a:p>
                    <a:p>
                      <a:r>
                        <a:rPr lang="zh-CN" altLang="en-US" sz="3200" dirty="0">
                          <a:solidFill>
                            <a:srgbClr val="FFFF00"/>
                          </a:solidFill>
                          <a:latin typeface="微软雅黑" panose="020B0503020204020204" pitchFamily="34" charset="-122"/>
                          <a:ea typeface="微软雅黑" panose="020B0503020204020204" pitchFamily="34" charset="-122"/>
                        </a:rPr>
                        <a:t>圣灵的感动，</a:t>
                      </a:r>
                      <a:endParaRPr lang="en-US" altLang="zh-CN" sz="3200" dirty="0">
                        <a:solidFill>
                          <a:srgbClr val="FFFF00"/>
                        </a:solidFill>
                        <a:latin typeface="微软雅黑" panose="020B0503020204020204" pitchFamily="34" charset="-122"/>
                        <a:ea typeface="微软雅黑" panose="020B0503020204020204" pitchFamily="34" charset="-122"/>
                      </a:endParaRPr>
                    </a:p>
                    <a:p>
                      <a:endParaRPr lang="en-US" altLang="zh-CN" sz="3200" dirty="0">
                        <a:solidFill>
                          <a:srgbClr val="FFFF00"/>
                        </a:solidFill>
                        <a:latin typeface="微软雅黑" panose="020B0503020204020204" pitchFamily="34" charset="-122"/>
                        <a:ea typeface="微软雅黑" panose="020B0503020204020204" pitchFamily="34" charset="-122"/>
                      </a:endParaRPr>
                    </a:p>
                    <a:p>
                      <a:r>
                        <a:rPr lang="zh-CN" altLang="en-US" sz="3200" dirty="0">
                          <a:solidFill>
                            <a:srgbClr val="FFFF00"/>
                          </a:solidFill>
                          <a:latin typeface="微软雅黑" panose="020B0503020204020204" pitchFamily="34" charset="-122"/>
                          <a:ea typeface="微软雅黑" panose="020B0503020204020204" pitchFamily="34" charset="-122"/>
                        </a:rPr>
                        <a:t>常与你们众人同在！</a:t>
                      </a:r>
                    </a:p>
                  </a:txBody>
                  <a:tcPr>
                    <a:solidFill>
                      <a:schemeClr val="accent1">
                        <a:lumMod val="50000"/>
                      </a:schemeClr>
                    </a:solidFill>
                  </a:tcPr>
                </a:tc>
                <a:tc>
                  <a:txBody>
                    <a:bodyPr/>
                    <a:lstStyle/>
                    <a:p>
                      <a:pPr marL="0" indent="0">
                        <a:buNone/>
                      </a:pPr>
                      <a:r>
                        <a:rPr lang="en-US" altLang="zh-CN" sz="3200" dirty="0"/>
                        <a:t>【2 Corinthians 13:14】</a:t>
                      </a:r>
                    </a:p>
                    <a:p>
                      <a:pPr marL="0" indent="0">
                        <a:buNone/>
                      </a:pPr>
                      <a:endParaRPr lang="en-US" altLang="zh-CN" sz="3200" dirty="0"/>
                    </a:p>
                    <a:p>
                      <a:pPr marL="0" indent="0">
                        <a:buNone/>
                      </a:pPr>
                      <a:r>
                        <a:rPr lang="en-US" altLang="zh-CN" sz="3200" dirty="0"/>
                        <a:t>The grace of the Lord Jesus Christ, </a:t>
                      </a:r>
                    </a:p>
                    <a:p>
                      <a:pPr marL="0" indent="0">
                        <a:buNone/>
                      </a:pPr>
                      <a:endParaRPr lang="en-US" altLang="zh-CN" sz="3200" dirty="0"/>
                    </a:p>
                    <a:p>
                      <a:pPr marL="0" indent="0">
                        <a:buNone/>
                      </a:pPr>
                      <a:r>
                        <a:rPr lang="en-US" altLang="zh-CN" sz="3200" dirty="0"/>
                        <a:t>and the love of God, </a:t>
                      </a:r>
                    </a:p>
                    <a:p>
                      <a:pPr marL="0" indent="0">
                        <a:buNone/>
                      </a:pPr>
                      <a:endParaRPr lang="en-US" altLang="zh-CN" sz="3200" dirty="0"/>
                    </a:p>
                    <a:p>
                      <a:pPr marL="0" indent="0">
                        <a:buNone/>
                      </a:pPr>
                      <a:r>
                        <a:rPr lang="en-US" altLang="zh-CN" sz="3200" dirty="0"/>
                        <a:t>and the communion of the Holy Spirit be with you all. </a:t>
                      </a:r>
                    </a:p>
                    <a:p>
                      <a:pPr marL="0" indent="0">
                        <a:buNone/>
                      </a:pPr>
                      <a:endParaRPr lang="en-US" altLang="zh-CN" sz="3200" dirty="0"/>
                    </a:p>
                    <a:p>
                      <a:pPr marL="0" indent="0">
                        <a:buNone/>
                      </a:pPr>
                      <a:r>
                        <a:rPr lang="en-US" altLang="zh-CN" sz="3200" dirty="0"/>
                        <a:t>Amen.</a:t>
                      </a:r>
                    </a:p>
                  </a:txBody>
                  <a:tcPr>
                    <a:solidFill>
                      <a:schemeClr val="accent1">
                        <a:lumMod val="5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022925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马太福音 </a:t>
            </a:r>
            <a:r>
              <a:rPr lang="en-US" altLang="zh-CN" sz="3200" b="1" u="sng" dirty="0">
                <a:solidFill>
                  <a:schemeClr val="bg1"/>
                </a:solidFill>
                <a:ea typeface="微软雅黑" panose="020B0503020204020204" pitchFamily="34" charset="-122"/>
              </a:rPr>
              <a:t>Matthew 6:25-34】</a:t>
            </a:r>
          </a:p>
          <a:p>
            <a:pPr algn="l">
              <a:lnSpc>
                <a:spcPct val="112000"/>
              </a:lnSpc>
            </a:pPr>
            <a:r>
              <a:rPr lang="en-US" altLang="zh-CN" sz="3200" b="1" dirty="0">
                <a:solidFill>
                  <a:srgbClr val="FFFF00"/>
                </a:solidFill>
                <a:ea typeface="微软雅黑" panose="020B0503020204020204" pitchFamily="34" charset="-122"/>
              </a:rPr>
              <a:t>25 “</a:t>
            </a:r>
            <a:r>
              <a:rPr lang="zh-CN" altLang="en-US" sz="3200" b="1" dirty="0">
                <a:solidFill>
                  <a:srgbClr val="FFFF00"/>
                </a:solidFill>
                <a:ea typeface="微软雅黑" panose="020B0503020204020204" pitchFamily="34" charset="-122"/>
              </a:rPr>
              <a:t>所以我告诉你们：不要为生命忧虑吃什么，喝什么，为身体忧虑穿什么。生命不胜于饮食吗？身体不胜于衣裳吗？</a:t>
            </a:r>
            <a:r>
              <a:rPr lang="zh-CN" altLang="en-US" sz="2900" b="1" dirty="0">
                <a:solidFill>
                  <a:schemeClr val="bg1"/>
                </a:solidFill>
                <a:ea typeface="微软雅黑" panose="020B0503020204020204" pitchFamily="34" charset="-122"/>
              </a:rPr>
              <a:t>“</a:t>
            </a:r>
            <a:r>
              <a:rPr lang="en-US" altLang="zh-CN" sz="2900" b="1" dirty="0">
                <a:solidFill>
                  <a:schemeClr val="bg1"/>
                </a:solidFill>
                <a:ea typeface="微软雅黑" panose="020B0503020204020204" pitchFamily="34" charset="-122"/>
              </a:rPr>
              <a:t>Therefore I say to you, do not worry about your life, what you will eat or what you will drink; nor about your body, what you will put on. Is not life more than food and the body more than clothing?</a:t>
            </a:r>
          </a:p>
          <a:p>
            <a:pPr algn="l">
              <a:lnSpc>
                <a:spcPct val="100000"/>
              </a:lnSpc>
            </a:pPr>
            <a:r>
              <a:rPr lang="en-US" altLang="zh-CN" sz="3200" b="1" dirty="0">
                <a:solidFill>
                  <a:srgbClr val="FFFF00"/>
                </a:solidFill>
                <a:ea typeface="微软雅黑" panose="020B0503020204020204" pitchFamily="34" charset="-122"/>
              </a:rPr>
              <a:t>26 </a:t>
            </a:r>
            <a:r>
              <a:rPr lang="zh-CN" altLang="en-US" sz="3200" b="1" dirty="0">
                <a:solidFill>
                  <a:srgbClr val="FFFF00"/>
                </a:solidFill>
                <a:ea typeface="微软雅黑" panose="020B0503020204020204" pitchFamily="34" charset="-122"/>
              </a:rPr>
              <a:t>你们看那天上的飞鸟，也不种，也不收，也不积蓄在仓里，你们的天父尚且养活它。你们不比飞鸟贵重得多吗？</a:t>
            </a:r>
            <a:r>
              <a:rPr lang="en-US" altLang="zh-CN" sz="2900" b="1" dirty="0">
                <a:solidFill>
                  <a:schemeClr val="bg1"/>
                </a:solidFill>
                <a:ea typeface="微软雅黑" panose="020B0503020204020204" pitchFamily="34" charset="-122"/>
              </a:rPr>
              <a:t>Look at the birds of the air, for they neither sow nor reap nor gather into barns; yet your heavenly Father feeds them. Are you not of more value than they?</a:t>
            </a:r>
          </a:p>
        </p:txBody>
      </p:sp>
    </p:spTree>
    <p:extLst>
      <p:ext uri="{BB962C8B-B14F-4D97-AF65-F5344CB8AC3E}">
        <p14:creationId xmlns:p14="http://schemas.microsoft.com/office/powerpoint/2010/main" val="1060423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马太福音 </a:t>
            </a:r>
            <a:r>
              <a:rPr lang="en-US" altLang="zh-CN" sz="3200" b="1" u="sng" dirty="0">
                <a:solidFill>
                  <a:schemeClr val="bg1"/>
                </a:solidFill>
                <a:ea typeface="微软雅黑" panose="020B0503020204020204" pitchFamily="34" charset="-122"/>
              </a:rPr>
              <a:t>Matthew 6:25-34】</a:t>
            </a:r>
          </a:p>
          <a:p>
            <a:pPr algn="l">
              <a:lnSpc>
                <a:spcPct val="112000"/>
              </a:lnSpc>
            </a:pPr>
            <a:r>
              <a:rPr lang="en-US" altLang="zh-CN" sz="3200" b="1" dirty="0">
                <a:solidFill>
                  <a:srgbClr val="FFFF00"/>
                </a:solidFill>
                <a:ea typeface="微软雅黑" panose="020B0503020204020204" pitchFamily="34" charset="-122"/>
              </a:rPr>
              <a:t>27 </a:t>
            </a:r>
            <a:r>
              <a:rPr lang="zh-CN" altLang="en-US" sz="3200" b="1" dirty="0">
                <a:solidFill>
                  <a:srgbClr val="FFFF00"/>
                </a:solidFill>
                <a:ea typeface="微软雅黑" panose="020B0503020204020204" pitchFamily="34" charset="-122"/>
              </a:rPr>
              <a:t>你们哪一个能用思虑使寿数多加一刻呢（或作“使身量多加一肘呢”）？</a:t>
            </a:r>
            <a:r>
              <a:rPr lang="en-US" altLang="zh-CN" sz="3200" b="1" dirty="0">
                <a:solidFill>
                  <a:schemeClr val="bg1"/>
                </a:solidFill>
                <a:ea typeface="微软雅黑" panose="020B0503020204020204" pitchFamily="34" charset="-122"/>
              </a:rPr>
              <a:t>Which of you by worrying can add one cubit to his stature?</a:t>
            </a:r>
          </a:p>
          <a:p>
            <a:pPr algn="l">
              <a:lnSpc>
                <a:spcPct val="112000"/>
              </a:lnSpc>
            </a:pPr>
            <a:r>
              <a:rPr lang="en-US" altLang="zh-CN" sz="3200" b="1" dirty="0">
                <a:solidFill>
                  <a:srgbClr val="FFFF00"/>
                </a:solidFill>
                <a:ea typeface="微软雅黑" panose="020B0503020204020204" pitchFamily="34" charset="-122"/>
              </a:rPr>
              <a:t>28 </a:t>
            </a:r>
            <a:r>
              <a:rPr lang="zh-CN" altLang="en-US" sz="3200" b="1" dirty="0">
                <a:solidFill>
                  <a:srgbClr val="FFFF00"/>
                </a:solidFill>
                <a:ea typeface="微软雅黑" panose="020B0503020204020204" pitchFamily="34" charset="-122"/>
              </a:rPr>
              <a:t>何必为衣裳忧虑呢？你想：野地里的百合花怎么长起来；它也不劳苦，也不纺线；</a:t>
            </a:r>
            <a:r>
              <a:rPr lang="zh-CN" altLang="en-US" sz="3200" b="1" dirty="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So why do you worry about clothing? Consider the lilies of the field, how they grow: they neither toil nor spin;</a:t>
            </a:r>
          </a:p>
          <a:p>
            <a:pPr algn="l">
              <a:lnSpc>
                <a:spcPct val="112000"/>
              </a:lnSpc>
            </a:pPr>
            <a:r>
              <a:rPr lang="en-US" altLang="zh-CN" sz="3200" b="1" dirty="0">
                <a:solidFill>
                  <a:srgbClr val="FFFF00"/>
                </a:solidFill>
                <a:ea typeface="微软雅黑" panose="020B0503020204020204" pitchFamily="34" charset="-122"/>
              </a:rPr>
              <a:t>29 </a:t>
            </a:r>
            <a:r>
              <a:rPr lang="zh-CN" altLang="en-US" sz="3200" b="1" dirty="0">
                <a:solidFill>
                  <a:srgbClr val="FFFF00"/>
                </a:solidFill>
                <a:ea typeface="微软雅黑" panose="020B0503020204020204" pitchFamily="34" charset="-122"/>
              </a:rPr>
              <a:t>然而我告诉你们：就是所罗门极荣华的时候，他所穿戴的还不如这花一朵呢！</a:t>
            </a:r>
            <a:r>
              <a:rPr lang="en-US" altLang="zh-CN" sz="3000" b="1" dirty="0">
                <a:solidFill>
                  <a:schemeClr val="bg1"/>
                </a:solidFill>
                <a:ea typeface="微软雅黑" panose="020B0503020204020204" pitchFamily="34" charset="-122"/>
              </a:rPr>
              <a:t>and yet I say to you that even Solomon in all his glory was not arrayed like one of these.</a:t>
            </a:r>
          </a:p>
        </p:txBody>
      </p:sp>
    </p:spTree>
    <p:extLst>
      <p:ext uri="{BB962C8B-B14F-4D97-AF65-F5344CB8AC3E}">
        <p14:creationId xmlns:p14="http://schemas.microsoft.com/office/powerpoint/2010/main" val="4006484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马太福音 </a:t>
            </a:r>
            <a:r>
              <a:rPr lang="en-US" altLang="zh-CN" sz="3200" b="1" u="sng" dirty="0">
                <a:solidFill>
                  <a:schemeClr val="bg1"/>
                </a:solidFill>
                <a:ea typeface="微软雅黑" panose="020B0503020204020204" pitchFamily="34" charset="-122"/>
              </a:rPr>
              <a:t>Matthew 6:25-34】</a:t>
            </a:r>
          </a:p>
          <a:p>
            <a:pPr algn="l">
              <a:lnSpc>
                <a:spcPct val="112000"/>
              </a:lnSpc>
            </a:pPr>
            <a:r>
              <a:rPr lang="en-US" altLang="zh-CN" sz="3200" b="1" dirty="0">
                <a:solidFill>
                  <a:srgbClr val="FFFF00"/>
                </a:solidFill>
                <a:ea typeface="微软雅黑" panose="020B0503020204020204" pitchFamily="34" charset="-122"/>
              </a:rPr>
              <a:t>30 </a:t>
            </a:r>
            <a:r>
              <a:rPr lang="zh-CN" altLang="en-US" sz="3200" b="1" dirty="0">
                <a:solidFill>
                  <a:srgbClr val="FFFF00"/>
                </a:solidFill>
                <a:ea typeface="微软雅黑" panose="020B0503020204020204" pitchFamily="34" charset="-122"/>
              </a:rPr>
              <a:t>你们这小信的人哪！野地里的草今天还在，明天就丢在炉里，　神还给它这样的妆饰，何况你们呢！</a:t>
            </a:r>
            <a:r>
              <a:rPr lang="en-US" altLang="zh-CN" sz="3200" b="1" dirty="0">
                <a:solidFill>
                  <a:schemeClr val="bg1"/>
                </a:solidFill>
                <a:ea typeface="微软雅黑" panose="020B0503020204020204" pitchFamily="34" charset="-122"/>
              </a:rPr>
              <a:t>Now if God so clothes the grass of the field, which today is, and tomorrow is thrown into the oven, will He not much more clothe you, O you of little faith?</a:t>
            </a:r>
          </a:p>
          <a:p>
            <a:pPr algn="l">
              <a:lnSpc>
                <a:spcPct val="112000"/>
              </a:lnSpc>
            </a:pPr>
            <a:r>
              <a:rPr lang="en-US" altLang="zh-CN" sz="3200" b="1" dirty="0">
                <a:solidFill>
                  <a:srgbClr val="FFFF00"/>
                </a:solidFill>
                <a:ea typeface="微软雅黑" panose="020B0503020204020204" pitchFamily="34" charset="-122"/>
              </a:rPr>
              <a:t>31 </a:t>
            </a:r>
            <a:r>
              <a:rPr lang="zh-CN" altLang="en-US" sz="3200" b="1" dirty="0">
                <a:solidFill>
                  <a:srgbClr val="FFFF00"/>
                </a:solidFill>
                <a:ea typeface="微软雅黑" panose="020B0503020204020204" pitchFamily="34" charset="-122"/>
              </a:rPr>
              <a:t>所以，不要忧虑说：‘吃什么？喝什么？穿什么？’</a:t>
            </a:r>
            <a:endParaRPr lang="en-US" altLang="zh-CN" sz="3200" b="1" dirty="0">
              <a:solidFill>
                <a:srgbClr val="FFFF00"/>
              </a:solidFill>
              <a:ea typeface="微软雅黑" panose="020B0503020204020204" pitchFamily="34" charset="-122"/>
            </a:endParaRPr>
          </a:p>
          <a:p>
            <a:pPr algn="l">
              <a:lnSpc>
                <a:spcPct val="100000"/>
              </a:lnSpc>
            </a:pPr>
            <a:r>
              <a:rPr lang="zh-CN" altLang="en-US" sz="3200" b="1" dirty="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Therefore do not worry, saying, ‘What shall we eat?’ or ‘What shall we drink?’ or ‘What shall we wear?’</a:t>
            </a:r>
          </a:p>
        </p:txBody>
      </p:sp>
    </p:spTree>
    <p:extLst>
      <p:ext uri="{BB962C8B-B14F-4D97-AF65-F5344CB8AC3E}">
        <p14:creationId xmlns:p14="http://schemas.microsoft.com/office/powerpoint/2010/main" val="226853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马太福音 </a:t>
            </a:r>
            <a:r>
              <a:rPr lang="en-US" altLang="zh-CN" sz="3200" b="1" u="sng" dirty="0">
                <a:solidFill>
                  <a:schemeClr val="bg1"/>
                </a:solidFill>
                <a:ea typeface="微软雅黑" panose="020B0503020204020204" pitchFamily="34" charset="-122"/>
              </a:rPr>
              <a:t>Matthew 6:25-34】</a:t>
            </a:r>
          </a:p>
          <a:p>
            <a:pPr algn="l">
              <a:lnSpc>
                <a:spcPct val="112000"/>
              </a:lnSpc>
            </a:pPr>
            <a:r>
              <a:rPr lang="en-US" altLang="zh-CN" sz="3200" b="1" dirty="0">
                <a:solidFill>
                  <a:srgbClr val="FFFF00"/>
                </a:solidFill>
                <a:ea typeface="微软雅黑" panose="020B0503020204020204" pitchFamily="34" charset="-122"/>
              </a:rPr>
              <a:t>32 </a:t>
            </a:r>
            <a:r>
              <a:rPr lang="zh-CN" altLang="en-US" sz="3200" b="1" dirty="0">
                <a:solidFill>
                  <a:srgbClr val="FFFF00"/>
                </a:solidFill>
                <a:ea typeface="微软雅黑" panose="020B0503020204020204" pitchFamily="34" charset="-122"/>
              </a:rPr>
              <a:t>这都是外邦人所求的。你们需用的这一切东西，你们的天父是知道的。</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For after all these things the Gentiles seek. For your heavenly Father knows that you need all these things.</a:t>
            </a:r>
          </a:p>
          <a:p>
            <a:pPr algn="l">
              <a:lnSpc>
                <a:spcPct val="112000"/>
              </a:lnSpc>
            </a:pPr>
            <a:r>
              <a:rPr lang="en-US" altLang="zh-CN" sz="3200" b="1" dirty="0">
                <a:solidFill>
                  <a:srgbClr val="FFFF00"/>
                </a:solidFill>
                <a:ea typeface="微软雅黑" panose="020B0503020204020204" pitchFamily="34" charset="-122"/>
              </a:rPr>
              <a:t>33 </a:t>
            </a:r>
            <a:r>
              <a:rPr lang="zh-CN" altLang="en-US" sz="3200" b="1" dirty="0">
                <a:solidFill>
                  <a:srgbClr val="FFFF00"/>
                </a:solidFill>
                <a:ea typeface="微软雅黑" panose="020B0503020204020204" pitchFamily="34" charset="-122"/>
              </a:rPr>
              <a:t>你们要先求他的国和他的义，这些东西都要加给你们了。</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But seek first the kingdom of God and His righteousness, and all these things shall be added to you.</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259031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马太福音 </a:t>
            </a:r>
            <a:r>
              <a:rPr lang="en-US" altLang="zh-CN" sz="3200" b="1" u="sng" dirty="0">
                <a:solidFill>
                  <a:schemeClr val="bg1"/>
                </a:solidFill>
                <a:ea typeface="微软雅黑" panose="020B0503020204020204" pitchFamily="34" charset="-122"/>
              </a:rPr>
              <a:t>Matthew 6:25-34】</a:t>
            </a:r>
          </a:p>
          <a:p>
            <a:pPr algn="l">
              <a:lnSpc>
                <a:spcPct val="112000"/>
              </a:lnSpc>
            </a:pPr>
            <a:r>
              <a:rPr lang="en-US" altLang="zh-CN" sz="3200" b="1" dirty="0">
                <a:solidFill>
                  <a:srgbClr val="FFFF00"/>
                </a:solidFill>
                <a:ea typeface="微软雅黑" panose="020B0503020204020204" pitchFamily="34" charset="-122"/>
              </a:rPr>
              <a:t>34 </a:t>
            </a:r>
            <a:r>
              <a:rPr lang="zh-CN" altLang="en-US" sz="3200" b="1" dirty="0">
                <a:solidFill>
                  <a:srgbClr val="FFFF00"/>
                </a:solidFill>
                <a:ea typeface="微软雅黑" panose="020B0503020204020204" pitchFamily="34" charset="-122"/>
              </a:rPr>
              <a:t>所以，不要为明天忧虑，因为明天自有明天的忧虑；一天的难处一天当就够了。”</a:t>
            </a:r>
          </a:p>
          <a:p>
            <a:pPr algn="l">
              <a:lnSpc>
                <a:spcPct val="112000"/>
              </a:lnSpc>
            </a:pPr>
            <a:r>
              <a:rPr lang="en-US" altLang="zh-CN" sz="3200" b="1" dirty="0">
                <a:solidFill>
                  <a:schemeClr val="bg1"/>
                </a:solidFill>
                <a:ea typeface="微软雅黑" panose="020B0503020204020204" pitchFamily="34" charset="-122"/>
              </a:rPr>
              <a:t>Therefore do not worry about tomorrow, for tomorrow will worry about its own things. Sufficient for the day is its own trouble.</a:t>
            </a:r>
          </a:p>
        </p:txBody>
      </p:sp>
    </p:spTree>
    <p:extLst>
      <p:ext uri="{BB962C8B-B14F-4D97-AF65-F5344CB8AC3E}">
        <p14:creationId xmlns:p14="http://schemas.microsoft.com/office/powerpoint/2010/main" val="3955935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提摩太前书 </a:t>
            </a:r>
            <a:r>
              <a:rPr lang="en-US" altLang="zh-CN" sz="3200" b="1" u="sng" dirty="0">
                <a:solidFill>
                  <a:schemeClr val="bg1"/>
                </a:solidFill>
                <a:ea typeface="微软雅黑" panose="020B0503020204020204" pitchFamily="34" charset="-122"/>
              </a:rPr>
              <a:t>1 Timothy 6:6-8】</a:t>
            </a:r>
          </a:p>
          <a:p>
            <a:pPr algn="l">
              <a:lnSpc>
                <a:spcPct val="112000"/>
              </a:lnSpc>
            </a:pPr>
            <a:r>
              <a:rPr lang="en-US" altLang="zh-CN" sz="3200" b="1" dirty="0">
                <a:solidFill>
                  <a:srgbClr val="FFFF00"/>
                </a:solidFill>
                <a:ea typeface="微软雅黑" panose="020B0503020204020204" pitchFamily="34" charset="-122"/>
              </a:rPr>
              <a:t>6 </a:t>
            </a:r>
            <a:r>
              <a:rPr lang="zh-CN" altLang="en-US" sz="3200" b="1" dirty="0">
                <a:solidFill>
                  <a:srgbClr val="FFFF00"/>
                </a:solidFill>
                <a:ea typeface="微软雅黑" panose="020B0503020204020204" pitchFamily="34" charset="-122"/>
              </a:rPr>
              <a:t>然而，敬虔加上知足的心便是大利了，</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Now godliness with contentment is great gain.</a:t>
            </a:r>
          </a:p>
          <a:p>
            <a:pPr algn="l">
              <a:lnSpc>
                <a:spcPct val="112000"/>
              </a:lnSpc>
            </a:pPr>
            <a:r>
              <a:rPr lang="en-US" altLang="zh-CN" sz="3200" b="1" dirty="0">
                <a:solidFill>
                  <a:srgbClr val="FFFF00"/>
                </a:solidFill>
                <a:ea typeface="微软雅黑" panose="020B0503020204020204" pitchFamily="34" charset="-122"/>
              </a:rPr>
              <a:t>7 </a:t>
            </a:r>
            <a:r>
              <a:rPr lang="zh-CN" altLang="en-US" sz="3200" b="1" dirty="0">
                <a:solidFill>
                  <a:srgbClr val="FFFF00"/>
                </a:solidFill>
                <a:ea typeface="微软雅黑" panose="020B0503020204020204" pitchFamily="34" charset="-122"/>
              </a:rPr>
              <a:t>因为我们没有带什么到世上来，也不能带什么去，</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For we brought nothing into this world, and it is certain we can carry nothing out.</a:t>
            </a:r>
          </a:p>
          <a:p>
            <a:pPr algn="l">
              <a:lnSpc>
                <a:spcPct val="112000"/>
              </a:lnSpc>
            </a:pPr>
            <a:r>
              <a:rPr lang="en-US" altLang="zh-CN" sz="3200" b="1" dirty="0">
                <a:solidFill>
                  <a:srgbClr val="FFFF00"/>
                </a:solidFill>
                <a:ea typeface="微软雅黑" panose="020B0503020204020204" pitchFamily="34" charset="-122"/>
              </a:rPr>
              <a:t>8 </a:t>
            </a:r>
            <a:r>
              <a:rPr lang="zh-CN" altLang="en-US" sz="3200" b="1" dirty="0">
                <a:solidFill>
                  <a:srgbClr val="FFFF00"/>
                </a:solidFill>
                <a:ea typeface="微软雅黑" panose="020B0503020204020204" pitchFamily="34" charset="-122"/>
              </a:rPr>
              <a:t>只要有衣有食，就当知足。</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And having food and clothing, with these we shall be content.</a:t>
            </a:r>
          </a:p>
        </p:txBody>
      </p:sp>
    </p:spTree>
    <p:extLst>
      <p:ext uri="{BB962C8B-B14F-4D97-AF65-F5344CB8AC3E}">
        <p14:creationId xmlns:p14="http://schemas.microsoft.com/office/powerpoint/2010/main" val="1945577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3:16-17】</a:t>
            </a:r>
          </a:p>
          <a:p>
            <a:pPr algn="l">
              <a:lnSpc>
                <a:spcPct val="112000"/>
              </a:lnSpc>
            </a:pPr>
            <a:r>
              <a:rPr lang="en-US" altLang="zh-CN" sz="3200" b="1" dirty="0">
                <a:solidFill>
                  <a:srgbClr val="FFFF00"/>
                </a:solidFill>
                <a:ea typeface="微软雅黑" panose="020B0503020204020204" pitchFamily="34" charset="-122"/>
              </a:rPr>
              <a:t>16 “</a:t>
            </a:r>
            <a:r>
              <a:rPr lang="zh-CN" altLang="en-US" sz="3200" b="1" dirty="0">
                <a:solidFill>
                  <a:srgbClr val="FFFF00"/>
                </a:solidFill>
                <a:ea typeface="微软雅黑" panose="020B0503020204020204" pitchFamily="34" charset="-122"/>
              </a:rPr>
              <a:t>　神爱世人，甚至将祂的独生子赐给他们，叫一切信祂的，不至灭亡，反得永生。</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For God so loved the world that He gave His only begotten Son, that whoever believes in Him should not perish but have everlasting life.</a:t>
            </a:r>
          </a:p>
          <a:p>
            <a:pPr algn="l">
              <a:lnSpc>
                <a:spcPct val="112000"/>
              </a:lnSpc>
            </a:pPr>
            <a:r>
              <a:rPr lang="en-US" altLang="zh-CN" sz="3200" b="1" dirty="0">
                <a:solidFill>
                  <a:srgbClr val="FFFF00"/>
                </a:solidFill>
                <a:ea typeface="微软雅黑" panose="020B0503020204020204" pitchFamily="34" charset="-122"/>
              </a:rPr>
              <a:t>17 </a:t>
            </a:r>
            <a:r>
              <a:rPr lang="zh-CN" altLang="en-US" sz="3200" b="1" dirty="0">
                <a:solidFill>
                  <a:srgbClr val="FFFF00"/>
                </a:solidFill>
                <a:ea typeface="微软雅黑" panose="020B0503020204020204" pitchFamily="34" charset="-122"/>
              </a:rPr>
              <a:t>因为　神差祂的儿子降世，不是要定世人的罪（或作“审判世人”。下同），乃是要叫世人因祂得救。</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For God did not send His Son into the world to condemn the world, but that the world through Him might be saved.</a:t>
            </a:r>
          </a:p>
        </p:txBody>
      </p:sp>
    </p:spTree>
    <p:extLst>
      <p:ext uri="{BB962C8B-B14F-4D97-AF65-F5344CB8AC3E}">
        <p14:creationId xmlns:p14="http://schemas.microsoft.com/office/powerpoint/2010/main" val="1891585597"/>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11893</TotalTime>
  <Words>2704</Words>
  <Application>Microsoft Office PowerPoint</Application>
  <PresentationFormat>On-screen Show (4:3)</PresentationFormat>
  <Paragraphs>175</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Microsoft YaHei</vt:lpstr>
      <vt:lpstr>Arial</vt:lpstr>
      <vt:lpstr>Calibri</vt:lpstr>
      <vt:lpstr>Calibri Light</vt:lpstr>
      <vt:lpstr>Office 主题</vt:lpstr>
      <vt:lpstr>安慰人的话 Words Of Comfort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信仰告白</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Luke</cp:lastModifiedBy>
  <cp:revision>1084</cp:revision>
  <dcterms:created xsi:type="dcterms:W3CDTF">2018-02-16T18:09:56Z</dcterms:created>
  <dcterms:modified xsi:type="dcterms:W3CDTF">2023-01-09T05:43:58Z</dcterms:modified>
</cp:coreProperties>
</file>