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4"/>
  </p:notesMasterIdLst>
  <p:sldIdLst>
    <p:sldId id="297" r:id="rId2"/>
    <p:sldId id="298" r:id="rId3"/>
    <p:sldId id="299" r:id="rId4"/>
    <p:sldId id="300" r:id="rId5"/>
    <p:sldId id="301" r:id="rId6"/>
    <p:sldId id="302" r:id="rId7"/>
    <p:sldId id="303" r:id="rId8"/>
    <p:sldId id="304" r:id="rId9"/>
    <p:sldId id="305" r:id="rId10"/>
    <p:sldId id="306" r:id="rId11"/>
    <p:sldId id="307" r:id="rId12"/>
    <p:sldId id="308" r:id="rId13"/>
  </p:sldIdLst>
  <p:sldSz cx="9144000" cy="6858000" type="screen4x3"/>
  <p:notesSz cx="6858000" cy="9144000"/>
  <p:embeddedFontLst>
    <p:embeddedFont>
      <p:font typeface="Microsoft YaHei" panose="020B0503020204020204" pitchFamily="34" charset="-122"/>
      <p:regular r:id="rId15"/>
      <p:bold r:id="rId16"/>
    </p:embeddedFont>
    <p:embeddedFont>
      <p:font typeface="Calibri" panose="020F0502020204030204" pitchFamily="34"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87" roundtripDataSignature="AMtx7mipjRVAZ7m90UUU5K3NAVfj45Ei4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AB62BD8-A20C-48F3-9C35-2A67C503171D}">
  <a:tblStyle styleId="{AAB62BD8-A20C-48F3-9C35-2A67C503171D}"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5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3" Type="http://schemas.openxmlformats.org/officeDocument/2006/relationships/slide" Target="slides/slide2.xml"/><Relationship Id="rId89"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87" Type="http://customschemas.google.com/relationships/presentationmetadata" Target="metadata"/><Relationship Id="rId5" Type="http://schemas.openxmlformats.org/officeDocument/2006/relationships/slide" Target="slides/slide4.xml"/><Relationship Id="rId15" Type="http://schemas.openxmlformats.org/officeDocument/2006/relationships/font" Target="fonts/font1.fntdata"/><Relationship Id="rId90"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2"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SzPts val="1400"/>
              <a:buNone/>
              <a:defRPr sz="12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685212"/>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2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a:t>
            </a:fld>
            <a:endParaRPr/>
          </a:p>
        </p:txBody>
      </p:sp>
    </p:spTree>
    <p:extLst>
      <p:ext uri="{BB962C8B-B14F-4D97-AF65-F5344CB8AC3E}">
        <p14:creationId xmlns:p14="http://schemas.microsoft.com/office/powerpoint/2010/main" val="328144992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0"/>
        <p:cNvGrpSpPr/>
        <p:nvPr/>
      </p:nvGrpSpPr>
      <p:grpSpPr>
        <a:xfrm>
          <a:off x="0" y="0"/>
          <a:ext cx="0" cy="0"/>
          <a:chOff x="0" y="0"/>
          <a:chExt cx="0" cy="0"/>
        </a:xfrm>
      </p:grpSpPr>
      <p:sp>
        <p:nvSpPr>
          <p:cNvPr id="731" name="Google Shape;731;p4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32" name="Google Shape;732;p4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632554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6"/>
        <p:cNvGrpSpPr/>
        <p:nvPr/>
      </p:nvGrpSpPr>
      <p:grpSpPr>
        <a:xfrm>
          <a:off x="0" y="0"/>
          <a:ext cx="0" cy="0"/>
          <a:chOff x="0" y="0"/>
          <a:chExt cx="0" cy="0"/>
        </a:xfrm>
      </p:grpSpPr>
      <p:sp>
        <p:nvSpPr>
          <p:cNvPr id="777" name="Google Shape;777;p5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78" name="Google Shape;778;p5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476411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1"/>
        <p:cNvGrpSpPr/>
        <p:nvPr/>
      </p:nvGrpSpPr>
      <p:grpSpPr>
        <a:xfrm>
          <a:off x="0" y="0"/>
          <a:ext cx="0" cy="0"/>
          <a:chOff x="0" y="0"/>
          <a:chExt cx="0" cy="0"/>
        </a:xfrm>
      </p:grpSpPr>
      <p:sp>
        <p:nvSpPr>
          <p:cNvPr id="782" name="Google Shape;782;p5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83" name="Google Shape;783;p5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985369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6"/>
        <p:cNvGrpSpPr/>
        <p:nvPr/>
      </p:nvGrpSpPr>
      <p:grpSpPr>
        <a:xfrm>
          <a:off x="0" y="0"/>
          <a:ext cx="0" cy="0"/>
          <a:chOff x="0" y="0"/>
          <a:chExt cx="0" cy="0"/>
        </a:xfrm>
      </p:grpSpPr>
      <p:sp>
        <p:nvSpPr>
          <p:cNvPr id="787" name="Google Shape;787;p5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88" name="Google Shape;788;p5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36058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6"/>
        <p:cNvGrpSpPr/>
        <p:nvPr/>
      </p:nvGrpSpPr>
      <p:grpSpPr>
        <a:xfrm>
          <a:off x="0" y="0"/>
          <a:ext cx="0" cy="0"/>
          <a:chOff x="0" y="0"/>
          <a:chExt cx="0" cy="0"/>
        </a:xfrm>
      </p:grpSpPr>
      <p:sp>
        <p:nvSpPr>
          <p:cNvPr id="737" name="Google Shape;737;p4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38" name="Google Shape;738;p4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286606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1"/>
        <p:cNvGrpSpPr/>
        <p:nvPr/>
      </p:nvGrpSpPr>
      <p:grpSpPr>
        <a:xfrm>
          <a:off x="0" y="0"/>
          <a:ext cx="0" cy="0"/>
          <a:chOff x="0" y="0"/>
          <a:chExt cx="0" cy="0"/>
        </a:xfrm>
      </p:grpSpPr>
      <p:sp>
        <p:nvSpPr>
          <p:cNvPr id="742" name="Google Shape;742;p4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43" name="Google Shape;743;p4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4903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6"/>
        <p:cNvGrpSpPr/>
        <p:nvPr/>
      </p:nvGrpSpPr>
      <p:grpSpPr>
        <a:xfrm>
          <a:off x="0" y="0"/>
          <a:ext cx="0" cy="0"/>
          <a:chOff x="0" y="0"/>
          <a:chExt cx="0" cy="0"/>
        </a:xfrm>
      </p:grpSpPr>
      <p:sp>
        <p:nvSpPr>
          <p:cNvPr id="747" name="Google Shape;747;p4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48" name="Google Shape;748;p4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21062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1"/>
        <p:cNvGrpSpPr/>
        <p:nvPr/>
      </p:nvGrpSpPr>
      <p:grpSpPr>
        <a:xfrm>
          <a:off x="0" y="0"/>
          <a:ext cx="0" cy="0"/>
          <a:chOff x="0" y="0"/>
          <a:chExt cx="0" cy="0"/>
        </a:xfrm>
      </p:grpSpPr>
      <p:sp>
        <p:nvSpPr>
          <p:cNvPr id="752" name="Google Shape;752;p4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53" name="Google Shape;753;p4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599202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6"/>
        <p:cNvGrpSpPr/>
        <p:nvPr/>
      </p:nvGrpSpPr>
      <p:grpSpPr>
        <a:xfrm>
          <a:off x="0" y="0"/>
          <a:ext cx="0" cy="0"/>
          <a:chOff x="0" y="0"/>
          <a:chExt cx="0" cy="0"/>
        </a:xfrm>
      </p:grpSpPr>
      <p:sp>
        <p:nvSpPr>
          <p:cNvPr id="757" name="Google Shape;757;p4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58" name="Google Shape;758;p4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06782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1"/>
        <p:cNvGrpSpPr/>
        <p:nvPr/>
      </p:nvGrpSpPr>
      <p:grpSpPr>
        <a:xfrm>
          <a:off x="0" y="0"/>
          <a:ext cx="0" cy="0"/>
          <a:chOff x="0" y="0"/>
          <a:chExt cx="0" cy="0"/>
        </a:xfrm>
      </p:grpSpPr>
      <p:sp>
        <p:nvSpPr>
          <p:cNvPr id="762" name="Google Shape;762;p4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63" name="Google Shape;763;p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632835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6"/>
        <p:cNvGrpSpPr/>
        <p:nvPr/>
      </p:nvGrpSpPr>
      <p:grpSpPr>
        <a:xfrm>
          <a:off x="0" y="0"/>
          <a:ext cx="0" cy="0"/>
          <a:chOff x="0" y="0"/>
          <a:chExt cx="0" cy="0"/>
        </a:xfrm>
      </p:grpSpPr>
      <p:sp>
        <p:nvSpPr>
          <p:cNvPr id="767" name="Google Shape;767;p4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68" name="Google Shape;768;p4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191879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1"/>
        <p:cNvGrpSpPr/>
        <p:nvPr/>
      </p:nvGrpSpPr>
      <p:grpSpPr>
        <a:xfrm>
          <a:off x="0" y="0"/>
          <a:ext cx="0" cy="0"/>
          <a:chOff x="0" y="0"/>
          <a:chExt cx="0" cy="0"/>
        </a:xfrm>
      </p:grpSpPr>
      <p:sp>
        <p:nvSpPr>
          <p:cNvPr id="772" name="Google Shape;772;p5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73" name="Google Shape;773;p5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08097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标题幻灯片" type="title">
  <p:cSld name="TITLE">
    <p:spTree>
      <p:nvGrpSpPr>
        <p:cNvPr id="1" name="Shape 15"/>
        <p:cNvGrpSpPr/>
        <p:nvPr/>
      </p:nvGrpSpPr>
      <p:grpSpPr>
        <a:xfrm>
          <a:off x="0" y="0"/>
          <a:ext cx="0" cy="0"/>
          <a:chOff x="0" y="0"/>
          <a:chExt cx="0" cy="0"/>
        </a:xfrm>
      </p:grpSpPr>
      <p:sp>
        <p:nvSpPr>
          <p:cNvPr id="16" name="Google Shape;16;p71"/>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71"/>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71"/>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71"/>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71"/>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节标题" type="secHead">
  <p:cSld name="SECTION_HEADER">
    <p:spTree>
      <p:nvGrpSpPr>
        <p:cNvPr id="1" name="Shape 72"/>
        <p:cNvGrpSpPr/>
        <p:nvPr/>
      </p:nvGrpSpPr>
      <p:grpSpPr>
        <a:xfrm>
          <a:off x="0" y="0"/>
          <a:ext cx="0" cy="0"/>
          <a:chOff x="0" y="0"/>
          <a:chExt cx="0" cy="0"/>
        </a:xfrm>
      </p:grpSpPr>
      <p:sp>
        <p:nvSpPr>
          <p:cNvPr id="73" name="Google Shape;73;p126"/>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26"/>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75" name="Google Shape;75;p126"/>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26"/>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26"/>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标题和内容" type="obj">
  <p:cSld name="OBJECT">
    <p:spTree>
      <p:nvGrpSpPr>
        <p:cNvPr id="1" name="Shape 78"/>
        <p:cNvGrpSpPr/>
        <p:nvPr/>
      </p:nvGrpSpPr>
      <p:grpSpPr>
        <a:xfrm>
          <a:off x="0" y="0"/>
          <a:ext cx="0" cy="0"/>
          <a:chOff x="0" y="0"/>
          <a:chExt cx="0" cy="0"/>
        </a:xfrm>
      </p:grpSpPr>
      <p:sp>
        <p:nvSpPr>
          <p:cNvPr id="79" name="Google Shape;79;p127"/>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7"/>
          <p:cNvSpPr txBox="1">
            <a:spLocks noGrp="1"/>
          </p:cNvSpPr>
          <p:nvPr>
            <p:ph type="body" idx="1"/>
          </p:nvPr>
        </p:nvSpPr>
        <p:spPr>
          <a:xfrm>
            <a:off x="628650" y="1825625"/>
            <a:ext cx="7886700" cy="4351337"/>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27"/>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27"/>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27"/>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垂直排列标题与&#10;文本" type="vertTitleAndTx">
  <p:cSld name="VERTICAL_TITLE_AND_VERTICAL_TEXT">
    <p:spTree>
      <p:nvGrpSpPr>
        <p:cNvPr id="1" name="Shape 21"/>
        <p:cNvGrpSpPr/>
        <p:nvPr/>
      </p:nvGrpSpPr>
      <p:grpSpPr>
        <a:xfrm>
          <a:off x="0" y="0"/>
          <a:ext cx="0" cy="0"/>
          <a:chOff x="0" y="0"/>
          <a:chExt cx="0" cy="0"/>
        </a:xfrm>
      </p:grpSpPr>
      <p:sp>
        <p:nvSpPr>
          <p:cNvPr id="22" name="Google Shape;22;p118"/>
          <p:cNvSpPr txBox="1">
            <a:spLocks noGrp="1"/>
          </p:cNvSpPr>
          <p:nvPr>
            <p:ph type="title"/>
          </p:nvPr>
        </p:nvSpPr>
        <p:spPr>
          <a:xfrm rot="5400000">
            <a:off x="4623594" y="2285207"/>
            <a:ext cx="5811838" cy="197167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18"/>
          <p:cNvSpPr txBox="1">
            <a:spLocks noGrp="1"/>
          </p:cNvSpPr>
          <p:nvPr>
            <p:ph type="body" idx="1"/>
          </p:nvPr>
        </p:nvSpPr>
        <p:spPr>
          <a:xfrm rot="5400000">
            <a:off x="623094" y="370681"/>
            <a:ext cx="5811838" cy="5800725"/>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18"/>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18"/>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118"/>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标题和竖排文字" type="vertTx">
  <p:cSld name="VERTICAL_TEXT">
    <p:spTree>
      <p:nvGrpSpPr>
        <p:cNvPr id="1" name="Shape 27"/>
        <p:cNvGrpSpPr/>
        <p:nvPr/>
      </p:nvGrpSpPr>
      <p:grpSpPr>
        <a:xfrm>
          <a:off x="0" y="0"/>
          <a:ext cx="0" cy="0"/>
          <a:chOff x="0" y="0"/>
          <a:chExt cx="0" cy="0"/>
        </a:xfrm>
      </p:grpSpPr>
      <p:sp>
        <p:nvSpPr>
          <p:cNvPr id="28" name="Google Shape;28;p119"/>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19"/>
          <p:cNvSpPr txBox="1">
            <a:spLocks noGrp="1"/>
          </p:cNvSpPr>
          <p:nvPr>
            <p:ph type="body" idx="1"/>
          </p:nvPr>
        </p:nvSpPr>
        <p:spPr>
          <a:xfrm rot="5400000">
            <a:off x="2396332" y="57943"/>
            <a:ext cx="4351337" cy="78867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119"/>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119"/>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119"/>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图片与标题" type="picTx">
  <p:cSld name="PICTURE_WITH_CAPTION_TEXT">
    <p:spTree>
      <p:nvGrpSpPr>
        <p:cNvPr id="1" name="Shape 33"/>
        <p:cNvGrpSpPr/>
        <p:nvPr/>
      </p:nvGrpSpPr>
      <p:grpSpPr>
        <a:xfrm>
          <a:off x="0" y="0"/>
          <a:ext cx="0" cy="0"/>
          <a:chOff x="0" y="0"/>
          <a:chExt cx="0" cy="0"/>
        </a:xfrm>
      </p:grpSpPr>
      <p:sp>
        <p:nvSpPr>
          <p:cNvPr id="34" name="Google Shape;34;p120"/>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20"/>
          <p:cNvSpPr>
            <a:spLocks noGrp="1"/>
          </p:cNvSpPr>
          <p:nvPr>
            <p:ph type="pic" idx="2"/>
          </p:nvPr>
        </p:nvSpPr>
        <p:spPr>
          <a:xfrm>
            <a:off x="3887391" y="987426"/>
            <a:ext cx="4629150" cy="4873625"/>
          </a:xfrm>
          <a:prstGeom prst="rect">
            <a:avLst/>
          </a:prstGeom>
          <a:noFill/>
          <a:ln>
            <a:noFill/>
          </a:ln>
        </p:spPr>
      </p:sp>
      <p:sp>
        <p:nvSpPr>
          <p:cNvPr id="36" name="Google Shape;36;p120"/>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37" name="Google Shape;37;p120"/>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20"/>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120"/>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内容与标题" type="objTx">
  <p:cSld name="OBJECT_WITH_CAPTION_TEXT">
    <p:spTree>
      <p:nvGrpSpPr>
        <p:cNvPr id="1" name="Shape 40"/>
        <p:cNvGrpSpPr/>
        <p:nvPr/>
      </p:nvGrpSpPr>
      <p:grpSpPr>
        <a:xfrm>
          <a:off x="0" y="0"/>
          <a:ext cx="0" cy="0"/>
          <a:chOff x="0" y="0"/>
          <a:chExt cx="0" cy="0"/>
        </a:xfrm>
      </p:grpSpPr>
      <p:sp>
        <p:nvSpPr>
          <p:cNvPr id="41" name="Google Shape;41;p121"/>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21"/>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43" name="Google Shape;43;p121"/>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4" name="Google Shape;44;p121"/>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121"/>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121"/>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空白" type="blank">
  <p:cSld name="BLANK">
    <p:spTree>
      <p:nvGrpSpPr>
        <p:cNvPr id="1" name="Shape 47"/>
        <p:cNvGrpSpPr/>
        <p:nvPr/>
      </p:nvGrpSpPr>
      <p:grpSpPr>
        <a:xfrm>
          <a:off x="0" y="0"/>
          <a:ext cx="0" cy="0"/>
          <a:chOff x="0" y="0"/>
          <a:chExt cx="0" cy="0"/>
        </a:xfrm>
      </p:grpSpPr>
      <p:sp>
        <p:nvSpPr>
          <p:cNvPr id="48" name="Google Shape;48;p122"/>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122"/>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122"/>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仅标题" type="titleOnly">
  <p:cSld name="TITLE_ONLY">
    <p:spTree>
      <p:nvGrpSpPr>
        <p:cNvPr id="1" name="Shape 51"/>
        <p:cNvGrpSpPr/>
        <p:nvPr/>
      </p:nvGrpSpPr>
      <p:grpSpPr>
        <a:xfrm>
          <a:off x="0" y="0"/>
          <a:ext cx="0" cy="0"/>
          <a:chOff x="0" y="0"/>
          <a:chExt cx="0" cy="0"/>
        </a:xfrm>
      </p:grpSpPr>
      <p:sp>
        <p:nvSpPr>
          <p:cNvPr id="52" name="Google Shape;52;p123"/>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123"/>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123"/>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123"/>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比较" type="twoTxTwoObj">
  <p:cSld name="TWO_OBJECTS_WITH_TEXT">
    <p:spTree>
      <p:nvGrpSpPr>
        <p:cNvPr id="1" name="Shape 56"/>
        <p:cNvGrpSpPr/>
        <p:nvPr/>
      </p:nvGrpSpPr>
      <p:grpSpPr>
        <a:xfrm>
          <a:off x="0" y="0"/>
          <a:ext cx="0" cy="0"/>
          <a:chOff x="0" y="0"/>
          <a:chExt cx="0" cy="0"/>
        </a:xfrm>
      </p:grpSpPr>
      <p:sp>
        <p:nvSpPr>
          <p:cNvPr id="57" name="Google Shape;57;p124"/>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124"/>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9" name="Google Shape;59;p124"/>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124"/>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1" name="Google Shape;61;p124"/>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2" name="Google Shape;62;p124"/>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24"/>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24"/>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两栏内容" type="twoObj">
  <p:cSld name="TWO_OBJECTS">
    <p:spTree>
      <p:nvGrpSpPr>
        <p:cNvPr id="1" name="Shape 65"/>
        <p:cNvGrpSpPr/>
        <p:nvPr/>
      </p:nvGrpSpPr>
      <p:grpSpPr>
        <a:xfrm>
          <a:off x="0" y="0"/>
          <a:ext cx="0" cy="0"/>
          <a:chOff x="0" y="0"/>
          <a:chExt cx="0" cy="0"/>
        </a:xfrm>
      </p:grpSpPr>
      <p:sp>
        <p:nvSpPr>
          <p:cNvPr id="66" name="Google Shape;66;p125"/>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25"/>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8" name="Google Shape;68;p125"/>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9" name="Google Shape;69;p125"/>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25"/>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25"/>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9"/>
        <p:cNvGrpSpPr/>
        <p:nvPr/>
      </p:nvGrpSpPr>
      <p:grpSpPr>
        <a:xfrm>
          <a:off x="0" y="0"/>
          <a:ext cx="0" cy="0"/>
          <a:chOff x="0" y="0"/>
          <a:chExt cx="0" cy="0"/>
        </a:xfrm>
      </p:grpSpPr>
      <p:sp>
        <p:nvSpPr>
          <p:cNvPr id="10" name="Google Shape;10;p70"/>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70"/>
          <p:cNvSpPr txBox="1">
            <a:spLocks noGrp="1"/>
          </p:cNvSpPr>
          <p:nvPr>
            <p:ph type="body" idx="1"/>
          </p:nvPr>
        </p:nvSpPr>
        <p:spPr>
          <a:xfrm>
            <a:off x="628650" y="1825625"/>
            <a:ext cx="7886700" cy="4351337"/>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70"/>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200" b="0" i="0" u="none" strike="noStrike" cap="none">
                <a:solidFill>
                  <a:srgbClr val="898989"/>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70"/>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70"/>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L="0" marR="0" lvl="1"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2pPr>
            <a:lvl3pPr marL="0" marR="0" lvl="2"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3pPr>
            <a:lvl4pPr marL="0" marR="0" lvl="3"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4pPr>
            <a:lvl5pPr marL="0" marR="0" lvl="4"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5pPr>
            <a:lvl6pPr marL="0" marR="0" lvl="5"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6pPr>
            <a:lvl7pPr marL="0" marR="0" lvl="6"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7pPr>
            <a:lvl8pPr marL="0" marR="0" lvl="7"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8pPr>
            <a:lvl9pPr marL="0" marR="0" lvl="8"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E75B6"/>
        </a:solidFill>
        <a:effectLst/>
      </p:bgPr>
    </p:bg>
    <p:spTree>
      <p:nvGrpSpPr>
        <p:cNvPr id="1" name="Shape 733"/>
        <p:cNvGrpSpPr/>
        <p:nvPr/>
      </p:nvGrpSpPr>
      <p:grpSpPr>
        <a:xfrm>
          <a:off x="0" y="0"/>
          <a:ext cx="0" cy="0"/>
          <a:chOff x="0" y="0"/>
          <a:chExt cx="0" cy="0"/>
        </a:xfrm>
      </p:grpSpPr>
      <p:sp>
        <p:nvSpPr>
          <p:cNvPr id="734" name="Google Shape;734;p42"/>
          <p:cNvSpPr txBox="1">
            <a:spLocks noGrp="1"/>
          </p:cNvSpPr>
          <p:nvPr>
            <p:ph type="ctrTitle"/>
          </p:nvPr>
        </p:nvSpPr>
        <p:spPr>
          <a:xfrm>
            <a:off x="133350" y="681037"/>
            <a:ext cx="8894762" cy="357505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FFFF00"/>
              </a:buClr>
              <a:buSzPts val="4600"/>
              <a:buFont typeface="Microsoft YaHei"/>
              <a:buNone/>
            </a:pPr>
            <a:r>
              <a:rPr lang="en-US" sz="4600" b="1" i="0" u="none" dirty="0" err="1">
                <a:solidFill>
                  <a:srgbClr val="FFFF00"/>
                </a:solidFill>
                <a:latin typeface="Microsoft YaHei"/>
                <a:ea typeface="Microsoft YaHei"/>
                <a:cs typeface="Microsoft YaHei"/>
                <a:sym typeface="Microsoft YaHei"/>
              </a:rPr>
              <a:t>降生在马槽的救主</a:t>
            </a:r>
            <a:r>
              <a:rPr lang="en-US" sz="4600" b="1" i="0" u="none" dirty="0">
                <a:solidFill>
                  <a:srgbClr val="FFFF00"/>
                </a:solidFill>
                <a:latin typeface="Microsoft YaHei"/>
                <a:ea typeface="Microsoft YaHei"/>
                <a:cs typeface="Microsoft YaHei"/>
                <a:sym typeface="Microsoft YaHei"/>
              </a:rPr>
              <a:t/>
            </a:r>
            <a:br>
              <a:rPr lang="en-US" sz="4600" b="1" i="0" u="none" dirty="0">
                <a:solidFill>
                  <a:srgbClr val="FFFF00"/>
                </a:solidFill>
                <a:latin typeface="Microsoft YaHei"/>
                <a:ea typeface="Microsoft YaHei"/>
                <a:cs typeface="Microsoft YaHei"/>
                <a:sym typeface="Microsoft YaHei"/>
              </a:rPr>
            </a:br>
            <a:r>
              <a:rPr lang="en-US" sz="4600" b="1" i="0" u="none" dirty="0">
                <a:solidFill>
                  <a:schemeClr val="lt1"/>
                </a:solidFill>
                <a:latin typeface="Microsoft YaHei"/>
                <a:ea typeface="Microsoft YaHei"/>
                <a:cs typeface="Microsoft YaHei"/>
                <a:sym typeface="Microsoft YaHei"/>
              </a:rPr>
              <a:t>The Savior Was Laid in A Manger</a:t>
            </a:r>
            <a:endParaRPr dirty="0"/>
          </a:p>
        </p:txBody>
      </p:sp>
      <p:sp>
        <p:nvSpPr>
          <p:cNvPr id="735" name="Google Shape;735;p42"/>
          <p:cNvSpPr txBox="1">
            <a:spLocks noGrp="1"/>
          </p:cNvSpPr>
          <p:nvPr>
            <p:ph type="subTitle" idx="1"/>
          </p:nvPr>
        </p:nvSpPr>
        <p:spPr>
          <a:xfrm>
            <a:off x="984250" y="5202237"/>
            <a:ext cx="6858000" cy="1655762"/>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lt1"/>
              </a:buClr>
              <a:buSzPts val="2400"/>
              <a:buNone/>
            </a:pPr>
            <a:r>
              <a:rPr lang="en-US" sz="2400" b="1" i="0" u="none">
                <a:solidFill>
                  <a:schemeClr val="lt1"/>
                </a:solidFill>
                <a:latin typeface="Calibri"/>
                <a:ea typeface="Calibri"/>
                <a:cs typeface="Calibri"/>
                <a:sym typeface="Calibri"/>
              </a:rPr>
              <a:t>Boise Chinese Christian Church </a:t>
            </a:r>
            <a:endParaRPr/>
          </a:p>
          <a:p>
            <a:pPr marL="0" lvl="0" indent="0" algn="ctr" rtl="0">
              <a:lnSpc>
                <a:spcPct val="90000"/>
              </a:lnSpc>
              <a:spcBef>
                <a:spcPts val="1000"/>
              </a:spcBef>
              <a:spcAft>
                <a:spcPts val="0"/>
              </a:spcAft>
              <a:buClr>
                <a:schemeClr val="lt1"/>
              </a:buClr>
              <a:buSzPts val="2400"/>
              <a:buNone/>
            </a:pPr>
            <a:r>
              <a:rPr lang="en-US" sz="2400" b="1" i="0" u="none">
                <a:solidFill>
                  <a:schemeClr val="lt1"/>
                </a:solidFill>
                <a:latin typeface="Calibri"/>
                <a:ea typeface="Calibri"/>
                <a:cs typeface="Calibri"/>
                <a:sym typeface="Calibri"/>
              </a:rPr>
              <a:t>12/25/2022</a:t>
            </a:r>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79"/>
        <p:cNvGrpSpPr/>
        <p:nvPr/>
      </p:nvGrpSpPr>
      <p:grpSpPr>
        <a:xfrm>
          <a:off x="0" y="0"/>
          <a:ext cx="0" cy="0"/>
          <a:chOff x="0" y="0"/>
          <a:chExt cx="0" cy="0"/>
        </a:xfrm>
      </p:grpSpPr>
      <p:sp>
        <p:nvSpPr>
          <p:cNvPr id="780" name="Google Shape;780;p51"/>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【腓立比书 Philippians 2:5-11】</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5 你们当以基督耶稣的心为心。</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Let this mind be in you which was also in Christ Jesus,</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6 祂本有　神的形像，不以自己与　神同等为强夺的，</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who, being in the form of God, did not consider it robbery to be equal with God,</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7 反倒虚己，取了奴仆的形像，成为人的样式。</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but made Himself of no reputation, taking the form of a bondservant, and coming in the likeness of men.</a:t>
            </a:r>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84"/>
        <p:cNvGrpSpPr/>
        <p:nvPr/>
      </p:nvGrpSpPr>
      <p:grpSpPr>
        <a:xfrm>
          <a:off x="0" y="0"/>
          <a:ext cx="0" cy="0"/>
          <a:chOff x="0" y="0"/>
          <a:chExt cx="0" cy="0"/>
        </a:xfrm>
      </p:grpSpPr>
      <p:sp>
        <p:nvSpPr>
          <p:cNvPr id="785" name="Google Shape;785;p52"/>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【腓立比书 Philippians 2:5-11】</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8 既有人的样子，就自己卑微，存心顺服，以至于死，且死在十字架上。</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And being found in appearance as a man, He humbled Himself and became obedient to the point of death, even the death of the cross.</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9 所以　神将祂升为至高，又赐给祂那超乎万名之上的名，</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Therefore God also has highly exalted Him and given Him the name which is above every name,</a:t>
            </a:r>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89"/>
        <p:cNvGrpSpPr/>
        <p:nvPr/>
      </p:nvGrpSpPr>
      <p:grpSpPr>
        <a:xfrm>
          <a:off x="0" y="0"/>
          <a:ext cx="0" cy="0"/>
          <a:chOff x="0" y="0"/>
          <a:chExt cx="0" cy="0"/>
        </a:xfrm>
      </p:grpSpPr>
      <p:sp>
        <p:nvSpPr>
          <p:cNvPr id="790" name="Google Shape;790;p53"/>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【腓立比书 Philippians 2:5-11】</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10 叫一切在天上的、地上的和地底下的，因耶稣的名无不屈膝，</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that at the name of Jesus every knee should bow, of those in heaven, and of those on earth, and of those under the earth,</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11 无不口称耶稣基督为主，使荣耀归与父　神。</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and that every tongue should confess that Jesus Christ is Lord, to the glory of God the Father.</a:t>
            </a:r>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39"/>
        <p:cNvGrpSpPr/>
        <p:nvPr/>
      </p:nvGrpSpPr>
      <p:grpSpPr>
        <a:xfrm>
          <a:off x="0" y="0"/>
          <a:ext cx="0" cy="0"/>
          <a:chOff x="0" y="0"/>
          <a:chExt cx="0" cy="0"/>
        </a:xfrm>
      </p:grpSpPr>
      <p:sp>
        <p:nvSpPr>
          <p:cNvPr id="740" name="Google Shape;740;p43"/>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【路加福音 Luke 2:8-12】</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8 在伯利恒之野地里有牧羊的人，夜间按着更次看守羊群。</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Now there were in the same country shepherds living out in the fields, keeping watch over their flock by night.</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9 有主的使者站在他们旁边，主的荣光四面照着他们，牧羊的人就甚惧怕。</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And behold, an angel of the Lord stood before them, and the glory of the Lord shone around them, and they were greatly afraid.</a:t>
            </a:r>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44"/>
        <p:cNvGrpSpPr/>
        <p:nvPr/>
      </p:nvGrpSpPr>
      <p:grpSpPr>
        <a:xfrm>
          <a:off x="0" y="0"/>
          <a:ext cx="0" cy="0"/>
          <a:chOff x="0" y="0"/>
          <a:chExt cx="0" cy="0"/>
        </a:xfrm>
      </p:grpSpPr>
      <p:sp>
        <p:nvSpPr>
          <p:cNvPr id="745" name="Google Shape;745;p44"/>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【路加福音 Luke 2:8-12】</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10 那天使对他们说：“不要惧怕，我报给你们大喜的信息，是关乎万民的。</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Then the angel said to them, “Do not be afraid, for behold, I bring you good tidings of great joy which will be to all people.</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11 因今天在大卫的城里，为你们生了救主，就是主基督。</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For there is born to you this day in the city of David a Savior, who is Christ the Lord.</a:t>
            </a:r>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49"/>
        <p:cNvGrpSpPr/>
        <p:nvPr/>
      </p:nvGrpSpPr>
      <p:grpSpPr>
        <a:xfrm>
          <a:off x="0" y="0"/>
          <a:ext cx="0" cy="0"/>
          <a:chOff x="0" y="0"/>
          <a:chExt cx="0" cy="0"/>
        </a:xfrm>
      </p:grpSpPr>
      <p:sp>
        <p:nvSpPr>
          <p:cNvPr id="750" name="Google Shape;750;p45"/>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【路加福音 Luke 2:8-12】</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12 你们要看见一个婴孩，包着布，卧在马槽里，那就是记号了。”</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And this will be the sign to you: You will find a Babe wrapped in swaddling cloths, lying in a manger.”</a:t>
            </a:r>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54"/>
        <p:cNvGrpSpPr/>
        <p:nvPr/>
      </p:nvGrpSpPr>
      <p:grpSpPr>
        <a:xfrm>
          <a:off x="0" y="0"/>
          <a:ext cx="0" cy="0"/>
          <a:chOff x="0" y="0"/>
          <a:chExt cx="0" cy="0"/>
        </a:xfrm>
      </p:grpSpPr>
      <p:sp>
        <p:nvSpPr>
          <p:cNvPr id="755" name="Google Shape;755;p46"/>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【约翰福音 John 20:30-31】</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30 耶稣在门徒面前另外行了许多神迹，没有记在这书上。</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And truly Jesus did many other signs in the presence of His disciples, which are not written in this book;</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31 但记这些事，要叫你们信耶稣是基督，是　神的儿子，并且叫你们信了祂，就可以因祂的名得生命。</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but these are written that you may believe that Jesus is the Christ, the Son of God, and that believing you may have life in His name.</a:t>
            </a:r>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59"/>
        <p:cNvGrpSpPr/>
        <p:nvPr/>
      </p:nvGrpSpPr>
      <p:grpSpPr>
        <a:xfrm>
          <a:off x="0" y="0"/>
          <a:ext cx="0" cy="0"/>
          <a:chOff x="0" y="0"/>
          <a:chExt cx="0" cy="0"/>
        </a:xfrm>
      </p:grpSpPr>
      <p:sp>
        <p:nvSpPr>
          <p:cNvPr id="760" name="Google Shape;760;p47"/>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【以赛亚书 Isaiah 53:2-3】</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2 祂在耶和华面前生长如嫩芽，像根出于干地。祂无佳形美容，我们看见祂的时候，也无美貌使我们羡慕祂。</a:t>
            </a:r>
            <a:r>
              <a:rPr lang="en-US" sz="3000" b="1" i="0" u="none">
                <a:solidFill>
                  <a:schemeClr val="lt1"/>
                </a:solidFill>
                <a:latin typeface="Calibri"/>
                <a:ea typeface="Calibri"/>
                <a:cs typeface="Calibri"/>
                <a:sym typeface="Calibri"/>
              </a:rPr>
              <a:t>For He shall grow up before Him as a tender plant, And as a root out of dry ground. He has no form or comeliness; And when we see Him, There is no beauty that we should desire Him.</a:t>
            </a:r>
            <a:endParaRPr/>
          </a:p>
          <a:p>
            <a:pPr marL="0" lvl="0" indent="0" algn="l" rtl="0">
              <a:lnSpc>
                <a:spcPct val="100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3 祂被藐视，被人厌弃，多受痛苦，常经忧患。祂被藐视，好像被人掩面不看的一样，我们也不尊重祂。</a:t>
            </a:r>
            <a:r>
              <a:rPr lang="en-US" sz="3000" b="1" i="0" u="none">
                <a:solidFill>
                  <a:schemeClr val="lt1"/>
                </a:solidFill>
                <a:latin typeface="Calibri"/>
                <a:ea typeface="Calibri"/>
                <a:cs typeface="Calibri"/>
                <a:sym typeface="Calibri"/>
              </a:rPr>
              <a:t>He is despised and rejected by men, A Man of sorrows and acquainted with grief. And we hid, as it were, our faces from Him; He was despised, and we did not esteem Him.</a:t>
            </a:r>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64"/>
        <p:cNvGrpSpPr/>
        <p:nvPr/>
      </p:nvGrpSpPr>
      <p:grpSpPr>
        <a:xfrm>
          <a:off x="0" y="0"/>
          <a:ext cx="0" cy="0"/>
          <a:chOff x="0" y="0"/>
          <a:chExt cx="0" cy="0"/>
        </a:xfrm>
      </p:grpSpPr>
      <p:sp>
        <p:nvSpPr>
          <p:cNvPr id="765" name="Google Shape;765;p48"/>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【马太福音 Matthew 23:27】</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“你们这假冒为善的文士和法利赛人有祸了！因为你们好像粉饰的坟墓，外面好看，里面却装满了死人的骨头和一切的污秽。</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“Woe to you, scribes and Pharisees, hypocrites! For you are like whitewashed tombs which indeed appear beautiful outwardly, but inside are full of dead men’s bones and all uncleanness.</a:t>
            </a:r>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69"/>
        <p:cNvGrpSpPr/>
        <p:nvPr/>
      </p:nvGrpSpPr>
      <p:grpSpPr>
        <a:xfrm>
          <a:off x="0" y="0"/>
          <a:ext cx="0" cy="0"/>
          <a:chOff x="0" y="0"/>
          <a:chExt cx="0" cy="0"/>
        </a:xfrm>
      </p:grpSpPr>
      <p:sp>
        <p:nvSpPr>
          <p:cNvPr id="770" name="Google Shape;770;p49"/>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【罗马书 Romans 12:2】</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不要效法这个世界，只要心意更新而变化，叫你们察验何为　神的善良、纯全、可喜悦的旨意。</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And do not be conformed to this world, but be transformed by the renewing of your mind, that you may prove what is that good and acceptable and perfect will of God.</a:t>
            </a:r>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74"/>
        <p:cNvGrpSpPr/>
        <p:nvPr/>
      </p:nvGrpSpPr>
      <p:grpSpPr>
        <a:xfrm>
          <a:off x="0" y="0"/>
          <a:ext cx="0" cy="0"/>
          <a:chOff x="0" y="0"/>
          <a:chExt cx="0" cy="0"/>
        </a:xfrm>
      </p:grpSpPr>
      <p:sp>
        <p:nvSpPr>
          <p:cNvPr id="775" name="Google Shape;775;p50"/>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【罗马书 Romans 8:29】</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因为祂预先所知道的人，就预先定下效法祂儿子的模样，使祂儿子在许多弟兄中作长子。</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For whom He foreknew, He also predestined to be conformed to the image of His Son, that He might be the firstborn among many brethren.</a:t>
            </a:r>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Office 主题">
  <a:themeElements>
    <a:clrScheme name="Office 主题">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551</Words>
  <Application>Microsoft Office PowerPoint</Application>
  <PresentationFormat>On-screen Show (4:3)</PresentationFormat>
  <Paragraphs>50</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Microsoft YaHei</vt:lpstr>
      <vt:lpstr>Calibri</vt:lpstr>
      <vt:lpstr>Arial</vt:lpstr>
      <vt:lpstr>1_Office 主题</vt:lpstr>
      <vt:lpstr>降生在马槽的救主 The Savior Was Laid in A Manger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降生在马槽的救主 The Savior Was Laid in A Manger</dc:title>
  <dc:creator>eli</dc:creator>
  <cp:lastModifiedBy>BCCC</cp:lastModifiedBy>
  <cp:revision>1</cp:revision>
  <dcterms:created xsi:type="dcterms:W3CDTF">2009-11-04T13:37:49Z</dcterms:created>
  <dcterms:modified xsi:type="dcterms:W3CDTF">2022-12-25T18:56:23Z</dcterms:modified>
</cp:coreProperties>
</file>