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97" r:id="rId2"/>
    <p:sldId id="298" r:id="rId3"/>
    <p:sldId id="299" r:id="rId4"/>
    <p:sldId id="300" r:id="rId5"/>
    <p:sldId id="301" r:id="rId6"/>
    <p:sldId id="302" r:id="rId7"/>
    <p:sldId id="303" r:id="rId8"/>
    <p:sldId id="304" r:id="rId9"/>
    <p:sldId id="305" r:id="rId10"/>
    <p:sldId id="306" r:id="rId11"/>
    <p:sldId id="307" r:id="rId12"/>
    <p:sldId id="308" r:id="rId13"/>
  </p:sldIdLst>
  <p:sldSz cx="9144000" cy="6858000" type="screen4x3"/>
  <p:notesSz cx="6858000" cy="9144000"/>
  <p:embeddedFontLst>
    <p:embeddedFont>
      <p:font typeface="Microsoft YaHei" panose="020B0503020204020204" pitchFamily="34" charset="-122"/>
      <p:regular r:id="rId15"/>
      <p:bold r:id="rId16"/>
    </p:embeddedFont>
    <p:embeddedFont>
      <p:font typeface="Calibri" panose="020F050202020403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7" roundtripDataSignature="AMtx7mipjRVAZ7m90UUU5K3NAVfj45Ei4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AB62BD8-A20C-48F3-9C35-2A67C503171D}">
  <a:tblStyle styleId="{AAB62BD8-A20C-48F3-9C35-2A67C503171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89"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87" Type="http://customschemas.google.com/relationships/presentationmetadata" Target="metadata"/><Relationship Id="rId5" Type="http://schemas.openxmlformats.org/officeDocument/2006/relationships/slide" Target="slides/slide4.xml"/><Relationship Id="rId15" Type="http://schemas.openxmlformats.org/officeDocument/2006/relationships/font" Target="fonts/font1.fntdata"/><Relationship Id="rId90"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extLst>
      <p:ext uri="{BB962C8B-B14F-4D97-AF65-F5344CB8AC3E}">
        <p14:creationId xmlns:p14="http://schemas.microsoft.com/office/powerpoint/2010/main" val="328144992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2" name="Google Shape;732;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3255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Google Shape;777;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8" name="Google Shape;778;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7641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1"/>
        <p:cNvGrpSpPr/>
        <p:nvPr/>
      </p:nvGrpSpPr>
      <p:grpSpPr>
        <a:xfrm>
          <a:off x="0" y="0"/>
          <a:ext cx="0" cy="0"/>
          <a:chOff x="0" y="0"/>
          <a:chExt cx="0" cy="0"/>
        </a:xfrm>
      </p:grpSpPr>
      <p:sp>
        <p:nvSpPr>
          <p:cNvPr id="782" name="Google Shape;782;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3" name="Google Shape;783;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8536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8" name="Google Shape;788;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605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6"/>
        <p:cNvGrpSpPr/>
        <p:nvPr/>
      </p:nvGrpSpPr>
      <p:grpSpPr>
        <a:xfrm>
          <a:off x="0" y="0"/>
          <a:ext cx="0" cy="0"/>
          <a:chOff x="0" y="0"/>
          <a:chExt cx="0" cy="0"/>
        </a:xfrm>
      </p:grpSpPr>
      <p:sp>
        <p:nvSpPr>
          <p:cNvPr id="737" name="Google Shape;737;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8" name="Google Shape;738;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8660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1"/>
        <p:cNvGrpSpPr/>
        <p:nvPr/>
      </p:nvGrpSpPr>
      <p:grpSpPr>
        <a:xfrm>
          <a:off x="0" y="0"/>
          <a:ext cx="0" cy="0"/>
          <a:chOff x="0" y="0"/>
          <a:chExt cx="0" cy="0"/>
        </a:xfrm>
      </p:grpSpPr>
      <p:sp>
        <p:nvSpPr>
          <p:cNvPr id="742" name="Google Shape;742;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3" name="Google Shape;743;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903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6"/>
        <p:cNvGrpSpPr/>
        <p:nvPr/>
      </p:nvGrpSpPr>
      <p:grpSpPr>
        <a:xfrm>
          <a:off x="0" y="0"/>
          <a:ext cx="0" cy="0"/>
          <a:chOff x="0" y="0"/>
          <a:chExt cx="0" cy="0"/>
        </a:xfrm>
      </p:grpSpPr>
      <p:sp>
        <p:nvSpPr>
          <p:cNvPr id="747" name="Google Shape;747;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8" name="Google Shape;748;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1062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1"/>
        <p:cNvGrpSpPr/>
        <p:nvPr/>
      </p:nvGrpSpPr>
      <p:grpSpPr>
        <a:xfrm>
          <a:off x="0" y="0"/>
          <a:ext cx="0" cy="0"/>
          <a:chOff x="0" y="0"/>
          <a:chExt cx="0" cy="0"/>
        </a:xfrm>
      </p:grpSpPr>
      <p:sp>
        <p:nvSpPr>
          <p:cNvPr id="752" name="Google Shape;752;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3" name="Google Shape;753;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9920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8" name="Google Shape;758;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678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Google Shape;762;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3" name="Google Shape;763;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3283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6"/>
        <p:cNvGrpSpPr/>
        <p:nvPr/>
      </p:nvGrpSpPr>
      <p:grpSpPr>
        <a:xfrm>
          <a:off x="0" y="0"/>
          <a:ext cx="0" cy="0"/>
          <a:chOff x="0" y="0"/>
          <a:chExt cx="0" cy="0"/>
        </a:xfrm>
      </p:grpSpPr>
      <p:sp>
        <p:nvSpPr>
          <p:cNvPr id="767" name="Google Shape;767;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8" name="Google Shape;768;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9187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1"/>
        <p:cNvGrpSpPr/>
        <p:nvPr/>
      </p:nvGrpSpPr>
      <p:grpSpPr>
        <a:xfrm>
          <a:off x="0" y="0"/>
          <a:ext cx="0" cy="0"/>
          <a:chOff x="0" y="0"/>
          <a:chExt cx="0" cy="0"/>
        </a:xfrm>
      </p:grpSpPr>
      <p:sp>
        <p:nvSpPr>
          <p:cNvPr id="772" name="Google Shape;772;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3" name="Google Shape;773;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8097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71"/>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71"/>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72"/>
        <p:cNvGrpSpPr/>
        <p:nvPr/>
      </p:nvGrpSpPr>
      <p:grpSpPr>
        <a:xfrm>
          <a:off x="0" y="0"/>
          <a:ext cx="0" cy="0"/>
          <a:chOff x="0" y="0"/>
          <a:chExt cx="0" cy="0"/>
        </a:xfrm>
      </p:grpSpPr>
      <p:sp>
        <p:nvSpPr>
          <p:cNvPr id="73" name="Google Shape;73;p126"/>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6"/>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75" name="Google Shape;75;p12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78"/>
        <p:cNvGrpSpPr/>
        <p:nvPr/>
      </p:nvGrpSpPr>
      <p:grpSpPr>
        <a:xfrm>
          <a:off x="0" y="0"/>
          <a:ext cx="0" cy="0"/>
          <a:chOff x="0" y="0"/>
          <a:chExt cx="0" cy="0"/>
        </a:xfrm>
      </p:grpSpPr>
      <p:sp>
        <p:nvSpPr>
          <p:cNvPr id="79" name="Google Shape;79;p127"/>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7"/>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21"/>
        <p:cNvGrpSpPr/>
        <p:nvPr/>
      </p:nvGrpSpPr>
      <p:grpSpPr>
        <a:xfrm>
          <a:off x="0" y="0"/>
          <a:ext cx="0" cy="0"/>
          <a:chOff x="0" y="0"/>
          <a:chExt cx="0" cy="0"/>
        </a:xfrm>
      </p:grpSpPr>
      <p:sp>
        <p:nvSpPr>
          <p:cNvPr id="22" name="Google Shape;22;p118"/>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18"/>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18"/>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18"/>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1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27"/>
        <p:cNvGrpSpPr/>
        <p:nvPr/>
      </p:nvGrpSpPr>
      <p:grpSpPr>
        <a:xfrm>
          <a:off x="0" y="0"/>
          <a:ext cx="0" cy="0"/>
          <a:chOff x="0" y="0"/>
          <a:chExt cx="0" cy="0"/>
        </a:xfrm>
      </p:grpSpPr>
      <p:sp>
        <p:nvSpPr>
          <p:cNvPr id="28" name="Google Shape;28;p11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19"/>
          <p:cNvSpPr txBox="1">
            <a:spLocks noGrp="1"/>
          </p:cNvSpPr>
          <p:nvPr>
            <p:ph type="body" idx="1"/>
          </p:nvPr>
        </p:nvSpPr>
        <p:spPr>
          <a:xfrm rot="5400000">
            <a:off x="2396332" y="57943"/>
            <a:ext cx="4351337"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1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1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33"/>
        <p:cNvGrpSpPr/>
        <p:nvPr/>
      </p:nvGrpSpPr>
      <p:grpSpPr>
        <a:xfrm>
          <a:off x="0" y="0"/>
          <a:ext cx="0" cy="0"/>
          <a:chOff x="0" y="0"/>
          <a:chExt cx="0" cy="0"/>
        </a:xfrm>
      </p:grpSpPr>
      <p:sp>
        <p:nvSpPr>
          <p:cNvPr id="34" name="Google Shape;34;p12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20"/>
          <p:cNvSpPr>
            <a:spLocks noGrp="1"/>
          </p:cNvSpPr>
          <p:nvPr>
            <p:ph type="pic" idx="2"/>
          </p:nvPr>
        </p:nvSpPr>
        <p:spPr>
          <a:xfrm>
            <a:off x="3887391" y="987426"/>
            <a:ext cx="4629150" cy="4873625"/>
          </a:xfrm>
          <a:prstGeom prst="rect">
            <a:avLst/>
          </a:prstGeom>
          <a:noFill/>
          <a:ln>
            <a:noFill/>
          </a:ln>
        </p:spPr>
      </p:sp>
      <p:sp>
        <p:nvSpPr>
          <p:cNvPr id="36" name="Google Shape;36;p12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7" name="Google Shape;37;p12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2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2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40"/>
        <p:cNvGrpSpPr/>
        <p:nvPr/>
      </p:nvGrpSpPr>
      <p:grpSpPr>
        <a:xfrm>
          <a:off x="0" y="0"/>
          <a:ext cx="0" cy="0"/>
          <a:chOff x="0" y="0"/>
          <a:chExt cx="0" cy="0"/>
        </a:xfrm>
      </p:grpSpPr>
      <p:sp>
        <p:nvSpPr>
          <p:cNvPr id="41" name="Google Shape;41;p121"/>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21"/>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3" name="Google Shape;43;p121"/>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4" name="Google Shape;44;p12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2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2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47"/>
        <p:cNvGrpSpPr/>
        <p:nvPr/>
      </p:nvGrpSpPr>
      <p:grpSpPr>
        <a:xfrm>
          <a:off x="0" y="0"/>
          <a:ext cx="0" cy="0"/>
          <a:chOff x="0" y="0"/>
          <a:chExt cx="0" cy="0"/>
        </a:xfrm>
      </p:grpSpPr>
      <p:sp>
        <p:nvSpPr>
          <p:cNvPr id="48" name="Google Shape;48;p12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2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2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51"/>
        <p:cNvGrpSpPr/>
        <p:nvPr/>
      </p:nvGrpSpPr>
      <p:grpSpPr>
        <a:xfrm>
          <a:off x="0" y="0"/>
          <a:ext cx="0" cy="0"/>
          <a:chOff x="0" y="0"/>
          <a:chExt cx="0" cy="0"/>
        </a:xfrm>
      </p:grpSpPr>
      <p:sp>
        <p:nvSpPr>
          <p:cNvPr id="52" name="Google Shape;52;p123"/>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23"/>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23"/>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2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56"/>
        <p:cNvGrpSpPr/>
        <p:nvPr/>
      </p:nvGrpSpPr>
      <p:grpSpPr>
        <a:xfrm>
          <a:off x="0" y="0"/>
          <a:ext cx="0" cy="0"/>
          <a:chOff x="0" y="0"/>
          <a:chExt cx="0" cy="0"/>
        </a:xfrm>
      </p:grpSpPr>
      <p:sp>
        <p:nvSpPr>
          <p:cNvPr id="57" name="Google Shape;57;p124"/>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24"/>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9" name="Google Shape;59;p124"/>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124"/>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1" name="Google Shape;61;p124"/>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124"/>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24"/>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2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65"/>
        <p:cNvGrpSpPr/>
        <p:nvPr/>
      </p:nvGrpSpPr>
      <p:grpSpPr>
        <a:xfrm>
          <a:off x="0" y="0"/>
          <a:ext cx="0" cy="0"/>
          <a:chOff x="0" y="0"/>
          <a:chExt cx="0" cy="0"/>
        </a:xfrm>
      </p:grpSpPr>
      <p:sp>
        <p:nvSpPr>
          <p:cNvPr id="66" name="Google Shape;66;p12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25"/>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25"/>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125"/>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5"/>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2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7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0"/>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7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7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7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6"/>
        </a:solidFill>
        <a:effectLst/>
      </p:bgPr>
    </p:bg>
    <p:spTree>
      <p:nvGrpSpPr>
        <p:cNvPr id="1" name="Shape 733"/>
        <p:cNvGrpSpPr/>
        <p:nvPr/>
      </p:nvGrpSpPr>
      <p:grpSpPr>
        <a:xfrm>
          <a:off x="0" y="0"/>
          <a:ext cx="0" cy="0"/>
          <a:chOff x="0" y="0"/>
          <a:chExt cx="0" cy="0"/>
        </a:xfrm>
      </p:grpSpPr>
      <p:sp>
        <p:nvSpPr>
          <p:cNvPr id="734" name="Google Shape;734;p42"/>
          <p:cNvSpPr txBox="1">
            <a:spLocks noGrp="1"/>
          </p:cNvSpPr>
          <p:nvPr>
            <p:ph type="ctrTitle"/>
          </p:nvPr>
        </p:nvSpPr>
        <p:spPr>
          <a:xfrm>
            <a:off x="133350" y="681037"/>
            <a:ext cx="8894762" cy="357505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FFFF00"/>
              </a:buClr>
              <a:buSzPts val="4600"/>
              <a:buFont typeface="Microsoft YaHei"/>
              <a:buNone/>
            </a:pPr>
            <a:r>
              <a:rPr lang="en-US" sz="4600" b="1" i="0" u="none" dirty="0" err="1">
                <a:solidFill>
                  <a:srgbClr val="FFFF00"/>
                </a:solidFill>
                <a:latin typeface="Microsoft YaHei"/>
                <a:ea typeface="Microsoft YaHei"/>
                <a:cs typeface="Microsoft YaHei"/>
                <a:sym typeface="Microsoft YaHei"/>
              </a:rPr>
              <a:t>降生在马槽的救主</a:t>
            </a:r>
            <a:r>
              <a:rPr lang="en-US" sz="4600" b="1" i="0" u="none" dirty="0">
                <a:solidFill>
                  <a:srgbClr val="FFFF00"/>
                </a:solidFill>
                <a:latin typeface="Microsoft YaHei"/>
                <a:ea typeface="Microsoft YaHei"/>
                <a:cs typeface="Microsoft YaHei"/>
                <a:sym typeface="Microsoft YaHei"/>
              </a:rPr>
              <a:t/>
            </a:r>
            <a:br>
              <a:rPr lang="en-US" sz="4600" b="1" i="0" u="none" dirty="0">
                <a:solidFill>
                  <a:srgbClr val="FFFF00"/>
                </a:solidFill>
                <a:latin typeface="Microsoft YaHei"/>
                <a:ea typeface="Microsoft YaHei"/>
                <a:cs typeface="Microsoft YaHei"/>
                <a:sym typeface="Microsoft YaHei"/>
              </a:rPr>
            </a:br>
            <a:r>
              <a:rPr lang="en-US" sz="4600" b="1" i="0" u="none" dirty="0">
                <a:solidFill>
                  <a:schemeClr val="lt1"/>
                </a:solidFill>
                <a:latin typeface="Microsoft YaHei"/>
                <a:ea typeface="Microsoft YaHei"/>
                <a:cs typeface="Microsoft YaHei"/>
                <a:sym typeface="Microsoft YaHei"/>
              </a:rPr>
              <a:t>The Savior Was Laid in A Manger</a:t>
            </a:r>
            <a:endParaRPr dirty="0"/>
          </a:p>
        </p:txBody>
      </p:sp>
      <p:sp>
        <p:nvSpPr>
          <p:cNvPr id="735" name="Google Shape;735;p42"/>
          <p:cNvSpPr txBox="1">
            <a:spLocks noGrp="1"/>
          </p:cNvSpPr>
          <p:nvPr>
            <p:ph type="subTitle" idx="1"/>
          </p:nvPr>
        </p:nvSpPr>
        <p:spPr>
          <a:xfrm>
            <a:off x="984250" y="5202237"/>
            <a:ext cx="6858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400"/>
              <a:buNone/>
            </a:pPr>
            <a:r>
              <a:rPr lang="en-US" sz="2400" b="1" i="0" u="none">
                <a:solidFill>
                  <a:schemeClr val="lt1"/>
                </a:solidFill>
                <a:latin typeface="Calibri"/>
                <a:ea typeface="Calibri"/>
                <a:cs typeface="Calibri"/>
                <a:sym typeface="Calibri"/>
              </a:rPr>
              <a:t>Boise Chinese Christian Church </a:t>
            </a:r>
            <a:endParaRPr/>
          </a:p>
          <a:p>
            <a:pPr marL="0" lvl="0" indent="0" algn="ctr" rtl="0">
              <a:lnSpc>
                <a:spcPct val="90000"/>
              </a:lnSpc>
              <a:spcBef>
                <a:spcPts val="1000"/>
              </a:spcBef>
              <a:spcAft>
                <a:spcPts val="0"/>
              </a:spcAft>
              <a:buClr>
                <a:schemeClr val="lt1"/>
              </a:buClr>
              <a:buSzPts val="2400"/>
              <a:buNone/>
            </a:pPr>
            <a:r>
              <a:rPr lang="en-US" sz="2400" b="1" i="0" u="none">
                <a:solidFill>
                  <a:schemeClr val="lt1"/>
                </a:solidFill>
                <a:latin typeface="Calibri"/>
                <a:ea typeface="Calibri"/>
                <a:cs typeface="Calibri"/>
                <a:sym typeface="Calibri"/>
              </a:rPr>
              <a:t>12/25/2022</a:t>
            </a: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9"/>
        <p:cNvGrpSpPr/>
        <p:nvPr/>
      </p:nvGrpSpPr>
      <p:grpSpPr>
        <a:xfrm>
          <a:off x="0" y="0"/>
          <a:ext cx="0" cy="0"/>
          <a:chOff x="0" y="0"/>
          <a:chExt cx="0" cy="0"/>
        </a:xfrm>
      </p:grpSpPr>
      <p:sp>
        <p:nvSpPr>
          <p:cNvPr id="780" name="Google Shape;780;p5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【腓立比书 Philippians 2:5-11】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5 你们当以基督耶稣的心为心。</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Let this mind be in you which was also in Christ Jesus,</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6 祂本有　神的形像，不以自己与　神同等为强夺的，</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who, being in the form of God, did not consider it robbery to be equal with God,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7 反倒虚己，取了奴仆的形像，成为人的样式。</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but made Himself of no reputation, taking the form of a bondservant, and coming in the likeness of men.</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84"/>
        <p:cNvGrpSpPr/>
        <p:nvPr/>
      </p:nvGrpSpPr>
      <p:grpSpPr>
        <a:xfrm>
          <a:off x="0" y="0"/>
          <a:ext cx="0" cy="0"/>
          <a:chOff x="0" y="0"/>
          <a:chExt cx="0" cy="0"/>
        </a:xfrm>
      </p:grpSpPr>
      <p:sp>
        <p:nvSpPr>
          <p:cNvPr id="785" name="Google Shape;785;p5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【腓立比书 Philippians 2:5-11】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8 既有人的样子，就自己卑微，存心顺服，以至于死，且死在十字架上。</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being found in appearance as a man, He humbled Himself and became obedient to the point of death, even the death of the cross.</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9 所以　神将祂升为至高，又赐给祂那超乎万名之上的名，</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Therefore God also has highly exalted Him and given Him the name which is above every name,</a:t>
            </a:r>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89"/>
        <p:cNvGrpSpPr/>
        <p:nvPr/>
      </p:nvGrpSpPr>
      <p:grpSpPr>
        <a:xfrm>
          <a:off x="0" y="0"/>
          <a:ext cx="0" cy="0"/>
          <a:chOff x="0" y="0"/>
          <a:chExt cx="0" cy="0"/>
        </a:xfrm>
      </p:grpSpPr>
      <p:sp>
        <p:nvSpPr>
          <p:cNvPr id="790" name="Google Shape;790;p5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【腓立比书 Philippians 2:5-11】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10 叫一切在天上的、地上的和地底下的，因耶稣的名无不屈膝，</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that at the name of Jesus every knee should bow, of those in heaven, and of those on earth, and of those under the earth,</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11 无不口称耶稣基督为主，使荣耀归与父　神。</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that every tongue should confess that Jesus Christ is Lord, to the glory of God the Father.</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9"/>
        <p:cNvGrpSpPr/>
        <p:nvPr/>
      </p:nvGrpSpPr>
      <p:grpSpPr>
        <a:xfrm>
          <a:off x="0" y="0"/>
          <a:ext cx="0" cy="0"/>
          <a:chOff x="0" y="0"/>
          <a:chExt cx="0" cy="0"/>
        </a:xfrm>
      </p:grpSpPr>
      <p:sp>
        <p:nvSpPr>
          <p:cNvPr id="740" name="Google Shape;740;p4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【路加福音 Luke 2:8-12】</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8 在伯利恒之野地里有牧羊的人，夜间按着更次看守羊群。</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Now there were in the same country shepherds living out in the fields, keeping watch over their flock by night.</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9 有主的使者站在他们旁边，主的荣光四面照着他们，牧羊的人就甚惧怕。</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behold, an angel of the Lord stood before them, and the glory of the Lord shone around them, and they were greatly afraid.</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4"/>
        <p:cNvGrpSpPr/>
        <p:nvPr/>
      </p:nvGrpSpPr>
      <p:grpSpPr>
        <a:xfrm>
          <a:off x="0" y="0"/>
          <a:ext cx="0" cy="0"/>
          <a:chOff x="0" y="0"/>
          <a:chExt cx="0" cy="0"/>
        </a:xfrm>
      </p:grpSpPr>
      <p:sp>
        <p:nvSpPr>
          <p:cNvPr id="745" name="Google Shape;745;p44"/>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【路加福音 Luke 2:8-12】</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10 那天使对他们说：“不要惧怕，我报给你们大喜的信息，是关乎万民的。</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Then the angel said to them, “Do not be afraid, for behold, I bring you good tidings of great joy which will be to all people.</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11 因今天在大卫的城里，为你们生了救主，就是主基督。</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For there is born to you this day in the city of David a Savior, who is Christ the Lord.</a:t>
            </a: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9"/>
        <p:cNvGrpSpPr/>
        <p:nvPr/>
      </p:nvGrpSpPr>
      <p:grpSpPr>
        <a:xfrm>
          <a:off x="0" y="0"/>
          <a:ext cx="0" cy="0"/>
          <a:chOff x="0" y="0"/>
          <a:chExt cx="0" cy="0"/>
        </a:xfrm>
      </p:grpSpPr>
      <p:sp>
        <p:nvSpPr>
          <p:cNvPr id="750" name="Google Shape;750;p45"/>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【路加福音 Luke 2:8-12】</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12 你们要看见一个婴孩，包着布，卧在马槽里，那就是记号了。”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this will be the sign to you: You will find a Babe wrapped in swaddling cloths, lying in a manger.”</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5" name="Google Shape;755;p46"/>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【约翰福音 John 20:30-31】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30 耶稣在门徒面前另外行了许多神迹，没有记在这书上。</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truly Jesus did many other signs in the presence of His disciples, which are not written in this book;</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31 但记这些事，要叫你们信耶稣是基督，是　神的儿子，并且叫你们信了祂，就可以因祂的名得生命。</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but these are written that you may believe that Jesus is the Christ, the Son of God, and that believing you may have life in His name.</a:t>
            </a: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47"/>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【以赛亚书 Isaiah 53:2-3】</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 祂在耶和华面前生长如嫩芽，像根出于干地。祂无佳形美容，我们看见祂的时候，也无美貌使我们羡慕祂。</a:t>
            </a:r>
            <a:r>
              <a:rPr lang="en-US" sz="3000" b="1" i="0" u="none">
                <a:solidFill>
                  <a:schemeClr val="lt1"/>
                </a:solidFill>
                <a:latin typeface="Calibri"/>
                <a:ea typeface="Calibri"/>
                <a:cs typeface="Calibri"/>
                <a:sym typeface="Calibri"/>
              </a:rPr>
              <a:t>For He shall grow up before Him as a tender plant, And as a root out of dry ground. He has no form or comeliness; And when we see Him, There is no beauty that we should desire Him.</a:t>
            </a:r>
            <a:endParaRPr/>
          </a:p>
          <a:p>
            <a:pPr marL="0" lvl="0" indent="0" algn="l" rtl="0">
              <a:lnSpc>
                <a:spcPct val="100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3 祂被藐视，被人厌弃，多受痛苦，常经忧患。祂被藐视，好像被人掩面不看的一样，我们也不尊重祂。</a:t>
            </a:r>
            <a:r>
              <a:rPr lang="en-US" sz="3000" b="1" i="0" u="none">
                <a:solidFill>
                  <a:schemeClr val="lt1"/>
                </a:solidFill>
                <a:latin typeface="Calibri"/>
                <a:ea typeface="Calibri"/>
                <a:cs typeface="Calibri"/>
                <a:sym typeface="Calibri"/>
              </a:rPr>
              <a:t>He is despised and rejected by men, A Man of sorrows and acquainted with grief. And we hid, as it were, our faces from Him; He was despised, and we did not esteem Him.</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sp>
        <p:nvSpPr>
          <p:cNvPr id="765" name="Google Shape;765;p48"/>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【马太福音 Matthew 23:27】</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“你们这假冒为善的文士和法利赛人有祸了！因为你们好像粉饰的坟墓，外面好看，里面却装满了死人的骨头和一切的污秽。</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“Woe to you, scribes and Pharisees, hypocrites! For you are like whitewashed tombs which indeed appear beautiful outwardly, but inside are full of dead men’s bones and all uncleanness.</a:t>
            </a: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69"/>
        <p:cNvGrpSpPr/>
        <p:nvPr/>
      </p:nvGrpSpPr>
      <p:grpSpPr>
        <a:xfrm>
          <a:off x="0" y="0"/>
          <a:ext cx="0" cy="0"/>
          <a:chOff x="0" y="0"/>
          <a:chExt cx="0" cy="0"/>
        </a:xfrm>
      </p:grpSpPr>
      <p:sp>
        <p:nvSpPr>
          <p:cNvPr id="770" name="Google Shape;770;p49"/>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【罗马书 Romans 12:2】</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不要效法这个世界，只要心意更新而变化，叫你们察验何为　神的善良、纯全、可喜悦的旨意。</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do not be conformed to this world, but be transformed by the renewing of your mind, that you may prove what is that good and acceptable and perfect will of God.</a:t>
            </a: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4"/>
        <p:cNvGrpSpPr/>
        <p:nvPr/>
      </p:nvGrpSpPr>
      <p:grpSpPr>
        <a:xfrm>
          <a:off x="0" y="0"/>
          <a:ext cx="0" cy="0"/>
          <a:chOff x="0" y="0"/>
          <a:chExt cx="0" cy="0"/>
        </a:xfrm>
      </p:grpSpPr>
      <p:sp>
        <p:nvSpPr>
          <p:cNvPr id="775" name="Google Shape;775;p5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【罗马书 Romans 8:29】</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因为祂预先所知道的人，就预先定下效法祂儿子的模样，使祂儿子在许多弟兄中作长子。</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For whom He foreknew, He also predestined to be conformed to the image of His Son, that He might be the firstborn among many brethren.</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551</Words>
  <Application>Microsoft Office PowerPoint</Application>
  <PresentationFormat>On-screen Show (4:3)</PresentationFormat>
  <Paragraphs>50</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Microsoft YaHei</vt:lpstr>
      <vt:lpstr>Calibri</vt:lpstr>
      <vt:lpstr>Arial</vt:lpstr>
      <vt:lpstr>1_Office 主题</vt:lpstr>
      <vt:lpstr>降生在马槽的救主 The Savior Was Laid in A Manger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降生在马槽的救主 The Savior Was Laid in A Manger</dc:title>
  <dc:creator>eli</dc:creator>
  <cp:lastModifiedBy>BCCC</cp:lastModifiedBy>
  <cp:revision>1</cp:revision>
  <dcterms:created xsi:type="dcterms:W3CDTF">2009-11-04T13:37:49Z</dcterms:created>
  <dcterms:modified xsi:type="dcterms:W3CDTF">2022-12-25T18:56:23Z</dcterms:modified>
</cp:coreProperties>
</file>