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1"/>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Lst>
  <p:sldSz cx="9144000" cy="6858000" type="screen4x3"/>
  <p:notesSz cx="6858000" cy="9144000"/>
  <p:embeddedFontLst>
    <p:embeddedFont>
      <p:font typeface="Microsoft YaHei" panose="020B0503020204020204" pitchFamily="34" charset="-122"/>
      <p:regular r:id="rId22"/>
      <p:bold r:id="rId23"/>
    </p:embeddedFont>
    <p:embeddedFont>
      <p:font typeface="Calibri" panose="020F0502020204030204"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0" roundtripDataSignature="AMtx7mipBC6BNdse/HyNxLgpNrgisrjbz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72A3E13-5C13-45EB-A092-C620475C2E62}">
  <a:tblStyle styleId="{172A3E13-5C13-45EB-A092-C620475C2E6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75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93"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90"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extLst>
      <p:ext uri="{BB962C8B-B14F-4D97-AF65-F5344CB8AC3E}">
        <p14:creationId xmlns:p14="http://schemas.microsoft.com/office/powerpoint/2010/main" val="33348324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8"/>
        <p:cNvGrpSpPr/>
        <p:nvPr/>
      </p:nvGrpSpPr>
      <p:grpSpPr>
        <a:xfrm>
          <a:off x="0" y="0"/>
          <a:ext cx="0" cy="0"/>
          <a:chOff x="0" y="0"/>
          <a:chExt cx="0" cy="0"/>
        </a:xfrm>
      </p:grpSpPr>
      <p:sp>
        <p:nvSpPr>
          <p:cNvPr id="689" name="Google Shape;689;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0" name="Google Shape;690;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5176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4"/>
        <p:cNvGrpSpPr/>
        <p:nvPr/>
      </p:nvGrpSpPr>
      <p:grpSpPr>
        <a:xfrm>
          <a:off x="0" y="0"/>
          <a:ext cx="0" cy="0"/>
          <a:chOff x="0" y="0"/>
          <a:chExt cx="0" cy="0"/>
        </a:xfrm>
      </p:grpSpPr>
      <p:sp>
        <p:nvSpPr>
          <p:cNvPr id="735" name="Google Shape;735;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6" name="Google Shape;736;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5298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1" name="Google Shape;741;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6259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4"/>
        <p:cNvGrpSpPr/>
        <p:nvPr/>
      </p:nvGrpSpPr>
      <p:grpSpPr>
        <a:xfrm>
          <a:off x="0" y="0"/>
          <a:ext cx="0" cy="0"/>
          <a:chOff x="0" y="0"/>
          <a:chExt cx="0" cy="0"/>
        </a:xfrm>
      </p:grpSpPr>
      <p:sp>
        <p:nvSpPr>
          <p:cNvPr id="745" name="Google Shape;745;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6" name="Google Shape;746;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5939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9"/>
        <p:cNvGrpSpPr/>
        <p:nvPr/>
      </p:nvGrpSpPr>
      <p:grpSpPr>
        <a:xfrm>
          <a:off x="0" y="0"/>
          <a:ext cx="0" cy="0"/>
          <a:chOff x="0" y="0"/>
          <a:chExt cx="0" cy="0"/>
        </a:xfrm>
      </p:grpSpPr>
      <p:sp>
        <p:nvSpPr>
          <p:cNvPr id="750" name="Google Shape;750;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1" name="Google Shape;751;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2333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Google Shape;755;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6" name="Google Shape;756;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61910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9"/>
        <p:cNvGrpSpPr/>
        <p:nvPr/>
      </p:nvGrpSpPr>
      <p:grpSpPr>
        <a:xfrm>
          <a:off x="0" y="0"/>
          <a:ext cx="0" cy="0"/>
          <a:chOff x="0" y="0"/>
          <a:chExt cx="0" cy="0"/>
        </a:xfrm>
      </p:grpSpPr>
      <p:sp>
        <p:nvSpPr>
          <p:cNvPr id="760" name="Google Shape;760;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1" name="Google Shape;761;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1655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4"/>
        <p:cNvGrpSpPr/>
        <p:nvPr/>
      </p:nvGrpSpPr>
      <p:grpSpPr>
        <a:xfrm>
          <a:off x="0" y="0"/>
          <a:ext cx="0" cy="0"/>
          <a:chOff x="0" y="0"/>
          <a:chExt cx="0" cy="0"/>
        </a:xfrm>
      </p:grpSpPr>
      <p:sp>
        <p:nvSpPr>
          <p:cNvPr id="765" name="Google Shape;765;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6" name="Google Shape;766;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6708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9"/>
        <p:cNvGrpSpPr/>
        <p:nvPr/>
      </p:nvGrpSpPr>
      <p:grpSpPr>
        <a:xfrm>
          <a:off x="0" y="0"/>
          <a:ext cx="0" cy="0"/>
          <a:chOff x="0" y="0"/>
          <a:chExt cx="0" cy="0"/>
        </a:xfrm>
      </p:grpSpPr>
      <p:sp>
        <p:nvSpPr>
          <p:cNvPr id="770" name="Google Shape;770;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1" name="Google Shape;771;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71209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4"/>
        <p:cNvGrpSpPr/>
        <p:nvPr/>
      </p:nvGrpSpPr>
      <p:grpSpPr>
        <a:xfrm>
          <a:off x="0" y="0"/>
          <a:ext cx="0" cy="0"/>
          <a:chOff x="0" y="0"/>
          <a:chExt cx="0" cy="0"/>
        </a:xfrm>
      </p:grpSpPr>
      <p:sp>
        <p:nvSpPr>
          <p:cNvPr id="775" name="Google Shape;775;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6" name="Google Shape;776;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3585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9"/>
        <p:cNvGrpSpPr/>
        <p:nvPr/>
      </p:nvGrpSpPr>
      <p:grpSpPr>
        <a:xfrm>
          <a:off x="0" y="0"/>
          <a:ext cx="0" cy="0"/>
          <a:chOff x="0" y="0"/>
          <a:chExt cx="0" cy="0"/>
        </a:xfrm>
      </p:grpSpPr>
      <p:sp>
        <p:nvSpPr>
          <p:cNvPr id="780" name="Google Shape;780;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1" name="Google Shape;781;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7363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4"/>
        <p:cNvGrpSpPr/>
        <p:nvPr/>
      </p:nvGrpSpPr>
      <p:grpSpPr>
        <a:xfrm>
          <a:off x="0" y="0"/>
          <a:ext cx="0" cy="0"/>
          <a:chOff x="0" y="0"/>
          <a:chExt cx="0" cy="0"/>
        </a:xfrm>
      </p:grpSpPr>
      <p:sp>
        <p:nvSpPr>
          <p:cNvPr id="695" name="Google Shape;695;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6" name="Google Shape;696;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611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9"/>
        <p:cNvGrpSpPr/>
        <p:nvPr/>
      </p:nvGrpSpPr>
      <p:grpSpPr>
        <a:xfrm>
          <a:off x="0" y="0"/>
          <a:ext cx="0" cy="0"/>
          <a:chOff x="0" y="0"/>
          <a:chExt cx="0" cy="0"/>
        </a:xfrm>
      </p:grpSpPr>
      <p:sp>
        <p:nvSpPr>
          <p:cNvPr id="700" name="Google Shape;700;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1" name="Google Shape;701;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405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4"/>
        <p:cNvGrpSpPr/>
        <p:nvPr/>
      </p:nvGrpSpPr>
      <p:grpSpPr>
        <a:xfrm>
          <a:off x="0" y="0"/>
          <a:ext cx="0" cy="0"/>
          <a:chOff x="0" y="0"/>
          <a:chExt cx="0" cy="0"/>
        </a:xfrm>
      </p:grpSpPr>
      <p:sp>
        <p:nvSpPr>
          <p:cNvPr id="705" name="Google Shape;705;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6" name="Google Shape;706;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64989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9"/>
        <p:cNvGrpSpPr/>
        <p:nvPr/>
      </p:nvGrpSpPr>
      <p:grpSpPr>
        <a:xfrm>
          <a:off x="0" y="0"/>
          <a:ext cx="0" cy="0"/>
          <a:chOff x="0" y="0"/>
          <a:chExt cx="0" cy="0"/>
        </a:xfrm>
      </p:grpSpPr>
      <p:sp>
        <p:nvSpPr>
          <p:cNvPr id="710" name="Google Shape;710;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1" name="Google Shape;711;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4635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4"/>
        <p:cNvGrpSpPr/>
        <p:nvPr/>
      </p:nvGrpSpPr>
      <p:grpSpPr>
        <a:xfrm>
          <a:off x="0" y="0"/>
          <a:ext cx="0" cy="0"/>
          <a:chOff x="0" y="0"/>
          <a:chExt cx="0" cy="0"/>
        </a:xfrm>
      </p:grpSpPr>
      <p:sp>
        <p:nvSpPr>
          <p:cNvPr id="715" name="Google Shape;715;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6" name="Google Shape;716;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125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9"/>
        <p:cNvGrpSpPr/>
        <p:nvPr/>
      </p:nvGrpSpPr>
      <p:grpSpPr>
        <a:xfrm>
          <a:off x="0" y="0"/>
          <a:ext cx="0" cy="0"/>
          <a:chOff x="0" y="0"/>
          <a:chExt cx="0" cy="0"/>
        </a:xfrm>
      </p:grpSpPr>
      <p:sp>
        <p:nvSpPr>
          <p:cNvPr id="720" name="Google Shape;720;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1" name="Google Shape;721;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1170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4"/>
        <p:cNvGrpSpPr/>
        <p:nvPr/>
      </p:nvGrpSpPr>
      <p:grpSpPr>
        <a:xfrm>
          <a:off x="0" y="0"/>
          <a:ext cx="0" cy="0"/>
          <a:chOff x="0" y="0"/>
          <a:chExt cx="0" cy="0"/>
        </a:xfrm>
      </p:grpSpPr>
      <p:sp>
        <p:nvSpPr>
          <p:cNvPr id="725" name="Google Shape;725;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6" name="Google Shape;726;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446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
        <p:cNvGrpSpPr/>
        <p:nvPr/>
      </p:nvGrpSpPr>
      <p:grpSpPr>
        <a:xfrm>
          <a:off x="0" y="0"/>
          <a:ext cx="0" cy="0"/>
          <a:chOff x="0" y="0"/>
          <a:chExt cx="0" cy="0"/>
        </a:xfrm>
      </p:grpSpPr>
      <p:sp>
        <p:nvSpPr>
          <p:cNvPr id="730" name="Google Shape;730;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1" name="Google Shape;731;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2177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70"/>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70"/>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72"/>
        <p:cNvGrpSpPr/>
        <p:nvPr/>
      </p:nvGrpSpPr>
      <p:grpSpPr>
        <a:xfrm>
          <a:off x="0" y="0"/>
          <a:ext cx="0" cy="0"/>
          <a:chOff x="0" y="0"/>
          <a:chExt cx="0" cy="0"/>
        </a:xfrm>
      </p:grpSpPr>
      <p:sp>
        <p:nvSpPr>
          <p:cNvPr id="73" name="Google Shape;73;p145"/>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45"/>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75" name="Google Shape;75;p145"/>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45"/>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4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78"/>
        <p:cNvGrpSpPr/>
        <p:nvPr/>
      </p:nvGrpSpPr>
      <p:grpSpPr>
        <a:xfrm>
          <a:off x="0" y="0"/>
          <a:ext cx="0" cy="0"/>
          <a:chOff x="0" y="0"/>
          <a:chExt cx="0" cy="0"/>
        </a:xfrm>
      </p:grpSpPr>
      <p:sp>
        <p:nvSpPr>
          <p:cNvPr id="79" name="Google Shape;79;p146"/>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46"/>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4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4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4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21"/>
        <p:cNvGrpSpPr/>
        <p:nvPr/>
      </p:nvGrpSpPr>
      <p:grpSpPr>
        <a:xfrm>
          <a:off x="0" y="0"/>
          <a:ext cx="0" cy="0"/>
          <a:chOff x="0" y="0"/>
          <a:chExt cx="0" cy="0"/>
        </a:xfrm>
      </p:grpSpPr>
      <p:sp>
        <p:nvSpPr>
          <p:cNvPr id="22" name="Google Shape;22;p137"/>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37"/>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37"/>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3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3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27"/>
        <p:cNvGrpSpPr/>
        <p:nvPr/>
      </p:nvGrpSpPr>
      <p:grpSpPr>
        <a:xfrm>
          <a:off x="0" y="0"/>
          <a:ext cx="0" cy="0"/>
          <a:chOff x="0" y="0"/>
          <a:chExt cx="0" cy="0"/>
        </a:xfrm>
      </p:grpSpPr>
      <p:sp>
        <p:nvSpPr>
          <p:cNvPr id="28" name="Google Shape;28;p138"/>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38"/>
          <p:cNvSpPr txBox="1">
            <a:spLocks noGrp="1"/>
          </p:cNvSpPr>
          <p:nvPr>
            <p:ph type="body" idx="1"/>
          </p:nvPr>
        </p:nvSpPr>
        <p:spPr>
          <a:xfrm rot="5400000">
            <a:off x="2396332" y="57943"/>
            <a:ext cx="4351337"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138"/>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38"/>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3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33"/>
        <p:cNvGrpSpPr/>
        <p:nvPr/>
      </p:nvGrpSpPr>
      <p:grpSpPr>
        <a:xfrm>
          <a:off x="0" y="0"/>
          <a:ext cx="0" cy="0"/>
          <a:chOff x="0" y="0"/>
          <a:chExt cx="0" cy="0"/>
        </a:xfrm>
      </p:grpSpPr>
      <p:sp>
        <p:nvSpPr>
          <p:cNvPr id="34" name="Google Shape;34;p13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39"/>
          <p:cNvSpPr>
            <a:spLocks noGrp="1"/>
          </p:cNvSpPr>
          <p:nvPr>
            <p:ph type="pic" idx="2"/>
          </p:nvPr>
        </p:nvSpPr>
        <p:spPr>
          <a:xfrm>
            <a:off x="3887391" y="987426"/>
            <a:ext cx="4629150" cy="4873625"/>
          </a:xfrm>
          <a:prstGeom prst="rect">
            <a:avLst/>
          </a:prstGeom>
          <a:noFill/>
          <a:ln>
            <a:noFill/>
          </a:ln>
        </p:spPr>
      </p:sp>
      <p:sp>
        <p:nvSpPr>
          <p:cNvPr id="36" name="Google Shape;36;p139"/>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7" name="Google Shape;37;p139"/>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3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3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40"/>
        <p:cNvGrpSpPr/>
        <p:nvPr/>
      </p:nvGrpSpPr>
      <p:grpSpPr>
        <a:xfrm>
          <a:off x="0" y="0"/>
          <a:ext cx="0" cy="0"/>
          <a:chOff x="0" y="0"/>
          <a:chExt cx="0" cy="0"/>
        </a:xfrm>
      </p:grpSpPr>
      <p:sp>
        <p:nvSpPr>
          <p:cNvPr id="41" name="Google Shape;41;p14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40"/>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3" name="Google Shape;43;p140"/>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4" name="Google Shape;44;p14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4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4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47"/>
        <p:cNvGrpSpPr/>
        <p:nvPr/>
      </p:nvGrpSpPr>
      <p:grpSpPr>
        <a:xfrm>
          <a:off x="0" y="0"/>
          <a:ext cx="0" cy="0"/>
          <a:chOff x="0" y="0"/>
          <a:chExt cx="0" cy="0"/>
        </a:xfrm>
      </p:grpSpPr>
      <p:sp>
        <p:nvSpPr>
          <p:cNvPr id="48" name="Google Shape;48;p14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4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4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51"/>
        <p:cNvGrpSpPr/>
        <p:nvPr/>
      </p:nvGrpSpPr>
      <p:grpSpPr>
        <a:xfrm>
          <a:off x="0" y="0"/>
          <a:ext cx="0" cy="0"/>
          <a:chOff x="0" y="0"/>
          <a:chExt cx="0" cy="0"/>
        </a:xfrm>
      </p:grpSpPr>
      <p:sp>
        <p:nvSpPr>
          <p:cNvPr id="52" name="Google Shape;52;p142"/>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14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4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4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56"/>
        <p:cNvGrpSpPr/>
        <p:nvPr/>
      </p:nvGrpSpPr>
      <p:grpSpPr>
        <a:xfrm>
          <a:off x="0" y="0"/>
          <a:ext cx="0" cy="0"/>
          <a:chOff x="0" y="0"/>
          <a:chExt cx="0" cy="0"/>
        </a:xfrm>
      </p:grpSpPr>
      <p:sp>
        <p:nvSpPr>
          <p:cNvPr id="57" name="Google Shape;57;p143"/>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143"/>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9" name="Google Shape;59;p143"/>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143"/>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1" name="Google Shape;61;p143"/>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143"/>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3"/>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65"/>
        <p:cNvGrpSpPr/>
        <p:nvPr/>
      </p:nvGrpSpPr>
      <p:grpSpPr>
        <a:xfrm>
          <a:off x="0" y="0"/>
          <a:ext cx="0" cy="0"/>
          <a:chOff x="0" y="0"/>
          <a:chExt cx="0" cy="0"/>
        </a:xfrm>
      </p:grpSpPr>
      <p:sp>
        <p:nvSpPr>
          <p:cNvPr id="66" name="Google Shape;66;p14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44"/>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44"/>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144"/>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4"/>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4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69"/>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69"/>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9"/>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6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6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6"/>
        </a:solidFill>
        <a:effectLst/>
      </p:bgPr>
    </p:bg>
    <p:spTree>
      <p:nvGrpSpPr>
        <p:cNvPr id="1" name="Shape 691"/>
        <p:cNvGrpSpPr/>
        <p:nvPr/>
      </p:nvGrpSpPr>
      <p:grpSpPr>
        <a:xfrm>
          <a:off x="0" y="0"/>
          <a:ext cx="0" cy="0"/>
          <a:chOff x="0" y="0"/>
          <a:chExt cx="0" cy="0"/>
        </a:xfrm>
      </p:grpSpPr>
      <p:sp>
        <p:nvSpPr>
          <p:cNvPr id="692" name="Google Shape;692;p34"/>
          <p:cNvSpPr txBox="1">
            <a:spLocks noGrp="1"/>
          </p:cNvSpPr>
          <p:nvPr>
            <p:ph type="ctrTitle"/>
          </p:nvPr>
        </p:nvSpPr>
        <p:spPr>
          <a:xfrm>
            <a:off x="133350" y="681037"/>
            <a:ext cx="8894762" cy="357505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FFFF00"/>
              </a:buClr>
              <a:buSzPts val="4600"/>
              <a:buFont typeface="Microsoft YaHei"/>
              <a:buNone/>
            </a:pPr>
            <a:r>
              <a:rPr lang="en-US" sz="4600" b="1" i="0" u="none">
                <a:solidFill>
                  <a:srgbClr val="FFFF00"/>
                </a:solidFill>
                <a:latin typeface="Microsoft YaHei"/>
                <a:ea typeface="Microsoft YaHei"/>
                <a:cs typeface="Microsoft YaHei"/>
                <a:sym typeface="Microsoft YaHei"/>
              </a:rPr>
              <a:t>灵魂的归处</a:t>
            </a:r>
            <a:br>
              <a:rPr lang="en-US" sz="4600" b="1" i="0" u="none">
                <a:solidFill>
                  <a:srgbClr val="FFFF00"/>
                </a:solidFill>
                <a:latin typeface="Microsoft YaHei"/>
                <a:ea typeface="Microsoft YaHei"/>
                <a:cs typeface="Microsoft YaHei"/>
                <a:sym typeface="Microsoft YaHei"/>
              </a:rPr>
            </a:br>
            <a:r>
              <a:rPr lang="en-US" sz="4600" b="1" i="0" u="none">
                <a:solidFill>
                  <a:schemeClr val="lt1"/>
                </a:solidFill>
                <a:latin typeface="Microsoft YaHei"/>
                <a:ea typeface="Microsoft YaHei"/>
                <a:cs typeface="Microsoft YaHei"/>
                <a:sym typeface="Microsoft YaHei"/>
              </a:rPr>
              <a:t>The Resting Place for Our Souls</a:t>
            </a:r>
            <a:endParaRPr/>
          </a:p>
        </p:txBody>
      </p:sp>
      <p:sp>
        <p:nvSpPr>
          <p:cNvPr id="693" name="Google Shape;693;p34"/>
          <p:cNvSpPr txBox="1">
            <a:spLocks noGrp="1"/>
          </p:cNvSpPr>
          <p:nvPr>
            <p:ph type="subTitle" idx="1"/>
          </p:nvPr>
        </p:nvSpPr>
        <p:spPr>
          <a:xfrm>
            <a:off x="984250" y="5202237"/>
            <a:ext cx="6858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2400"/>
              <a:buNone/>
            </a:pPr>
            <a:r>
              <a:rPr lang="en-US" sz="2400" b="1" i="0" u="none">
                <a:solidFill>
                  <a:schemeClr val="lt1"/>
                </a:solidFill>
                <a:latin typeface="Calibri"/>
                <a:ea typeface="Calibri"/>
                <a:cs typeface="Calibri"/>
                <a:sym typeface="Calibri"/>
              </a:rPr>
              <a:t>Boise Chinese Christian Church </a:t>
            </a:r>
            <a:endParaRPr/>
          </a:p>
          <a:p>
            <a:pPr marL="0" lvl="0" indent="0" algn="ctr" rtl="0">
              <a:lnSpc>
                <a:spcPct val="90000"/>
              </a:lnSpc>
              <a:spcBef>
                <a:spcPts val="1000"/>
              </a:spcBef>
              <a:spcAft>
                <a:spcPts val="0"/>
              </a:spcAft>
              <a:buClr>
                <a:schemeClr val="lt1"/>
              </a:buClr>
              <a:buSzPts val="2400"/>
              <a:buNone/>
            </a:pPr>
            <a:r>
              <a:rPr lang="en-US" sz="2400" b="1" i="0" u="none">
                <a:solidFill>
                  <a:schemeClr val="lt1"/>
                </a:solidFill>
                <a:latin typeface="Calibri"/>
                <a:ea typeface="Calibri"/>
                <a:cs typeface="Calibri"/>
                <a:sym typeface="Calibri"/>
              </a:rPr>
              <a:t>12/11/2022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37"/>
        <p:cNvGrpSpPr/>
        <p:nvPr/>
      </p:nvGrpSpPr>
      <p:grpSpPr>
        <a:xfrm>
          <a:off x="0" y="0"/>
          <a:ext cx="0" cy="0"/>
          <a:chOff x="0" y="0"/>
          <a:chExt cx="0" cy="0"/>
        </a:xfrm>
      </p:grpSpPr>
      <p:sp>
        <p:nvSpPr>
          <p:cNvPr id="738" name="Google Shape;738;p43"/>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rgbClr val="FFFF00"/>
              </a:buClr>
              <a:buSzPts val="3200"/>
              <a:buNone/>
            </a:pPr>
            <a:r>
              <a:rPr lang="en-US" sz="3200" b="1" i="0" u="sng">
                <a:solidFill>
                  <a:srgbClr val="FFFF00"/>
                </a:solidFill>
                <a:latin typeface="Calibri"/>
                <a:ea typeface="Calibri"/>
                <a:cs typeface="Calibri"/>
                <a:sym typeface="Calibri"/>
              </a:rPr>
              <a:t>【诗篇 Psalms 16:4】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以别神代替耶和华的（或作“送礼物给别神的”），他们的愁苦必加增；他们所浇奠的血我不献上；我嘴唇也不提别神的名号。</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Their sorrows shall be multiplied who hasten after another god; Their drink offerings of blood I will not offer, Nor take up their names on my lips.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Google Shape;743;p44"/>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【路加福音 Luke 2:14】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“在至高之处荣耀归与　神，在地上平安归与祂所喜悦的人（有古卷作“喜悦归与人”）。”</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“Glory to God in the highest heaven, and on earth peace to those on whom his favor rests.”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47"/>
        <p:cNvGrpSpPr/>
        <p:nvPr/>
      </p:nvGrpSpPr>
      <p:grpSpPr>
        <a:xfrm>
          <a:off x="0" y="0"/>
          <a:ext cx="0" cy="0"/>
          <a:chOff x="0" y="0"/>
          <a:chExt cx="0" cy="0"/>
        </a:xfrm>
      </p:grpSpPr>
      <p:sp>
        <p:nvSpPr>
          <p:cNvPr id="748" name="Google Shape;748;p45"/>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【哈巴谷书 Habakkuk 3:17-19】</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17 虽然无花果树不发旺，葡萄树不结果，橄榄树也不效力，田地不出粮食，圈中绝了羊，棚内也没有牛；</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Though the fig tree may not blossom, Nor fruit be on the vines; Though the labor of the olive may fail, And the fields yield no food; Though the flock may be cut off from the fold, And there be no herd in the stalls—</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18 然而，我要因耶和华欢欣，因救我的　神喜乐。</a:t>
            </a:r>
            <a:r>
              <a:rPr lang="en-US" sz="3200" b="1" i="0" u="none">
                <a:solidFill>
                  <a:schemeClr val="lt1"/>
                </a:solidFill>
                <a:latin typeface="Calibri"/>
                <a:ea typeface="Calibri"/>
                <a:cs typeface="Calibri"/>
                <a:sym typeface="Calibri"/>
              </a:rPr>
              <a:t>Yet I will rejoice in the Lord, I will joy in the God of my salvation.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52"/>
        <p:cNvGrpSpPr/>
        <p:nvPr/>
      </p:nvGrpSpPr>
      <p:grpSpPr>
        <a:xfrm>
          <a:off x="0" y="0"/>
          <a:ext cx="0" cy="0"/>
          <a:chOff x="0" y="0"/>
          <a:chExt cx="0" cy="0"/>
        </a:xfrm>
      </p:grpSpPr>
      <p:sp>
        <p:nvSpPr>
          <p:cNvPr id="753" name="Google Shape;753;p46"/>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【哈巴谷书 Habakkuk 3:17-19】</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19 主耶和华是我的力量！祂使我的脚快如母鹿的蹄，又使我稳行在高处。这歌交与伶长，用丝弦的乐器。</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 Lord God is my strength; He will make my feet like deer’s feet, And He will make me walk on my high hills. To the Chief Musician. With my stringed instruments.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sp>
        <p:nvSpPr>
          <p:cNvPr id="758" name="Google Shape;758;p47"/>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【诗篇 Psalms 16:8-11】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8 我将耶和华常摆在我面前，因祂在我右边，我便不至摇动。</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 have set the Lord always before me; Because He is at my right hand I shall not be moved.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9 因此，我的心欢喜，我的灵（原文作“荣耀”）快乐，我的肉身也要安然居住。</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Therefore my heart is glad, and my glory rejoices; My flesh also will rest in hope.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62"/>
        <p:cNvGrpSpPr/>
        <p:nvPr/>
      </p:nvGrpSpPr>
      <p:grpSpPr>
        <a:xfrm>
          <a:off x="0" y="0"/>
          <a:ext cx="0" cy="0"/>
          <a:chOff x="0" y="0"/>
          <a:chExt cx="0" cy="0"/>
        </a:xfrm>
      </p:grpSpPr>
      <p:sp>
        <p:nvSpPr>
          <p:cNvPr id="763" name="Google Shape;763;p48"/>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【诗篇 Psalms 16:8-11】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10 因为你必不将我的灵魂撇在阴间，也不叫你的圣者见朽坏。</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For You will not leave my soul in Sheol, Nor will You allow Your Holy One to see corruption.</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11 你必将生命的道路指示我。在你面前有满足的喜乐，在你右手中有永远的福乐。</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You will show me the path of life; In Your presence is fullness of joy; At Your right hand are pleasures forevermore.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67"/>
        <p:cNvGrpSpPr/>
        <p:nvPr/>
      </p:nvGrpSpPr>
      <p:grpSpPr>
        <a:xfrm>
          <a:off x="0" y="0"/>
          <a:ext cx="0" cy="0"/>
          <a:chOff x="0" y="0"/>
          <a:chExt cx="0" cy="0"/>
        </a:xfrm>
      </p:grpSpPr>
      <p:sp>
        <p:nvSpPr>
          <p:cNvPr id="768" name="Google Shape;768;p49"/>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【希伯来书 Hebrews 11:13-16】</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13 这些人都是存着信心死的，并没有得着所应许的，却从远处望见，且欢喜迎接，又承认自己在世上是客旅，是寄居的。</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These all died in faith, not having received the promises, but having seen them afar off were assured of them, embraced them and confessed that they were strangers and pilgrims on the earth.</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14 说这样话的人是表明自己要找一个家乡。</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For those who say such things declare plainly that they seek a homeland.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72"/>
        <p:cNvGrpSpPr/>
        <p:nvPr/>
      </p:nvGrpSpPr>
      <p:grpSpPr>
        <a:xfrm>
          <a:off x="0" y="0"/>
          <a:ext cx="0" cy="0"/>
          <a:chOff x="0" y="0"/>
          <a:chExt cx="0" cy="0"/>
        </a:xfrm>
      </p:grpSpPr>
      <p:sp>
        <p:nvSpPr>
          <p:cNvPr id="773" name="Google Shape;773;p50"/>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【希伯来书 Hebrews 11:13-16】</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15 他们若想念所离开的家乡，还有可以回去的机会。</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truly if they had called to mind that country from which they had come out, they would have had opportunity to return.</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16 他们却羡慕一个更美的家乡，就是在天上的。所以　神被称为他们的　神，并不以为耻，因为祂已经给他们预备了一座城。</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But now they desire a better, that is, a heavenly country. Therefore God is not ashamed to be called their God, for He has prepared a city for them.</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77"/>
        <p:cNvGrpSpPr/>
        <p:nvPr/>
      </p:nvGrpSpPr>
      <p:grpSpPr>
        <a:xfrm>
          <a:off x="0" y="0"/>
          <a:ext cx="0" cy="0"/>
          <a:chOff x="0" y="0"/>
          <a:chExt cx="0" cy="0"/>
        </a:xfrm>
      </p:grpSpPr>
      <p:sp>
        <p:nvSpPr>
          <p:cNvPr id="778" name="Google Shape;778;p51"/>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【希伯来书 Hebrews 12:1-2】</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 我们既有这许多的见证人，如同云彩围着我们，就当放下各样的重担，脱去容易缠累我们的罪，存心忍耐，奔那摆在我们前头的路程，</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Therefore we also, since we are surrounded by so great a cloud of witnesses, let us lay aside every weight, and the sin which so easily ensnares us, and let us run with endurance the race that is set before us,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82"/>
        <p:cNvGrpSpPr/>
        <p:nvPr/>
      </p:nvGrpSpPr>
      <p:grpSpPr>
        <a:xfrm>
          <a:off x="0" y="0"/>
          <a:ext cx="0" cy="0"/>
          <a:chOff x="0" y="0"/>
          <a:chExt cx="0" cy="0"/>
        </a:xfrm>
      </p:grpSpPr>
      <p:sp>
        <p:nvSpPr>
          <p:cNvPr id="783" name="Google Shape;783;p52"/>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【希伯来书 Hebrews 12:1-2】</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 仰望为我们信心创始成终的耶稣（或作“仰望那将真道创始成终的耶稣”）。祂因那摆在前面的喜乐，就轻看羞辱，忍受了十字架的苦难，便坐在　神宝座的右边。</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looking unto Jesus, the author and finisher of our faith, who for the joy that was set before Him endured the cross, despising the shame, and has sat down at the right hand of the throne of God.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7"/>
        <p:cNvGrpSpPr/>
        <p:nvPr/>
      </p:nvGrpSpPr>
      <p:grpSpPr>
        <a:xfrm>
          <a:off x="0" y="0"/>
          <a:ext cx="0" cy="0"/>
          <a:chOff x="0" y="0"/>
          <a:chExt cx="0" cy="0"/>
        </a:xfrm>
      </p:grpSpPr>
      <p:sp>
        <p:nvSpPr>
          <p:cNvPr id="698" name="Google Shape;698;p35"/>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【路加福音 Luke 23:46】</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耶稣大声喊着说：“父啊，我将我的灵魂交在你手里！”说了这话，气就断了。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when Jesus had cried out with a loud voice, He said, “Father, ‘into Your hands I commit My spirit.’” Having said this, He breathed His last.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2"/>
        <p:cNvGrpSpPr/>
        <p:nvPr/>
      </p:nvGrpSpPr>
      <p:grpSpPr>
        <a:xfrm>
          <a:off x="0" y="0"/>
          <a:ext cx="0" cy="0"/>
          <a:chOff x="0" y="0"/>
          <a:chExt cx="0" cy="0"/>
        </a:xfrm>
      </p:grpSpPr>
      <p:sp>
        <p:nvSpPr>
          <p:cNvPr id="703" name="Google Shape;703;p36"/>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【路加福音 Luke 2:49】</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耶稣说：“为什么找我呢？岂不知我应当以我父的事为念吗（或作“岂不知我应当在我父的家里吗”）？” </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He said to them, “Why did you seek Me? Did you not know that I must be about My Father’s business?”</a:t>
            </a:r>
            <a:endParaRPr/>
          </a:p>
          <a:p>
            <a:pPr marL="0" lvl="0" indent="0" algn="l" rtl="0">
              <a:lnSpc>
                <a:spcPct val="112000"/>
              </a:lnSpc>
              <a:spcBef>
                <a:spcPts val="1000"/>
              </a:spcBef>
              <a:spcAft>
                <a:spcPts val="0"/>
              </a:spcAft>
              <a:buClr>
                <a:schemeClr val="dk1"/>
              </a:buClr>
              <a:buSzPts val="800"/>
              <a:buNone/>
            </a:pPr>
            <a:endParaRPr sz="800" b="1" i="0" u="sng">
              <a:solidFill>
                <a:schemeClr val="lt1"/>
              </a:solidFill>
              <a:latin typeface="Calibri"/>
              <a:ea typeface="Calibri"/>
              <a:cs typeface="Calibri"/>
              <a:sym typeface="Calibri"/>
            </a:endParaRPr>
          </a:p>
          <a:p>
            <a:pPr marL="0" lvl="0" indent="0" algn="l" rtl="0">
              <a:lnSpc>
                <a:spcPct val="112000"/>
              </a:lnSpc>
              <a:spcBef>
                <a:spcPts val="1000"/>
              </a:spcBef>
              <a:spcAft>
                <a:spcPts val="0"/>
              </a:spcAft>
              <a:buClr>
                <a:schemeClr val="lt1"/>
              </a:buClr>
              <a:buSzPts val="3200"/>
              <a:buNone/>
            </a:pPr>
            <a:r>
              <a:rPr lang="en-US" sz="3200" b="1" i="0" u="sng">
                <a:solidFill>
                  <a:schemeClr val="lt1"/>
                </a:solidFill>
                <a:latin typeface="Calibri"/>
                <a:ea typeface="Calibri"/>
                <a:cs typeface="Calibri"/>
                <a:sym typeface="Calibri"/>
              </a:rPr>
              <a:t>【约翰福音 John 4:34】</a:t>
            </a:r>
            <a:r>
              <a:rPr lang="en-US" sz="3200" b="1" i="0" u="none">
                <a:solidFill>
                  <a:srgbClr val="FFFF00"/>
                </a:solidFill>
                <a:latin typeface="Calibri"/>
                <a:ea typeface="Calibri"/>
                <a:cs typeface="Calibri"/>
                <a:sym typeface="Calibri"/>
              </a:rPr>
              <a:t>耶稣说：“我的食物就是遵行差我来者的旨意，作成祂的工。</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Jesus said to them, “My food is to do the will of Him who sent Me, and to finish His work.</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7"/>
        <p:cNvGrpSpPr/>
        <p:nvPr/>
      </p:nvGrpSpPr>
      <p:grpSpPr>
        <a:xfrm>
          <a:off x="0" y="0"/>
          <a:ext cx="0" cy="0"/>
          <a:chOff x="0" y="0"/>
          <a:chExt cx="0" cy="0"/>
        </a:xfrm>
      </p:grpSpPr>
      <p:sp>
        <p:nvSpPr>
          <p:cNvPr id="708" name="Google Shape;708;p37"/>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dk1"/>
              </a:buClr>
              <a:buSzPts val="3200"/>
              <a:buNone/>
            </a:pPr>
            <a:endParaRPr sz="3200" b="1" i="0" u="sng">
              <a:solidFill>
                <a:schemeClr val="lt1"/>
              </a:solidFill>
              <a:latin typeface="Calibri"/>
              <a:ea typeface="Calibri"/>
              <a:cs typeface="Calibri"/>
              <a:sym typeface="Calibri"/>
            </a:endParaRPr>
          </a:p>
          <a:p>
            <a:pPr marL="0" lvl="0" indent="0" algn="l" rtl="0">
              <a:lnSpc>
                <a:spcPct val="112000"/>
              </a:lnSpc>
              <a:spcBef>
                <a:spcPts val="1000"/>
              </a:spcBef>
              <a:spcAft>
                <a:spcPts val="0"/>
              </a:spcAft>
              <a:buClr>
                <a:schemeClr val="dk1"/>
              </a:buClr>
              <a:buSzPts val="3200"/>
              <a:buNone/>
            </a:pPr>
            <a:endParaRPr sz="3200" b="1" i="0" u="sng">
              <a:solidFill>
                <a:schemeClr val="lt1"/>
              </a:solidFill>
              <a:latin typeface="Calibri"/>
              <a:ea typeface="Calibri"/>
              <a:cs typeface="Calibri"/>
              <a:sym typeface="Calibri"/>
            </a:endParaRPr>
          </a:p>
          <a:p>
            <a:pPr marL="0" lvl="0" indent="0" algn="l" rtl="0">
              <a:lnSpc>
                <a:spcPct val="112000"/>
              </a:lnSpc>
              <a:spcBef>
                <a:spcPts val="1000"/>
              </a:spcBef>
              <a:spcAft>
                <a:spcPts val="0"/>
              </a:spcAft>
              <a:buClr>
                <a:schemeClr val="lt1"/>
              </a:buClr>
              <a:buSzPts val="3200"/>
              <a:buNone/>
            </a:pPr>
            <a:r>
              <a:rPr lang="en-US" sz="3200" b="1" i="0" u="sng">
                <a:solidFill>
                  <a:schemeClr val="lt1"/>
                </a:solidFill>
                <a:latin typeface="Calibri"/>
                <a:ea typeface="Calibri"/>
                <a:cs typeface="Calibri"/>
                <a:sym typeface="Calibri"/>
              </a:rPr>
              <a:t>【约翰福音 John 17:4】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我在地上已经荣耀你，你所托付我的事，我已成全了。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 have glorified You on the earth. I have finished the work which You have given Me to do.</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2"/>
        <p:cNvGrpSpPr/>
        <p:nvPr/>
      </p:nvGrpSpPr>
      <p:grpSpPr>
        <a:xfrm>
          <a:off x="0" y="0"/>
          <a:ext cx="0" cy="0"/>
          <a:chOff x="0" y="0"/>
          <a:chExt cx="0" cy="0"/>
        </a:xfrm>
      </p:grpSpPr>
      <p:sp>
        <p:nvSpPr>
          <p:cNvPr id="713" name="Google Shape;713;p38"/>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【提摩太后书 2 Timothy 4:6-8】</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6 我现在被浇奠，我离世的时候到了。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For I am already being poured out as a drink offering, and the time of my departure is at hand.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7 那美好的仗我已经打过了，当跑的路我已经跑尽了，所信的道我已经守住了。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 have fought the good fight, I have finished the race, I have kept the faith.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7"/>
        <p:cNvGrpSpPr/>
        <p:nvPr/>
      </p:nvGrpSpPr>
      <p:grpSpPr>
        <a:xfrm>
          <a:off x="0" y="0"/>
          <a:ext cx="0" cy="0"/>
          <a:chOff x="0" y="0"/>
          <a:chExt cx="0" cy="0"/>
        </a:xfrm>
      </p:grpSpPr>
      <p:sp>
        <p:nvSpPr>
          <p:cNvPr id="718" name="Google Shape;718;p39"/>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【提摩太后书 2 Timothy 4:6-8】</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8 从此以后，有公义的冠冕为我存留，就是按着公义审判的主到了那日要赐给我的，不但赐给我，也赐给凡爱慕祂显现的人。</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Finally, there is laid up for me the crown of righteousness, which the Lord, the righteous Judge, will give to me on that Day, and not to me only but also to all who have loved His appearing.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2"/>
        <p:cNvGrpSpPr/>
        <p:nvPr/>
      </p:nvGrpSpPr>
      <p:grpSpPr>
        <a:xfrm>
          <a:off x="0" y="0"/>
          <a:ext cx="0" cy="0"/>
          <a:chOff x="0" y="0"/>
          <a:chExt cx="0" cy="0"/>
        </a:xfrm>
      </p:grpSpPr>
      <p:sp>
        <p:nvSpPr>
          <p:cNvPr id="723" name="Google Shape;723;p40"/>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【路加福音 Luke 12:20-21】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20 　神却对他说：‘无知的人哪，今夜必要你的灵魂，你所预备的要归谁呢？’</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But God said to him, ‘Fool! This night your soul will be required of you; then whose will those things be which you have provided?’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21 凡为自己积财，在　神面前却不富足的，也是这样。”</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“So is he who lays up treasure for himself, and is not rich toward God.”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7"/>
        <p:cNvGrpSpPr/>
        <p:nvPr/>
      </p:nvGrpSpPr>
      <p:grpSpPr>
        <a:xfrm>
          <a:off x="0" y="0"/>
          <a:ext cx="0" cy="0"/>
          <a:chOff x="0" y="0"/>
          <a:chExt cx="0" cy="0"/>
        </a:xfrm>
      </p:grpSpPr>
      <p:sp>
        <p:nvSpPr>
          <p:cNvPr id="728" name="Google Shape;728;p41"/>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【提摩太前书 1 Timothy 6:10】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贪财是万恶之根。有人贪恋钱财，就被引诱离了真道，用许多愁苦把自己刺透了。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For the love of money is a root of all kinds of evil, for which some have strayed from the faith in their greediness, and pierced themselves through with many sorrows.</a:t>
            </a:r>
            <a:endParaRPr/>
          </a:p>
          <a:p>
            <a:pPr marL="0" lvl="0" indent="0" algn="l" rtl="0">
              <a:lnSpc>
                <a:spcPct val="112000"/>
              </a:lnSpc>
              <a:spcBef>
                <a:spcPts val="1000"/>
              </a:spcBef>
              <a:spcAft>
                <a:spcPts val="0"/>
              </a:spcAft>
              <a:buClr>
                <a:schemeClr val="dk1"/>
              </a:buClr>
              <a:buSzPts val="800"/>
              <a:buNone/>
            </a:pPr>
            <a:endParaRPr sz="800" b="1" i="0" u="sng">
              <a:solidFill>
                <a:schemeClr val="lt1"/>
              </a:solidFill>
              <a:latin typeface="Calibri"/>
              <a:ea typeface="Calibri"/>
              <a:cs typeface="Calibri"/>
              <a:sym typeface="Calibri"/>
            </a:endParaRPr>
          </a:p>
          <a:p>
            <a:pPr marL="0" lvl="0" indent="0" algn="l" rtl="0">
              <a:lnSpc>
                <a:spcPct val="112000"/>
              </a:lnSpc>
              <a:spcBef>
                <a:spcPts val="1000"/>
              </a:spcBef>
              <a:spcAft>
                <a:spcPts val="0"/>
              </a:spcAft>
              <a:buClr>
                <a:schemeClr val="lt1"/>
              </a:buClr>
              <a:buSzPts val="3200"/>
              <a:buNone/>
            </a:pPr>
            <a:r>
              <a:rPr lang="en-US" sz="3200" b="1" i="0" u="sng">
                <a:solidFill>
                  <a:schemeClr val="lt1"/>
                </a:solidFill>
                <a:latin typeface="Calibri"/>
                <a:ea typeface="Calibri"/>
                <a:cs typeface="Calibri"/>
                <a:sym typeface="Calibri"/>
              </a:rPr>
              <a:t>【诗篇 Psalms 16:4a】</a:t>
            </a:r>
            <a:r>
              <a:rPr lang="en-US" sz="3200" b="1" i="0" u="none">
                <a:solidFill>
                  <a:srgbClr val="FFFF00"/>
                </a:solidFill>
                <a:latin typeface="Calibri"/>
                <a:ea typeface="Calibri"/>
                <a:cs typeface="Calibri"/>
                <a:sym typeface="Calibri"/>
              </a:rPr>
              <a:t>以别神代替耶和华的（或作“送礼物给别神的”），他们的愁苦必加增……</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Their sorrows shall be multiplied who hasten after another god….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32"/>
        <p:cNvGrpSpPr/>
        <p:nvPr/>
      </p:nvGrpSpPr>
      <p:grpSpPr>
        <a:xfrm>
          <a:off x="0" y="0"/>
          <a:ext cx="0" cy="0"/>
          <a:chOff x="0" y="0"/>
          <a:chExt cx="0" cy="0"/>
        </a:xfrm>
      </p:grpSpPr>
      <p:sp>
        <p:nvSpPr>
          <p:cNvPr id="733" name="Google Shape;733;p42"/>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【创世记 Genesis 11:4a】</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他们说：“来吧，我们要建造一座城和一座塔，塔顶通天，为要传扬我们的名……</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they said, “Come, let us build ourselves a city, and a tower whose top is in the heavens; let us make a name for ourselves….</a:t>
            </a:r>
            <a:endParaRPr/>
          </a:p>
        </p:txBody>
      </p:sp>
    </p:spTree>
  </p:cSld>
  <p:clrMapOvr>
    <a:masterClrMapping/>
  </p:clrMapOvr>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919</Words>
  <Application>Microsoft Office PowerPoint</Application>
  <PresentationFormat>On-screen Show (4:3)</PresentationFormat>
  <Paragraphs>78</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Microsoft YaHei</vt:lpstr>
      <vt:lpstr>Calibri</vt:lpstr>
      <vt:lpstr>Arial</vt:lpstr>
      <vt:lpstr>Office 主题</vt:lpstr>
      <vt:lpstr>灵魂的归处 The Resting Place for Our Souls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灵魂的归处 The Resting Place for Our Souls</dc:title>
  <dc:creator>eli</dc:creator>
  <cp:lastModifiedBy>BCCC</cp:lastModifiedBy>
  <cp:revision>1</cp:revision>
  <dcterms:created xsi:type="dcterms:W3CDTF">2009-11-04T13:37:49Z</dcterms:created>
  <dcterms:modified xsi:type="dcterms:W3CDTF">2022-12-11T18:59:26Z</dcterms:modified>
</cp:coreProperties>
</file>