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2699" r:id="rId3"/>
    <p:sldId id="3404" r:id="rId4"/>
    <p:sldId id="3389" r:id="rId5"/>
    <p:sldId id="3390" r:id="rId6"/>
    <p:sldId id="3405" r:id="rId7"/>
    <p:sldId id="3391" r:id="rId8"/>
    <p:sldId id="3406" r:id="rId9"/>
    <p:sldId id="3392" r:id="rId10"/>
    <p:sldId id="3407" r:id="rId11"/>
    <p:sldId id="3408" r:id="rId12"/>
    <p:sldId id="3409" r:id="rId13"/>
    <p:sldId id="3410" r:id="rId14"/>
    <p:sldId id="3393" r:id="rId15"/>
    <p:sldId id="3325" r:id="rId16"/>
    <p:sldId id="3411" r:id="rId17"/>
    <p:sldId id="3394" r:id="rId18"/>
    <p:sldId id="3286"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varScale="1">
        <p:scale>
          <a:sx n="58" d="100"/>
          <a:sy n="58" d="100"/>
        </p:scale>
        <p:origin x="102" y="6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2022/10/9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2022/10/9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真理是什么？</a:t>
            </a:r>
            <a:r>
              <a:rPr lang="en-US" altLang="zh-CN" sz="4600" b="1" dirty="0" smtClean="0">
                <a:solidFill>
                  <a:srgbClr val="FFFF00"/>
                </a:solidFill>
                <a:latin typeface="微软雅黑" panose="020B0503020204020204" pitchFamily="34" charset="-122"/>
                <a:ea typeface="微软雅黑" panose="020B0503020204020204" pitchFamily="34" charset="-122"/>
              </a:rPr>
              <a:t/>
            </a:r>
            <a:br>
              <a:rPr lang="en-US" altLang="zh-CN" sz="4600" b="1" dirty="0" smtClean="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What Is Truth?</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smtClean="0">
                <a:solidFill>
                  <a:schemeClr val="bg1"/>
                </a:solidFill>
              </a:rPr>
              <a:t>Boise Chinese Christian Church </a:t>
            </a:r>
          </a:p>
          <a:p>
            <a:r>
              <a:rPr lang="en-US" altLang="zh-CN" b="1" dirty="0" smtClean="0">
                <a:solidFill>
                  <a:schemeClr val="bg1"/>
                </a:solidFill>
              </a:rPr>
              <a:t>10/09/2022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7:51-60】</a:t>
            </a:r>
          </a:p>
          <a:p>
            <a:pPr algn="l">
              <a:lnSpc>
                <a:spcPct val="112000"/>
              </a:lnSpc>
            </a:pPr>
            <a:r>
              <a:rPr lang="en-US" altLang="zh-CN" sz="3200" b="1" dirty="0" smtClean="0">
                <a:solidFill>
                  <a:srgbClr val="FFFF00"/>
                </a:solidFill>
                <a:ea typeface="微软雅黑" panose="020B0503020204020204" pitchFamily="34" charset="-122"/>
              </a:rPr>
              <a:t>53 </a:t>
            </a:r>
            <a:r>
              <a:rPr lang="zh-CN" altLang="en-US" sz="3200" b="1" dirty="0">
                <a:solidFill>
                  <a:srgbClr val="FFFF00"/>
                </a:solidFill>
                <a:ea typeface="微软雅黑" panose="020B0503020204020204" pitchFamily="34" charset="-122"/>
              </a:rPr>
              <a:t>你们受了天使所传的律法，竟不遵守。” </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who </a:t>
            </a:r>
            <a:r>
              <a:rPr lang="en-US" altLang="zh-CN" sz="3200" b="1" dirty="0">
                <a:solidFill>
                  <a:schemeClr val="bg1"/>
                </a:solidFill>
                <a:ea typeface="微软雅黑" panose="020B0503020204020204" pitchFamily="34" charset="-122"/>
              </a:rPr>
              <a:t>have received the law by the direction of angels and have not kept it.”</a:t>
            </a:r>
          </a:p>
          <a:p>
            <a:pPr algn="l">
              <a:lnSpc>
                <a:spcPct val="112000"/>
              </a:lnSpc>
            </a:pPr>
            <a:r>
              <a:rPr lang="en-US" altLang="zh-CN" sz="3200" b="1" dirty="0">
                <a:solidFill>
                  <a:srgbClr val="FFFF00"/>
                </a:solidFill>
                <a:ea typeface="微软雅黑" panose="020B0503020204020204" pitchFamily="34" charset="-122"/>
              </a:rPr>
              <a:t>54 </a:t>
            </a:r>
            <a:r>
              <a:rPr lang="zh-CN" altLang="en-US" sz="3200" b="1" dirty="0">
                <a:solidFill>
                  <a:srgbClr val="FFFF00"/>
                </a:solidFill>
                <a:ea typeface="微软雅黑" panose="020B0503020204020204" pitchFamily="34" charset="-122"/>
              </a:rPr>
              <a:t>众人听见这话，就极其恼怒，向司提反咬牙切齿。</a:t>
            </a:r>
            <a:r>
              <a:rPr lang="en-US" altLang="zh-CN" sz="3200" b="1" dirty="0">
                <a:solidFill>
                  <a:schemeClr val="bg1"/>
                </a:solidFill>
                <a:ea typeface="微软雅黑" panose="020B0503020204020204" pitchFamily="34" charset="-122"/>
              </a:rPr>
              <a:t>When they heard these things they were cut to the heart, and they gnashed at him with their teeth.</a:t>
            </a:r>
          </a:p>
          <a:p>
            <a:pPr algn="l">
              <a:lnSpc>
                <a:spcPct val="100000"/>
              </a:lnSpc>
            </a:pPr>
            <a:r>
              <a:rPr lang="en-US" altLang="zh-CN" sz="3200" b="1" dirty="0">
                <a:solidFill>
                  <a:srgbClr val="FFFF00"/>
                </a:solidFill>
                <a:ea typeface="微软雅黑" panose="020B0503020204020204" pitchFamily="34" charset="-122"/>
              </a:rPr>
              <a:t>55 </a:t>
            </a:r>
            <a:r>
              <a:rPr lang="zh-CN" altLang="en-US" sz="3200" b="1" dirty="0">
                <a:solidFill>
                  <a:srgbClr val="FFFF00"/>
                </a:solidFill>
                <a:ea typeface="微软雅黑" panose="020B0503020204020204" pitchFamily="34" charset="-122"/>
              </a:rPr>
              <a:t>但司提反被圣灵充满，定睛望天，看见　神的荣耀，又看见耶稣站在　神的右边</a:t>
            </a:r>
            <a:r>
              <a:rPr lang="zh-CN" altLang="en-US" sz="3200" b="1" dirty="0" smtClean="0">
                <a:solidFill>
                  <a:srgbClr val="FFFF00"/>
                </a:solidFill>
                <a:ea typeface="微软雅黑" panose="020B0503020204020204" pitchFamily="34" charset="-122"/>
              </a:rPr>
              <a:t>，</a:t>
            </a:r>
            <a:r>
              <a:rPr lang="en-US" altLang="zh-CN" sz="3200" b="1" dirty="0" smtClean="0">
                <a:solidFill>
                  <a:schemeClr val="bg1"/>
                </a:solidFill>
                <a:ea typeface="微软雅黑" panose="020B0503020204020204" pitchFamily="34" charset="-122"/>
              </a:rPr>
              <a:t>But </a:t>
            </a:r>
            <a:r>
              <a:rPr lang="en-US" altLang="zh-CN" sz="3200" b="1" dirty="0">
                <a:solidFill>
                  <a:schemeClr val="bg1"/>
                </a:solidFill>
                <a:ea typeface="微软雅黑" panose="020B0503020204020204" pitchFamily="34" charset="-122"/>
              </a:rPr>
              <a:t>he, being full of the Holy Spirit, gazed into heaven and saw the glory of God, and Jesus standing at the right hand of God</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14596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7:51-60】</a:t>
            </a:r>
          </a:p>
          <a:p>
            <a:pPr algn="l">
              <a:lnSpc>
                <a:spcPct val="112000"/>
              </a:lnSpc>
            </a:pPr>
            <a:r>
              <a:rPr lang="en-US" altLang="zh-CN" sz="3200" b="1" dirty="0" smtClean="0">
                <a:solidFill>
                  <a:srgbClr val="FFFF00"/>
                </a:solidFill>
                <a:ea typeface="微软雅黑" panose="020B0503020204020204" pitchFamily="34" charset="-122"/>
              </a:rPr>
              <a:t>56 </a:t>
            </a:r>
            <a:r>
              <a:rPr lang="zh-CN" altLang="en-US" sz="3200" b="1" dirty="0">
                <a:solidFill>
                  <a:srgbClr val="FFFF00"/>
                </a:solidFill>
                <a:ea typeface="微软雅黑" panose="020B0503020204020204" pitchFamily="34" charset="-122"/>
              </a:rPr>
              <a:t>就说：“我看见天开了，人子站在　神的右边。” </a:t>
            </a:r>
            <a:r>
              <a:rPr lang="en-US" altLang="zh-CN" sz="3000" b="1" dirty="0">
                <a:solidFill>
                  <a:schemeClr val="bg1"/>
                </a:solidFill>
                <a:ea typeface="微软雅黑" panose="020B0503020204020204" pitchFamily="34" charset="-122"/>
              </a:rPr>
              <a:t>and said, “Look! I see the heavens opened and the Son of Man standing at the right hand of God!”</a:t>
            </a:r>
          </a:p>
          <a:p>
            <a:pPr algn="l">
              <a:lnSpc>
                <a:spcPct val="112000"/>
              </a:lnSpc>
            </a:pPr>
            <a:r>
              <a:rPr lang="en-US" altLang="zh-CN" sz="3200" b="1" dirty="0">
                <a:solidFill>
                  <a:srgbClr val="FFFF00"/>
                </a:solidFill>
                <a:ea typeface="微软雅黑" panose="020B0503020204020204" pitchFamily="34" charset="-122"/>
              </a:rPr>
              <a:t>57 </a:t>
            </a:r>
            <a:r>
              <a:rPr lang="zh-CN" altLang="en-US" sz="3200" b="1" dirty="0">
                <a:solidFill>
                  <a:srgbClr val="FFFF00"/>
                </a:solidFill>
                <a:ea typeface="微软雅黑" panose="020B0503020204020204" pitchFamily="34" charset="-122"/>
              </a:rPr>
              <a:t>众人大声喊叫，捂着耳朵，齐心拥上前去，</a:t>
            </a:r>
            <a:r>
              <a:rPr lang="en-US" altLang="zh-CN" sz="3200" b="1" dirty="0">
                <a:solidFill>
                  <a:schemeClr val="bg1"/>
                </a:solidFill>
                <a:ea typeface="微软雅黑" panose="020B0503020204020204" pitchFamily="34" charset="-122"/>
              </a:rPr>
              <a:t>Then they cried out with a loud voice, stopped their ears, and ran at him with one accord;</a:t>
            </a:r>
          </a:p>
          <a:p>
            <a:pPr algn="l">
              <a:lnSpc>
                <a:spcPct val="112000"/>
              </a:lnSpc>
            </a:pPr>
            <a:r>
              <a:rPr lang="en-US" altLang="zh-CN" sz="3200" b="1" dirty="0">
                <a:solidFill>
                  <a:srgbClr val="FFFF00"/>
                </a:solidFill>
                <a:ea typeface="微软雅黑" panose="020B0503020204020204" pitchFamily="34" charset="-122"/>
              </a:rPr>
              <a:t>58 </a:t>
            </a:r>
            <a:r>
              <a:rPr lang="zh-CN" altLang="en-US" sz="3200" b="1" dirty="0">
                <a:solidFill>
                  <a:srgbClr val="FFFF00"/>
                </a:solidFill>
                <a:ea typeface="微软雅黑" panose="020B0503020204020204" pitchFamily="34" charset="-122"/>
              </a:rPr>
              <a:t>把他推到城外，用石头打他。作见证的人把衣裳放在一个少年人名叫扫罗的脚前</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they cast him out of the city and stoned him. And the witnesses laid down their clothes at the feet of a young man named Saul</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552146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7:51-60】</a:t>
            </a:r>
          </a:p>
          <a:p>
            <a:pPr algn="l">
              <a:lnSpc>
                <a:spcPct val="112000"/>
              </a:lnSpc>
            </a:pPr>
            <a:r>
              <a:rPr lang="en-US" altLang="zh-CN" sz="3200" b="1" dirty="0" smtClean="0">
                <a:solidFill>
                  <a:srgbClr val="FFFF00"/>
                </a:solidFill>
                <a:ea typeface="微软雅黑" panose="020B0503020204020204" pitchFamily="34" charset="-122"/>
              </a:rPr>
              <a:t>59 </a:t>
            </a:r>
            <a:r>
              <a:rPr lang="zh-CN" altLang="en-US" sz="3200" b="1" dirty="0">
                <a:solidFill>
                  <a:srgbClr val="FFFF00"/>
                </a:solidFill>
                <a:ea typeface="微软雅黑" panose="020B0503020204020204" pitchFamily="34" charset="-122"/>
              </a:rPr>
              <a:t>他们正用石头打的时候，司提反呼吁主说：“求主耶稣接收我的灵魂！” </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And </a:t>
            </a:r>
            <a:r>
              <a:rPr lang="en-US" altLang="zh-CN" sz="3200" b="1" dirty="0">
                <a:solidFill>
                  <a:schemeClr val="bg1"/>
                </a:solidFill>
                <a:ea typeface="微软雅黑" panose="020B0503020204020204" pitchFamily="34" charset="-122"/>
              </a:rPr>
              <a:t>they stoned Stephen as he was calling on God and saying, “Lord Jesus, receive my spirit.”</a:t>
            </a:r>
          </a:p>
          <a:p>
            <a:pPr algn="l">
              <a:lnSpc>
                <a:spcPct val="112000"/>
              </a:lnSpc>
            </a:pPr>
            <a:r>
              <a:rPr lang="en-US" altLang="zh-CN" sz="3200" b="1" dirty="0">
                <a:solidFill>
                  <a:srgbClr val="FFFF00"/>
                </a:solidFill>
                <a:ea typeface="微软雅黑" panose="020B0503020204020204" pitchFamily="34" charset="-122"/>
              </a:rPr>
              <a:t>60 </a:t>
            </a:r>
            <a:r>
              <a:rPr lang="zh-CN" altLang="en-US" sz="3200" b="1" dirty="0">
                <a:solidFill>
                  <a:srgbClr val="FFFF00"/>
                </a:solidFill>
                <a:ea typeface="微软雅黑" panose="020B0503020204020204" pitchFamily="34" charset="-122"/>
              </a:rPr>
              <a:t>又跪下大声喊着说：“主啊，不要将这罪归于他们！”说了这话，就睡了。扫罗也喜悦他被害</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Then </a:t>
            </a:r>
            <a:r>
              <a:rPr lang="en-US" altLang="zh-CN" sz="3200" b="1" dirty="0">
                <a:solidFill>
                  <a:schemeClr val="bg1"/>
                </a:solidFill>
                <a:ea typeface="微软雅黑" panose="020B0503020204020204" pitchFamily="34" charset="-122"/>
              </a:rPr>
              <a:t>he knelt down and cried out with a loud voice, “Lord, do not charge them with this sin.” And when he had said this, he fell asleep.</a:t>
            </a:r>
          </a:p>
        </p:txBody>
      </p:sp>
    </p:spTree>
    <p:extLst>
      <p:ext uri="{BB962C8B-B14F-4D97-AF65-F5344CB8AC3E}">
        <p14:creationId xmlns:p14="http://schemas.microsoft.com/office/powerpoint/2010/main" val="24863115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3:8】</a:t>
            </a:r>
          </a:p>
          <a:p>
            <a:pPr algn="l">
              <a:lnSpc>
                <a:spcPct val="112000"/>
              </a:lnSpc>
            </a:pPr>
            <a:r>
              <a:rPr lang="zh-CN" altLang="en-US" sz="3200" b="1" dirty="0">
                <a:solidFill>
                  <a:srgbClr val="FFFF00"/>
                </a:solidFill>
                <a:ea typeface="微软雅黑" panose="020B0503020204020204" pitchFamily="34" charset="-122"/>
              </a:rPr>
              <a:t>天起了凉风，耶和华　神在园中行走。那人和他妻子听见　神的声音，就藏在园里的树木中，躲避耶和华　神的面。</a:t>
            </a:r>
          </a:p>
          <a:p>
            <a:pPr algn="l">
              <a:lnSpc>
                <a:spcPct val="112000"/>
              </a:lnSpc>
            </a:pPr>
            <a:r>
              <a:rPr lang="en-US" altLang="zh-CN" sz="3200" b="1" dirty="0">
                <a:solidFill>
                  <a:schemeClr val="bg1"/>
                </a:solidFill>
                <a:ea typeface="微软雅黑" panose="020B0503020204020204" pitchFamily="34" charset="-122"/>
              </a:rPr>
              <a:t>And they heard the sound of the Lord God walking in the garden in the cool of the day, and Adam and his wife hid themselves from the presence of the Lord God among the trees of the garden</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055116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希伯来书 </a:t>
            </a:r>
            <a:r>
              <a:rPr lang="en-US" altLang="zh-CN" sz="3200" b="1" u="sng" dirty="0">
                <a:solidFill>
                  <a:schemeClr val="bg1"/>
                </a:solidFill>
                <a:ea typeface="微软雅黑" panose="020B0503020204020204" pitchFamily="34" charset="-122"/>
              </a:rPr>
              <a:t>Hebrews 9:27</a:t>
            </a:r>
            <a:r>
              <a:rPr lang="en-US" altLang="zh-CN" sz="3200" b="1" u="sng" dirty="0" smtClean="0">
                <a:solidFill>
                  <a:schemeClr val="bg1"/>
                </a:solidFill>
                <a:ea typeface="微软雅黑" panose="020B0503020204020204" pitchFamily="34" charset="-122"/>
              </a:rPr>
              <a:t>】</a:t>
            </a:r>
          </a:p>
          <a:p>
            <a:pPr algn="l">
              <a:lnSpc>
                <a:spcPct val="112000"/>
              </a:lnSpc>
            </a:pPr>
            <a:r>
              <a:rPr lang="zh-CN" altLang="en-US" sz="3200" b="1" dirty="0" smtClean="0">
                <a:solidFill>
                  <a:srgbClr val="FFFF00"/>
                </a:solidFill>
                <a:ea typeface="微软雅黑" panose="020B0503020204020204" pitchFamily="34" charset="-122"/>
              </a:rPr>
              <a:t>按</a:t>
            </a:r>
            <a:r>
              <a:rPr lang="zh-CN" altLang="en-US" sz="3200" b="1" dirty="0">
                <a:solidFill>
                  <a:srgbClr val="FFFF00"/>
                </a:solidFill>
                <a:ea typeface="微软雅黑" panose="020B0503020204020204" pitchFamily="34" charset="-122"/>
              </a:rPr>
              <a:t>着定命，人人都有一死，死后且有审判。</a:t>
            </a:r>
          </a:p>
          <a:p>
            <a:pPr algn="l">
              <a:lnSpc>
                <a:spcPct val="112000"/>
              </a:lnSpc>
            </a:pPr>
            <a:r>
              <a:rPr lang="en-US" altLang="zh-CN" sz="3200" b="1" dirty="0">
                <a:solidFill>
                  <a:schemeClr val="bg1"/>
                </a:solidFill>
                <a:ea typeface="微软雅黑" panose="020B0503020204020204" pitchFamily="34" charset="-122"/>
              </a:rPr>
              <a:t>And as it is appointed for men to die once, but after this the judgment,</a:t>
            </a:r>
          </a:p>
        </p:txBody>
      </p:sp>
    </p:spTree>
    <p:extLst>
      <p:ext uri="{BB962C8B-B14F-4D97-AF65-F5344CB8AC3E}">
        <p14:creationId xmlns:p14="http://schemas.microsoft.com/office/powerpoint/2010/main" val="3784700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3:16-18】</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　神爱世人，甚至将祂的独生子赐给他们，叫一切信祂的，不至灭亡，反得永生</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God so loved the world that He gave His only begotten Son, that whoever believes in Him should not perish but have everlasting life.</a:t>
            </a:r>
          </a:p>
          <a:p>
            <a:pPr algn="l">
              <a:lnSpc>
                <a:spcPct val="112000"/>
              </a:lnSpc>
            </a:pPr>
            <a:r>
              <a:rPr lang="en-US" altLang="zh-CN" sz="3200" b="1" dirty="0">
                <a:solidFill>
                  <a:srgbClr val="FFFF00"/>
                </a:solidFill>
                <a:ea typeface="微软雅黑" panose="020B0503020204020204" pitchFamily="34" charset="-122"/>
              </a:rPr>
              <a:t>17 </a:t>
            </a:r>
            <a:r>
              <a:rPr lang="zh-CN" altLang="en-US" sz="3200" b="1" dirty="0">
                <a:solidFill>
                  <a:srgbClr val="FFFF00"/>
                </a:solidFill>
                <a:ea typeface="微软雅黑" panose="020B0503020204020204" pitchFamily="34" charset="-122"/>
              </a:rPr>
              <a:t>因为　神差祂的儿子降世，不是要定世人的罪（或作“审判世人”。下同），乃是要叫世人因祂得救</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en-US" altLang="zh-CN" sz="3200" b="1" dirty="0" smtClean="0">
                <a:solidFill>
                  <a:schemeClr val="bg1"/>
                </a:solidFill>
                <a:ea typeface="微软雅黑" panose="020B0503020204020204" pitchFamily="34" charset="-122"/>
              </a:rPr>
              <a:t>For </a:t>
            </a:r>
            <a:r>
              <a:rPr lang="en-US" altLang="zh-CN" sz="3200" b="1" dirty="0">
                <a:solidFill>
                  <a:schemeClr val="bg1"/>
                </a:solidFill>
                <a:ea typeface="微软雅黑" panose="020B0503020204020204" pitchFamily="34" charset="-122"/>
              </a:rPr>
              <a:t>God did not send His Son into the world to condemn the world, but that the world through Him might be saved</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68471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3:16-18】</a:t>
            </a:r>
          </a:p>
          <a:p>
            <a:pPr algn="l">
              <a:lnSpc>
                <a:spcPct val="112000"/>
              </a:lnSpc>
            </a:pPr>
            <a:r>
              <a:rPr lang="en-US" altLang="zh-CN" sz="3200" b="1" dirty="0" smtClean="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信祂的人，不被定罪；不信的人，罪已经定了，因为他不信　神独生子的名。</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He who believes in Him is not condemned; but he who does not believe is condemned already, because he has not believed in the name of the only begotten Son of God</a:t>
            </a:r>
            <a:r>
              <a:rPr lang="en-US" altLang="zh-CN" sz="3200" b="1" dirty="0" smtClean="0">
                <a:solidFill>
                  <a:schemeClr val="bg1"/>
                </a:solidFill>
                <a:ea typeface="微软雅黑" panose="020B0503020204020204" pitchFamily="34" charset="-122"/>
              </a:rPr>
              <a: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571948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12:48</a:t>
            </a:r>
            <a:r>
              <a:rPr lang="en-US" altLang="zh-CN" sz="3200" b="1" u="sng" dirty="0" smtClean="0">
                <a:solidFill>
                  <a:schemeClr val="bg1"/>
                </a:solidFill>
                <a:ea typeface="微软雅黑" panose="020B0503020204020204" pitchFamily="34" charset="-122"/>
              </a:rPr>
              <a:t>】</a:t>
            </a:r>
          </a:p>
          <a:p>
            <a:pPr algn="l">
              <a:lnSpc>
                <a:spcPct val="112000"/>
              </a:lnSpc>
            </a:pPr>
            <a:r>
              <a:rPr lang="zh-CN" altLang="en-US" sz="3200" b="1" dirty="0" smtClean="0">
                <a:solidFill>
                  <a:srgbClr val="FFFF00"/>
                </a:solidFill>
                <a:ea typeface="微软雅黑" panose="020B0503020204020204" pitchFamily="34" charset="-122"/>
              </a:rPr>
              <a:t>弃绝</a:t>
            </a:r>
            <a:r>
              <a:rPr lang="zh-CN" altLang="en-US" sz="3200" b="1" dirty="0">
                <a:solidFill>
                  <a:srgbClr val="FFFF00"/>
                </a:solidFill>
                <a:ea typeface="微软雅黑" panose="020B0503020204020204" pitchFamily="34" charset="-122"/>
              </a:rPr>
              <a:t>我、不领受我话的人，有审判他的，就是我所讲的道在末日要审判他。</a:t>
            </a:r>
          </a:p>
          <a:p>
            <a:pPr algn="l">
              <a:lnSpc>
                <a:spcPct val="112000"/>
              </a:lnSpc>
            </a:pPr>
            <a:r>
              <a:rPr lang="en-US" altLang="zh-CN" sz="3200" b="1" dirty="0">
                <a:solidFill>
                  <a:schemeClr val="bg1"/>
                </a:solidFill>
                <a:ea typeface="微软雅黑" panose="020B0503020204020204" pitchFamily="34" charset="-122"/>
              </a:rPr>
              <a:t>He who rejects Me, and does not receive My words, has that which judges him—the word that I have spoken will judge him in the last day.</a:t>
            </a:r>
          </a:p>
        </p:txBody>
      </p:sp>
    </p:spTree>
    <p:extLst>
      <p:ext uri="{BB962C8B-B14F-4D97-AF65-F5344CB8AC3E}">
        <p14:creationId xmlns:p14="http://schemas.microsoft.com/office/powerpoint/2010/main" val="3454082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60:4</a:t>
            </a:r>
            <a:r>
              <a:rPr lang="en-US" altLang="zh-CN" sz="3200" b="1" u="sng" dirty="0" smtClean="0">
                <a:solidFill>
                  <a:schemeClr val="bg1"/>
                </a:solidFill>
                <a:ea typeface="微软雅黑" panose="020B0503020204020204" pitchFamily="34" charset="-122"/>
              </a:rPr>
              <a:t>】</a:t>
            </a:r>
          </a:p>
          <a:p>
            <a:pPr algn="l">
              <a:lnSpc>
                <a:spcPct val="112000"/>
              </a:lnSpc>
            </a:pPr>
            <a:r>
              <a:rPr lang="zh-CN" altLang="en-US" sz="3200" b="1" dirty="0" smtClean="0">
                <a:solidFill>
                  <a:srgbClr val="FFFF00"/>
                </a:solidFill>
                <a:ea typeface="微软雅黑" panose="020B0503020204020204" pitchFamily="34" charset="-122"/>
              </a:rPr>
              <a:t>你</a:t>
            </a:r>
            <a:r>
              <a:rPr lang="zh-CN" altLang="en-US" sz="3200" b="1" dirty="0">
                <a:solidFill>
                  <a:srgbClr val="FFFF00"/>
                </a:solidFill>
                <a:ea typeface="微软雅黑" panose="020B0503020204020204" pitchFamily="34" charset="-122"/>
              </a:rPr>
              <a:t>把旌旗赐给敬畏你的人，可以为真理扬起来。（细拉）</a:t>
            </a:r>
          </a:p>
          <a:p>
            <a:pPr algn="l">
              <a:lnSpc>
                <a:spcPct val="112000"/>
              </a:lnSpc>
            </a:pPr>
            <a:r>
              <a:rPr lang="en-US" altLang="zh-CN" sz="3200" b="1" dirty="0">
                <a:solidFill>
                  <a:schemeClr val="bg1"/>
                </a:solidFill>
                <a:ea typeface="微软雅黑" panose="020B0503020204020204" pitchFamily="34" charset="-122"/>
              </a:rPr>
              <a:t>You have given a banner to those who fear You</a:t>
            </a:r>
            <a:r>
              <a:rPr lang="en-US" altLang="zh-CN" sz="3200" b="1" dirty="0" smtClean="0">
                <a:solidFill>
                  <a:schemeClr val="bg1"/>
                </a:solidFill>
                <a:ea typeface="微软雅黑" panose="020B0503020204020204" pitchFamily="34" charset="-122"/>
              </a:rPr>
              <a:t>, That </a:t>
            </a:r>
            <a:r>
              <a:rPr lang="en-US" altLang="zh-CN" sz="3200" b="1" dirty="0">
                <a:solidFill>
                  <a:schemeClr val="bg1"/>
                </a:solidFill>
                <a:ea typeface="微软雅黑" panose="020B0503020204020204" pitchFamily="34" charset="-122"/>
              </a:rPr>
              <a:t>it may be displayed because of the truth. Selah</a:t>
            </a:r>
          </a:p>
        </p:txBody>
      </p:sp>
    </p:spTree>
    <p:extLst>
      <p:ext uri="{BB962C8B-B14F-4D97-AF65-F5344CB8AC3E}">
        <p14:creationId xmlns:p14="http://schemas.microsoft.com/office/powerpoint/2010/main" val="2249881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18:37-38】</a:t>
            </a:r>
          </a:p>
          <a:p>
            <a:pPr algn="l">
              <a:lnSpc>
                <a:spcPct val="112000"/>
              </a:lnSpc>
            </a:pPr>
            <a:r>
              <a:rPr lang="en-US" altLang="zh-CN" sz="3200" b="1" dirty="0">
                <a:solidFill>
                  <a:srgbClr val="FFFF00"/>
                </a:solidFill>
                <a:ea typeface="微软雅黑" panose="020B0503020204020204" pitchFamily="34" charset="-122"/>
              </a:rPr>
              <a:t>37 </a:t>
            </a:r>
            <a:r>
              <a:rPr lang="zh-CN" altLang="en-US" sz="3200" b="1" dirty="0">
                <a:solidFill>
                  <a:srgbClr val="FFFF00"/>
                </a:solidFill>
                <a:ea typeface="微软雅黑" panose="020B0503020204020204" pitchFamily="34" charset="-122"/>
              </a:rPr>
              <a:t>彼拉多就对祂说：“这样，你是王吗？”耶稣回答说：“你说我是王。我为此而生，也为此来到世间，特为给真理作见证；凡属真理的人就听我的话。” </a:t>
            </a:r>
          </a:p>
          <a:p>
            <a:pPr algn="l">
              <a:lnSpc>
                <a:spcPct val="112000"/>
              </a:lnSpc>
            </a:pPr>
            <a:r>
              <a:rPr lang="en-US" altLang="zh-CN" sz="3200" b="1" dirty="0">
                <a:solidFill>
                  <a:schemeClr val="bg1"/>
                </a:solidFill>
                <a:ea typeface="微软雅黑" panose="020B0503020204020204" pitchFamily="34" charset="-122"/>
              </a:rPr>
              <a:t>Pilate therefore said to Him, “Are You a king then</a:t>
            </a:r>
            <a:r>
              <a:rPr lang="en-US" altLang="zh-CN" sz="3200" b="1" dirty="0" smtClean="0">
                <a:solidFill>
                  <a:schemeClr val="bg1"/>
                </a:solidFill>
                <a:ea typeface="微软雅黑" panose="020B0503020204020204" pitchFamily="34" charset="-122"/>
              </a:rPr>
              <a:t>?” Jesus </a:t>
            </a:r>
            <a:r>
              <a:rPr lang="en-US" altLang="zh-CN" sz="3200" b="1" dirty="0">
                <a:solidFill>
                  <a:schemeClr val="bg1"/>
                </a:solidFill>
                <a:ea typeface="微软雅黑" panose="020B0503020204020204" pitchFamily="34" charset="-122"/>
              </a:rPr>
              <a:t>answered, “You say rightly that I am a king. For this cause I was born, and for this cause I have come into the world, that I should bear witness to the truth. Everyone who is of the truth hears My voice</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3466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18:37-38】</a:t>
            </a:r>
          </a:p>
          <a:p>
            <a:pPr algn="l">
              <a:lnSpc>
                <a:spcPct val="112000"/>
              </a:lnSpc>
            </a:pPr>
            <a:r>
              <a:rPr lang="en-US" altLang="zh-CN" sz="3200" b="1" dirty="0" smtClean="0">
                <a:solidFill>
                  <a:srgbClr val="FFFF00"/>
                </a:solidFill>
                <a:ea typeface="微软雅黑" panose="020B0503020204020204" pitchFamily="34" charset="-122"/>
              </a:rPr>
              <a:t>38 </a:t>
            </a:r>
            <a:r>
              <a:rPr lang="zh-CN" altLang="en-US" sz="3200" b="1" dirty="0">
                <a:solidFill>
                  <a:srgbClr val="FFFF00"/>
                </a:solidFill>
                <a:ea typeface="微软雅黑" panose="020B0503020204020204" pitchFamily="34" charset="-122"/>
              </a:rPr>
              <a:t>彼拉多说：“真理是什么呢？”说了这话，又出来到犹太人那里，对他们说：“我查不出祂有什么罪来。</a:t>
            </a:r>
          </a:p>
          <a:p>
            <a:pPr algn="l">
              <a:lnSpc>
                <a:spcPct val="112000"/>
              </a:lnSpc>
            </a:pPr>
            <a:r>
              <a:rPr lang="en-US" altLang="zh-CN" sz="3200" b="1" dirty="0">
                <a:solidFill>
                  <a:schemeClr val="bg1"/>
                </a:solidFill>
                <a:ea typeface="微软雅黑" panose="020B0503020204020204" pitchFamily="34" charset="-122"/>
              </a:rPr>
              <a:t>Pilate said to Him, “What is truth?” And when he had said this, he went out again to the Jews, and said to them, “I find no fault in Him at all.</a:t>
            </a:r>
          </a:p>
        </p:txBody>
      </p:sp>
    </p:spTree>
    <p:extLst>
      <p:ext uri="{BB962C8B-B14F-4D97-AF65-F5344CB8AC3E}">
        <p14:creationId xmlns:p14="http://schemas.microsoft.com/office/powerpoint/2010/main" val="43402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4:23-24】</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拉麦对他两个妻子说：“亚大、洗拉，听我的声音；拉麦的妻子细听我的话语：壮年人伤我，我把他杀了；少年人损我，我把他害了（或作“我杀壮士却伤自己；我害幼童却损本身”）。</a:t>
            </a:r>
            <a:r>
              <a:rPr lang="en-US" altLang="zh-CN" sz="3200" b="1" dirty="0">
                <a:solidFill>
                  <a:schemeClr val="bg1"/>
                </a:solidFill>
                <a:ea typeface="微软雅黑" panose="020B0503020204020204" pitchFamily="34" charset="-122"/>
              </a:rPr>
              <a:t>Then </a:t>
            </a:r>
            <a:r>
              <a:rPr lang="en-US" altLang="zh-CN" sz="3200" b="1" dirty="0" err="1">
                <a:solidFill>
                  <a:schemeClr val="bg1"/>
                </a:solidFill>
                <a:ea typeface="微软雅黑" panose="020B0503020204020204" pitchFamily="34" charset="-122"/>
              </a:rPr>
              <a:t>Lamech</a:t>
            </a:r>
            <a:r>
              <a:rPr lang="en-US" altLang="zh-CN" sz="3200" b="1" dirty="0">
                <a:solidFill>
                  <a:schemeClr val="bg1"/>
                </a:solidFill>
                <a:ea typeface="微软雅黑" panose="020B0503020204020204" pitchFamily="34" charset="-122"/>
              </a:rPr>
              <a:t> said to his </a:t>
            </a:r>
            <a:r>
              <a:rPr lang="en-US" altLang="zh-CN" sz="3200" b="1" dirty="0" err="1">
                <a:solidFill>
                  <a:schemeClr val="bg1"/>
                </a:solidFill>
                <a:ea typeface="微软雅黑" panose="020B0503020204020204" pitchFamily="34" charset="-122"/>
              </a:rPr>
              <a:t>wives:“Adah</a:t>
            </a:r>
            <a:r>
              <a:rPr lang="en-US" altLang="zh-CN" sz="3200" b="1" dirty="0">
                <a:solidFill>
                  <a:schemeClr val="bg1"/>
                </a:solidFill>
                <a:ea typeface="微软雅黑" panose="020B0503020204020204" pitchFamily="34" charset="-122"/>
              </a:rPr>
              <a:t> and Zillah, hear my voice; Wives of </a:t>
            </a:r>
            <a:r>
              <a:rPr lang="en-US" altLang="zh-CN" sz="3200" b="1" dirty="0" err="1">
                <a:solidFill>
                  <a:schemeClr val="bg1"/>
                </a:solidFill>
                <a:ea typeface="微软雅黑" panose="020B0503020204020204" pitchFamily="34" charset="-122"/>
              </a:rPr>
              <a:t>Lamech</a:t>
            </a:r>
            <a:r>
              <a:rPr lang="en-US" altLang="zh-CN" sz="3200" b="1" dirty="0">
                <a:solidFill>
                  <a:schemeClr val="bg1"/>
                </a:solidFill>
                <a:ea typeface="微软雅黑" panose="020B0503020204020204" pitchFamily="34" charset="-122"/>
              </a:rPr>
              <a:t>, listen to my speech! For I have killed a man for wounding me, Even a young man for hurting me.</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若杀该隐，遭报七倍；杀拉麦，必遭报七十七倍。</a:t>
            </a:r>
            <a:r>
              <a:rPr lang="zh-CN" altLang="en-US" sz="3200" b="1" dirty="0" smtClean="0">
                <a:solidFill>
                  <a:srgbClr val="FFFF00"/>
                </a:solidFill>
                <a:ea typeface="微软雅黑" panose="020B0503020204020204" pitchFamily="34" charset="-122"/>
              </a:rPr>
              <a:t>”</a:t>
            </a:r>
            <a:r>
              <a:rPr lang="en-US" altLang="zh-CN" sz="3200" b="1" dirty="0" smtClean="0">
                <a:solidFill>
                  <a:schemeClr val="bg1"/>
                </a:solidFill>
                <a:ea typeface="微软雅黑" panose="020B0503020204020204" pitchFamily="34" charset="-122"/>
              </a:rPr>
              <a:t>If </a:t>
            </a:r>
            <a:r>
              <a:rPr lang="en-US" altLang="zh-CN" sz="3200" b="1" dirty="0">
                <a:solidFill>
                  <a:schemeClr val="bg1"/>
                </a:solidFill>
                <a:ea typeface="微软雅黑" panose="020B0503020204020204" pitchFamily="34" charset="-122"/>
              </a:rPr>
              <a:t>Cain shall be avenged sevenfold, Then </a:t>
            </a:r>
            <a:r>
              <a:rPr lang="en-US" altLang="zh-CN" sz="3200" b="1" dirty="0" err="1">
                <a:solidFill>
                  <a:schemeClr val="bg1"/>
                </a:solidFill>
                <a:ea typeface="微软雅黑" panose="020B0503020204020204" pitchFamily="34" charset="-122"/>
              </a:rPr>
              <a:t>Lamech</a:t>
            </a:r>
            <a:r>
              <a:rPr lang="en-US" altLang="zh-CN" sz="3200" b="1" dirty="0">
                <a:solidFill>
                  <a:schemeClr val="bg1"/>
                </a:solidFill>
                <a:ea typeface="微软雅黑" panose="020B0503020204020204" pitchFamily="34" charset="-122"/>
              </a:rPr>
              <a:t> seventy-sevenfold.”</a:t>
            </a:r>
          </a:p>
        </p:txBody>
      </p:sp>
    </p:spTree>
    <p:extLst>
      <p:ext uri="{BB962C8B-B14F-4D97-AF65-F5344CB8AC3E}">
        <p14:creationId xmlns:p14="http://schemas.microsoft.com/office/powerpoint/2010/main" val="1942682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18:37】</a:t>
            </a:r>
          </a:p>
          <a:p>
            <a:pPr algn="l">
              <a:lnSpc>
                <a:spcPct val="112000"/>
              </a:lnSpc>
            </a:pPr>
            <a:r>
              <a:rPr lang="zh-CN" altLang="en-US" sz="3200" b="1" dirty="0">
                <a:solidFill>
                  <a:srgbClr val="FFFF00"/>
                </a:solidFill>
                <a:ea typeface="微软雅黑" panose="020B0503020204020204" pitchFamily="34" charset="-122"/>
              </a:rPr>
              <a:t>彼拉多就对祂说：“这样，你是王吗？”耶稣回答说：“你说我是王。我为此而生，也为此来到世间，特为给真理作见证；凡属真理的人就听我的话。”</a:t>
            </a:r>
          </a:p>
          <a:p>
            <a:pPr algn="l">
              <a:lnSpc>
                <a:spcPct val="112000"/>
              </a:lnSpc>
            </a:pPr>
            <a:r>
              <a:rPr lang="en-US" altLang="zh-CN" sz="3200" b="1" dirty="0">
                <a:solidFill>
                  <a:schemeClr val="bg1"/>
                </a:solidFill>
                <a:ea typeface="微软雅黑" panose="020B0503020204020204" pitchFamily="34" charset="-122"/>
              </a:rPr>
              <a:t>Pilate therefore said to Him, “Are You a king then</a:t>
            </a:r>
            <a:r>
              <a:rPr lang="en-US" altLang="zh-CN" sz="3200" b="1" dirty="0" smtClean="0">
                <a:solidFill>
                  <a:schemeClr val="bg1"/>
                </a:solidFill>
                <a:ea typeface="微软雅黑" panose="020B0503020204020204" pitchFamily="34" charset="-122"/>
              </a:rPr>
              <a:t>?” Jesus </a:t>
            </a:r>
            <a:r>
              <a:rPr lang="en-US" altLang="zh-CN" sz="3200" b="1" dirty="0">
                <a:solidFill>
                  <a:schemeClr val="bg1"/>
                </a:solidFill>
                <a:ea typeface="微软雅黑" panose="020B0503020204020204" pitchFamily="34" charset="-122"/>
              </a:rPr>
              <a:t>answered, “You say rightly that I am a king. For this cause I was born, and for this cause I have come into the world, that I should bear witness to the truth. Everyone who is of the truth hears My voice</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520793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smtClean="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24:35</a:t>
            </a:r>
            <a:r>
              <a:rPr lang="en-US" altLang="zh-CN" sz="3200" b="1" u="sng" dirty="0" smtClean="0">
                <a:solidFill>
                  <a:schemeClr val="bg1"/>
                </a:solidFill>
                <a:ea typeface="微软雅黑" panose="020B0503020204020204" pitchFamily="34" charset="-122"/>
              </a:rPr>
              <a:t>】</a:t>
            </a:r>
          </a:p>
          <a:p>
            <a:pPr algn="l">
              <a:lnSpc>
                <a:spcPct val="112000"/>
              </a:lnSpc>
            </a:pPr>
            <a:r>
              <a:rPr lang="zh-CN" altLang="en-US" sz="3200" b="1" dirty="0" smtClean="0">
                <a:solidFill>
                  <a:srgbClr val="FFFF00"/>
                </a:solidFill>
                <a:ea typeface="微软雅黑" panose="020B0503020204020204" pitchFamily="34" charset="-122"/>
              </a:rPr>
              <a:t>天地</a:t>
            </a:r>
            <a:r>
              <a:rPr lang="zh-CN" altLang="en-US" sz="3200" b="1" dirty="0">
                <a:solidFill>
                  <a:srgbClr val="FFFF00"/>
                </a:solidFill>
                <a:ea typeface="微软雅黑" panose="020B0503020204020204" pitchFamily="34" charset="-122"/>
              </a:rPr>
              <a:t>要废去，我的话却不能废去。”</a:t>
            </a:r>
          </a:p>
          <a:p>
            <a:pPr algn="l">
              <a:lnSpc>
                <a:spcPct val="112000"/>
              </a:lnSpc>
            </a:pPr>
            <a:r>
              <a:rPr lang="en-US" altLang="zh-CN" sz="3200" b="1" dirty="0">
                <a:solidFill>
                  <a:schemeClr val="bg1"/>
                </a:solidFill>
                <a:ea typeface="微软雅黑" panose="020B0503020204020204" pitchFamily="34" charset="-122"/>
              </a:rPr>
              <a:t>Heaven and earth will pass away, but My words will by no means pass </a:t>
            </a:r>
            <a:r>
              <a:rPr lang="en-US" altLang="zh-CN" sz="3200" b="1" dirty="0" smtClean="0">
                <a:solidFill>
                  <a:schemeClr val="bg1"/>
                </a:solidFill>
                <a:ea typeface="微软雅黑" panose="020B0503020204020204" pitchFamily="34" charset="-122"/>
              </a:rPr>
              <a:t>away.</a:t>
            </a:r>
          </a:p>
          <a:p>
            <a:pPr algn="l">
              <a:lnSpc>
                <a:spcPct val="112000"/>
              </a:lnSpc>
            </a:pPr>
            <a:endParaRPr lang="en-US" altLang="zh-CN" sz="3200" b="1"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8:40】</a:t>
            </a:r>
          </a:p>
          <a:p>
            <a:pPr algn="l">
              <a:lnSpc>
                <a:spcPct val="112000"/>
              </a:lnSpc>
            </a:pPr>
            <a:r>
              <a:rPr lang="zh-CN" altLang="en-US" sz="3200" b="1" dirty="0">
                <a:solidFill>
                  <a:srgbClr val="FFFF00"/>
                </a:solidFill>
                <a:ea typeface="微软雅黑" panose="020B0503020204020204" pitchFamily="34" charset="-122"/>
              </a:rPr>
              <a:t>我将在　神那里所听见的真理告诉了你们，现在你们却想要杀我，这不是亚伯拉罕所行的事。</a:t>
            </a:r>
          </a:p>
          <a:p>
            <a:pPr algn="l">
              <a:lnSpc>
                <a:spcPct val="112000"/>
              </a:lnSpc>
            </a:pPr>
            <a:r>
              <a:rPr lang="en-US" altLang="zh-CN" sz="3200" b="1" dirty="0">
                <a:solidFill>
                  <a:schemeClr val="bg1"/>
                </a:solidFill>
                <a:ea typeface="微软雅黑" panose="020B0503020204020204" pitchFamily="34" charset="-122"/>
              </a:rPr>
              <a:t>But now you seek to kill Me, a Man who has told you the truth which I heard from God. Abraham did not do this.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271725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23:34</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37】</a:t>
            </a:r>
          </a:p>
          <a:p>
            <a:pPr algn="l">
              <a:lnSpc>
                <a:spcPct val="112000"/>
              </a:lnSpc>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所以我差遣先知和智慧人并文士到你们这里来，有的你们要杀害，要钉十字架；有的你们要在会堂里鞭打，从这城追逼到那城</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12000"/>
              </a:lnSpc>
            </a:pPr>
            <a:r>
              <a:rPr lang="en-US" altLang="zh-CN" sz="3200" b="1" dirty="0" smtClean="0">
                <a:solidFill>
                  <a:schemeClr val="bg1"/>
                </a:solidFill>
                <a:ea typeface="微软雅黑" panose="020B0503020204020204" pitchFamily="34" charset="-122"/>
              </a:rPr>
              <a:t>Therefore</a:t>
            </a:r>
            <a:r>
              <a:rPr lang="en-US" altLang="zh-CN" sz="3200" b="1" dirty="0">
                <a:solidFill>
                  <a:schemeClr val="bg1"/>
                </a:solidFill>
                <a:ea typeface="微软雅黑" panose="020B0503020204020204" pitchFamily="34" charset="-122"/>
              </a:rPr>
              <a:t>, indeed, I send you prophets, wise men, and scribes: some of them you will kill and crucify, and some of them you will scourge in your synagogues and persecute from city to city</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147266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23:34</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37】</a:t>
            </a:r>
          </a:p>
          <a:p>
            <a:pPr algn="l">
              <a:lnSpc>
                <a:spcPct val="112000"/>
              </a:lnSpc>
            </a:pPr>
            <a:r>
              <a:rPr lang="en-US" altLang="zh-CN" sz="3200" b="1" dirty="0" smtClean="0">
                <a:solidFill>
                  <a:srgbClr val="FFFF00"/>
                </a:solidFill>
                <a:ea typeface="微软雅黑" panose="020B0503020204020204" pitchFamily="34" charset="-122"/>
              </a:rPr>
              <a:t>37 </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耶路撒冷啊，耶路撒冷啊！你常杀害先知，又用石头打死那奉差遣到你这里来的人。我多次愿意聚集你的儿女，好像母鸡把小鸡聚集在翅膀底下，只是你们不愿意。</a:t>
            </a:r>
          </a:p>
          <a:p>
            <a:pPr algn="l">
              <a:lnSpc>
                <a:spcPct val="112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O Jerusalem, Jerusalem, the one who kills the prophets and stones those who are sent to her! How often I wanted to gather your children together, as a hen gathers her chicks under her wings, but you were not willing!</a:t>
            </a:r>
          </a:p>
        </p:txBody>
      </p:sp>
    </p:spTree>
    <p:extLst>
      <p:ext uri="{BB962C8B-B14F-4D97-AF65-F5344CB8AC3E}">
        <p14:creationId xmlns:p14="http://schemas.microsoft.com/office/powerpoint/2010/main" val="79696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使徒行传 </a:t>
            </a:r>
            <a:r>
              <a:rPr lang="en-US" altLang="zh-CN" sz="3200" b="1" u="sng" dirty="0">
                <a:solidFill>
                  <a:schemeClr val="bg1"/>
                </a:solidFill>
                <a:ea typeface="微软雅黑" panose="020B0503020204020204" pitchFamily="34" charset="-122"/>
              </a:rPr>
              <a:t>Acts 7:51-60】</a:t>
            </a:r>
          </a:p>
          <a:p>
            <a:pPr algn="l">
              <a:lnSpc>
                <a:spcPct val="112000"/>
              </a:lnSpc>
            </a:pPr>
            <a:r>
              <a:rPr lang="en-US" altLang="zh-CN" sz="3200" b="1" dirty="0">
                <a:solidFill>
                  <a:srgbClr val="FFFF00"/>
                </a:solidFill>
                <a:ea typeface="微软雅黑" panose="020B0503020204020204" pitchFamily="34" charset="-122"/>
              </a:rPr>
              <a:t>51 “</a:t>
            </a:r>
            <a:r>
              <a:rPr lang="zh-CN" altLang="en-US" sz="3200" b="1" dirty="0">
                <a:solidFill>
                  <a:srgbClr val="FFFF00"/>
                </a:solidFill>
                <a:ea typeface="微软雅黑" panose="020B0503020204020204" pitchFamily="34" charset="-122"/>
              </a:rPr>
              <a:t>你们这硬着颈项、心与耳未受割礼的人，时常抗拒圣灵；你们的祖宗怎样，你们也怎样</a:t>
            </a:r>
            <a:r>
              <a:rPr lang="zh-CN" altLang="en-US" sz="3200" b="1" dirty="0" smtClean="0">
                <a:solidFill>
                  <a:srgbClr val="FFFF00"/>
                </a:solidFill>
                <a:ea typeface="微软雅黑" panose="020B0503020204020204" pitchFamily="34" charset="-122"/>
              </a:rPr>
              <a:t>。</a:t>
            </a:r>
            <a:endParaRPr lang="en-US" altLang="zh-CN" sz="3200" b="1" dirty="0" smtClean="0">
              <a:solidFill>
                <a:srgbClr val="FFFF00"/>
              </a:solidFill>
              <a:ea typeface="微软雅黑" panose="020B0503020204020204" pitchFamily="34" charset="-122"/>
            </a:endParaRPr>
          </a:p>
          <a:p>
            <a:pPr algn="l">
              <a:lnSpc>
                <a:spcPct val="100000"/>
              </a:lnSpc>
            </a:pPr>
            <a:r>
              <a:rPr lang="zh-CN" altLang="en-US" sz="3200" b="1" dirty="0" smtClean="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You stiff-necked and uncircumcised in heart and ears! You always resist the Holy Spirit; as your fathers did, so do you.</a:t>
            </a:r>
          </a:p>
          <a:p>
            <a:pPr algn="l">
              <a:lnSpc>
                <a:spcPct val="112000"/>
              </a:lnSpc>
            </a:pPr>
            <a:r>
              <a:rPr lang="en-US" altLang="zh-CN" sz="3200" b="1" dirty="0">
                <a:solidFill>
                  <a:srgbClr val="FFFF00"/>
                </a:solidFill>
                <a:ea typeface="微软雅黑" panose="020B0503020204020204" pitchFamily="34" charset="-122"/>
              </a:rPr>
              <a:t>52 </a:t>
            </a:r>
            <a:r>
              <a:rPr lang="zh-CN" altLang="en-US" sz="3200" b="1" dirty="0">
                <a:solidFill>
                  <a:srgbClr val="FFFF00"/>
                </a:solidFill>
                <a:ea typeface="微软雅黑" panose="020B0503020204020204" pitchFamily="34" charset="-122"/>
              </a:rPr>
              <a:t>哪一个先知不是你们祖宗逼迫呢？他们也把预先传说那义者要来的人杀了。如今你们又把那义者卖了、杀了。</a:t>
            </a:r>
            <a:r>
              <a:rPr lang="en-US" altLang="zh-CN" sz="3200" b="1" dirty="0">
                <a:solidFill>
                  <a:schemeClr val="bg1"/>
                </a:solidFill>
                <a:ea typeface="微软雅黑" panose="020B0503020204020204" pitchFamily="34" charset="-122"/>
              </a:rPr>
              <a:t>Which of the prophets did your fathers not persecute? And they killed those who foretold the coming of the Just One, of whom you now have become the betrayers and murderers</a:t>
            </a:r>
            <a:r>
              <a:rPr lang="en-US" altLang="zh-CN" sz="3200" b="1" dirty="0" smtClean="0">
                <a:solidFill>
                  <a:schemeClr val="bg1"/>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53778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11253</TotalTime>
  <Words>1473</Words>
  <Application>Microsoft Office PowerPoint</Application>
  <PresentationFormat>On-screen Show (4:3)</PresentationFormat>
  <Paragraphs>67</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微软雅黑</vt:lpstr>
      <vt:lpstr>宋体</vt:lpstr>
      <vt:lpstr>Arial</vt:lpstr>
      <vt:lpstr>Calibri</vt:lpstr>
      <vt:lpstr>Calibri Light</vt:lpstr>
      <vt:lpstr>Office 主题</vt:lpstr>
      <vt:lpstr>真理是什么？ What Is Truth?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BCCC</cp:lastModifiedBy>
  <cp:revision>952</cp:revision>
  <dcterms:created xsi:type="dcterms:W3CDTF">2018-02-16T18:09:56Z</dcterms:created>
  <dcterms:modified xsi:type="dcterms:W3CDTF">2022-10-09T16:22:01Z</dcterms:modified>
</cp:coreProperties>
</file>