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  <p:sldMasterId id="2147483851" r:id="rId2"/>
  </p:sldMasterIdLst>
  <p:notesMasterIdLst>
    <p:notesMasterId r:id="rId22"/>
  </p:notesMasterIdLst>
  <p:sldIdLst>
    <p:sldId id="2214" r:id="rId3"/>
    <p:sldId id="2699" r:id="rId4"/>
    <p:sldId id="3389" r:id="rId5"/>
    <p:sldId id="3390" r:id="rId6"/>
    <p:sldId id="3391" r:id="rId7"/>
    <p:sldId id="3392" r:id="rId8"/>
    <p:sldId id="3393" r:id="rId9"/>
    <p:sldId id="3325" r:id="rId10"/>
    <p:sldId id="3394" r:id="rId11"/>
    <p:sldId id="3286" r:id="rId12"/>
    <p:sldId id="3395" r:id="rId13"/>
    <p:sldId id="3326" r:id="rId14"/>
    <p:sldId id="3376" r:id="rId15"/>
    <p:sldId id="3396" r:id="rId16"/>
    <p:sldId id="3397" r:id="rId17"/>
    <p:sldId id="3377" r:id="rId18"/>
    <p:sldId id="3224" r:id="rId19"/>
    <p:sldId id="3398" r:id="rId20"/>
    <p:sldId id="3378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582E"/>
    <a:srgbClr val="ECD3ED"/>
    <a:srgbClr val="E6F159"/>
    <a:srgbClr val="D5D4F0"/>
    <a:srgbClr val="C6C4EA"/>
    <a:srgbClr val="B3F7CF"/>
    <a:srgbClr val="F2E6DE"/>
    <a:srgbClr val="F4F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0" autoAdjust="0"/>
    <p:restoredTop sz="78793" autoAdjust="0"/>
  </p:normalViewPr>
  <p:slideViewPr>
    <p:cSldViewPr>
      <p:cViewPr varScale="1">
        <p:scale>
          <a:sx n="59" d="100"/>
          <a:sy n="59" d="100"/>
        </p:scale>
        <p:origin x="5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CCE0B4-C554-4028-BE49-6CBFC4E010E2}" type="datetimeFigureOut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236B70-6EF3-423E-AD2A-A676B2D6A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613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47EE-9C5F-4B7F-B881-4B67D407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67D8B-447D-4806-840C-3761697763ED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6C25BD-E135-4117-A265-131B2351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E3A814-5C35-4693-9A8D-ECCE9F95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F816-7056-4407-9C4C-9DBF61026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85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034C19-0131-4963-8FB1-7F59CC4F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812D-8455-49F8-8763-31EA88F711F5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85FD7C-70A1-4FD7-99DA-2C300934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0EB3A-C3AC-4EE7-B900-EE64CB9B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FF59-23D7-4ACB-84D0-45C3BD644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0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BE0837-DB8D-4463-9AE4-479A7318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E269-E917-4493-87CF-A70118104007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5C03EF-48A9-417C-8F08-26A287FC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199034-5E40-4A43-BC5A-ABFF129B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AFB-4F7A-4EAB-931E-EC9B55EE2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383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8374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932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192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5844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017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90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935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513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2226D8-D52D-41B5-ACA1-2352531B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04EDE-B6F7-4B63-8BCC-2981C887842A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AD5FB6-4E42-42B0-A91D-5A6C3C22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FF8D12-AE3C-40FC-875F-42F7027B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1465-F40B-4509-B7CF-2EE0D8B9E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82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13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8540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7C0A4B-3120-4193-9CBC-E35CEC4A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EC4D-2419-4B22-93B1-51C67215E1FC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F3BBF6-D928-4C0C-8B78-A8CCFC84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7217AC-2FB6-4377-A875-4C43E792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6C0F-3C4E-4678-B1C2-68AD9883DF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92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9813387-DD00-42F4-B65F-9827263B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FAC5B-FFE3-4B23-9764-C27BCF322085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6071734-1BAC-471A-B552-256545B7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F7C286D-8B60-476E-B064-1A056705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9938-843D-429C-83EA-95C64632D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19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916749C-18BF-48FE-8A3C-59ADCFAD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CC98-713D-4111-B2FE-3D63E890C5D9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BCF58F3-4B2E-46A4-B066-CA373CD7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D6E3B31-10EA-4E3C-AC6D-A2B42B37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A4D73-F60C-440E-93E3-012DEC5B2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0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AC161EB-7B9A-4DED-B2CC-7A2CDB86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3DD9-E229-4AA9-A02A-63C2F5BF25D2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88B699F-DC4E-404A-9195-DDD69450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25A9CC8-E29C-4199-A222-1CD47397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2B2B-3B11-4F3E-AC7E-1C470D068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49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DC4F2A25-AFF8-4894-8262-2EDCB480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32AB-25B5-4749-8F7C-DA579E56FEA4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9214CB8-1D0B-485F-8216-F8C88322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9DB0EFC4-D4FC-4A4A-ABB7-F8B38B63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964-74FD-49DD-A88E-61BE6975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91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2C43CD0-CEA4-471E-81BE-DD34DC7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03A79-4993-4327-844E-9966A046CEB7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D2A6082-F6FD-45D3-B7CF-8D2C01B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66BA9CE-22DD-44BD-9BCC-925EF3BC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C334-597B-49EB-BFBE-C854CFA86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39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F33BC50-C44C-4424-B200-B1D0AE19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45A4-FF06-402D-9BF2-97C4A9066CB9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32DB6DC-ECC8-4701-B2FF-CC2D7148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CD468CE-9765-45FD-BDF2-C84AA8FC9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AAA0-3C81-4D50-A004-B208CF004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89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xmlns="" id="{72DBEFF4-EA75-4B0F-B08D-8EE1C4C741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xmlns="" id="{D334935C-DC33-49C7-A87B-6DF6720085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8CFB-F10E-46B1-9998-1821AF5A0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D1FEF7B-61E1-456A-A82C-40901A8BB5CE}" type="datetime1">
              <a:rPr lang="en-US"/>
              <a:pPr>
                <a:defRPr/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DA4005-53F5-437C-B30E-FB8253474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457264-7802-45E4-833D-91E013BCF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252FA8-32CF-42B2-A90F-16AA4833D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2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2022/9/25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52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004" y="681644"/>
            <a:ext cx="8894617" cy="3574472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跨过汲沦溪</a:t>
            </a:r>
            <a: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4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Crossing the Brook </a:t>
            </a:r>
            <a:r>
              <a:rPr lang="en-US" altLang="zh-CN" sz="46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Kidron</a:t>
            </a:r>
            <a:endParaRPr lang="zh-CN" altLang="en-US" sz="4600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9/25/2022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2:5-8】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你们当以基督耶稣的心为心。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Let this mind be in you which was also in Christ Jesus,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祂本有神的形像，不以自己与神同等为强夺的，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who, being in the form of God, did not consider it robbery to be equal with God,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反倒虚己，取了奴仆的形像，成为人的样式。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made Himself of no reputation, taking the form of a bondservant, and coming in the likeness of men.</a:t>
            </a:r>
          </a:p>
        </p:txBody>
      </p:sp>
    </p:spTree>
    <p:extLst>
      <p:ext uri="{BB962C8B-B14F-4D97-AF65-F5344CB8AC3E}">
        <p14:creationId xmlns:p14="http://schemas.microsoft.com/office/powerpoint/2010/main" val="2249881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2:5-8】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既有人的样子，就自己卑微，存心顺服，以至于死，且死在十字架上。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being found in appearance as a man, He humbled Himself and became obedient to the point of death, even the death of the cross.</a:t>
            </a:r>
          </a:p>
        </p:txBody>
      </p:sp>
    </p:spTree>
    <p:extLst>
      <p:ext uri="{BB962C8B-B14F-4D97-AF65-F5344CB8AC3E}">
        <p14:creationId xmlns:p14="http://schemas.microsoft.com/office/powerpoint/2010/main" val="3083201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18:7-9】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祂又问他们说：“你们找谁？”他们说：“找拿撒勒人耶稣。”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asked them again, “Whom are you seeking?” And they said, “Jesus of Nazareth.”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耶稣说：“我已经告诉你们，我就是。你们若找我，就让这些人去吧！”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answered, “I have told you that I am He. Therefore, if you seek Me, let these go their way,”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这要应验耶稣从前的话，说：“你所赐给我的人，我没有失落一个。”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that the saying might be fulfilled which He spoke, “Of those whom You gave Me I have lost none.”</a:t>
            </a:r>
          </a:p>
        </p:txBody>
      </p:sp>
    </p:spTree>
    <p:extLst>
      <p:ext uri="{BB962C8B-B14F-4D97-AF65-F5344CB8AC3E}">
        <p14:creationId xmlns:p14="http://schemas.microsoft.com/office/powerpoint/2010/main" val="4065337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26:31-35】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那时，耶稣对他们说：“今夜，你们为我的缘故都要跌倒。因为经上记着说：‘我要击打牧人，羊就分散了。’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said to them, “All of you will be made to stumble because of Me this night, for it is written: ‘I will strike the Shepherd, And the sheep of the flock will be scattered.’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但我复活以后，要在你们以先往加利利去。”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after I have been raised, I will go before you to Galilee.”</a:t>
            </a:r>
          </a:p>
        </p:txBody>
      </p:sp>
    </p:spTree>
    <p:extLst>
      <p:ext uri="{BB962C8B-B14F-4D97-AF65-F5344CB8AC3E}">
        <p14:creationId xmlns:p14="http://schemas.microsoft.com/office/powerpoint/2010/main" val="19712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26:31-35】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彼得说：“众人虽然为你的缘故跌倒，我却永不跌倒。”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Peter answered and said to Him, “Even if all are made to stumble because of You, I will never be made to stumble.”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耶稣说：“我实在告诉你：今夜鸡叫以先，你要三次不认我。”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him, “Assuredly, I say to you that this night, before the rooster crows, you will deny Me three times.”</a:t>
            </a:r>
          </a:p>
        </p:txBody>
      </p:sp>
    </p:spTree>
    <p:extLst>
      <p:ext uri="{BB962C8B-B14F-4D97-AF65-F5344CB8AC3E}">
        <p14:creationId xmlns:p14="http://schemas.microsoft.com/office/powerpoint/2010/main" val="1708838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26:31-35】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彼得说：“我就是必须和你同死，也总不能不认你。”众门徒都是这样说。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Peter said to Him, “Even if I have to die with You, I will not deny You!” And so said all the disciples.</a:t>
            </a:r>
          </a:p>
        </p:txBody>
      </p:sp>
    </p:spTree>
    <p:extLst>
      <p:ext uri="{BB962C8B-B14F-4D97-AF65-F5344CB8AC3E}">
        <p14:creationId xmlns:p14="http://schemas.microsoft.com/office/powerpoint/2010/main" val="3004617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18:4】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耶稣知道将要临到自己的一切事，就出来对他们说：“你们找谁？”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therefore, knowing all things that would come upon Him, went forward and said to them, “Whom are you seeking?”</a:t>
            </a:r>
          </a:p>
          <a:p>
            <a:pPr algn="l">
              <a:lnSpc>
                <a:spcPct val="112000"/>
              </a:lnSpc>
            </a:pPr>
            <a:endParaRPr lang="en-US" altLang="zh-CN" sz="8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18:11】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耶稣就对彼得说：“收刀入鞘吧！我父所给我的那杯，我岂可不喝呢？”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Jesus said to Peter, “Put your sword into the sheath. Shall I not drink the cup which My Father has given Me?”</a:t>
            </a:r>
          </a:p>
        </p:txBody>
      </p:sp>
    </p:spTree>
    <p:extLst>
      <p:ext uri="{BB962C8B-B14F-4D97-AF65-F5344CB8AC3E}">
        <p14:creationId xmlns:p14="http://schemas.microsoft.com/office/powerpoint/2010/main" val="2539471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26:53-56】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53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你想我不能求我父现在为我差遣十二营多天使来吗？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Or do you think that I cannot now pray to My Father, and He will provide Me with more than twelve legions of angels?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若是这样，经上所说事情必须如此的话怎么应验呢？”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How then could the Scriptures be fulfilled, that it must happen thus?”</a:t>
            </a:r>
          </a:p>
        </p:txBody>
      </p:sp>
    </p:spTree>
    <p:extLst>
      <p:ext uri="{BB962C8B-B14F-4D97-AF65-F5344CB8AC3E}">
        <p14:creationId xmlns:p14="http://schemas.microsoft.com/office/powerpoint/2010/main" val="3732339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26:53-56】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当时，耶稣对众人说：“你们带着刀棒出来拿我，如同拿强盗吗？我天天坐在殿里教训人，你们并没有拿我。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In that hour Jesus said to the multitudes, “Have you come out, as against a robber, with swords and clubs to take Me? I sat daily with you, teaching in the temple, and you did not seize Me.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但这一切的事成就了，为要应验先知书上的话。”当下，门徒都离开祂逃走了。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all this was done that the Scriptures of the prophets might be fulfilled.” Then all the disciples forsook Him and fled.</a:t>
            </a:r>
          </a:p>
        </p:txBody>
      </p:sp>
    </p:spTree>
    <p:extLst>
      <p:ext uri="{BB962C8B-B14F-4D97-AF65-F5344CB8AC3E}">
        <p14:creationId xmlns:p14="http://schemas.microsoft.com/office/powerpoint/2010/main" val="1385689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箴言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Proverbs 23:26】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我儿，要将你的心归我，你的眼目也要喜悦我的道路。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My son, give me your heart and let your eyes delight in my ways,</a:t>
            </a:r>
          </a:p>
        </p:txBody>
      </p:sp>
    </p:spTree>
    <p:extLst>
      <p:ext uri="{BB962C8B-B14F-4D97-AF65-F5344CB8AC3E}">
        <p14:creationId xmlns:p14="http://schemas.microsoft.com/office/powerpoint/2010/main" val="37156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18:1-11】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耶稣说了这话，就同门徒出去，过了汲沦溪，在那里有一个园子，祂和门徒进去了。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Jesus had spoken these words, He went out with His disciples over the Brook </a:t>
            </a:r>
            <a:r>
              <a:rPr lang="en-US" altLang="zh-CN" sz="32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Kidron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, where there was a garden, which He and His disciples entered.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卖耶稣的犹大也知道那地方，因为耶稣和门徒屡次上那里去聚集。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Judas, who betrayed Him, also knew the place; for Jesus often met there with His disciples.</a:t>
            </a:r>
          </a:p>
        </p:txBody>
      </p:sp>
    </p:spTree>
    <p:extLst>
      <p:ext uri="{BB962C8B-B14F-4D97-AF65-F5344CB8AC3E}">
        <p14:creationId xmlns:p14="http://schemas.microsoft.com/office/powerpoint/2010/main" val="336346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18:1-11】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犹大领了一队兵和祭司长并法利赛人的差役，拿着灯笼、火把、兵器，就来到园里。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Judas, having received a detachment of troops, and officers from the chief priests and Pharisees, came there with lanterns, torches, and weapons.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耶稣知道将要临到自己的一切事，就出来对他们说：“你们找谁？”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therefore, knowing all things that would come upon Him, went forward and said to them, “Whom are you seeking?”</a:t>
            </a:r>
          </a:p>
        </p:txBody>
      </p:sp>
    </p:spTree>
    <p:extLst>
      <p:ext uri="{BB962C8B-B14F-4D97-AF65-F5344CB8AC3E}">
        <p14:creationId xmlns:p14="http://schemas.microsoft.com/office/powerpoint/2010/main" val="194268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18:1-11】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他们回答说：“找拿撒勒人耶稣。”耶稣说：“我就是。”卖祂的犹大也同他们站在那里。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answered Him, “Jesus of Nazareth.” Jesus said to them, “I am He.” And Judas, who betrayed Him, also stood with them.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耶稣一说“我就是”，他们就退后倒在地上。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when He said to them, “I am He,” they drew back and fell to the ground.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祂又问他们说：“你们找谁？”他们说：“找拿撒勒人耶稣。”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asked them again, “Whom are you seeking?” And they said, “Jesus of Nazareth.”</a:t>
            </a:r>
          </a:p>
        </p:txBody>
      </p:sp>
    </p:spTree>
    <p:extLst>
      <p:ext uri="{BB962C8B-B14F-4D97-AF65-F5344CB8AC3E}">
        <p14:creationId xmlns:p14="http://schemas.microsoft.com/office/powerpoint/2010/main" val="252079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18:1-11】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耶稣说：“我已经告诉你们，我就是。你们若找我，就让这些人去吧！”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answered, “I have told you that I am He. Therefore, if you seek Me, let these go their way,”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这要应验耶稣从前的话，说：“你所赐给我的人，我没有失落一个。”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that the saying might be fulfilled which He spoke, “Of those whom You gave Me I have lost none.”</a:t>
            </a:r>
          </a:p>
        </p:txBody>
      </p:sp>
    </p:spTree>
    <p:extLst>
      <p:ext uri="{BB962C8B-B14F-4D97-AF65-F5344CB8AC3E}">
        <p14:creationId xmlns:p14="http://schemas.microsoft.com/office/powerpoint/2010/main" val="414726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18:1-11】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西门彼得带着一把刀，就拔出来，将大祭司的仆人砍了一刀，削掉他的右耳，那仆人名叫马勒古。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Simon Peter, having a sword, drew it and struck the high priest’s servant, and cut off his right ear. The servant’s name was </a:t>
            </a:r>
            <a:r>
              <a:rPr lang="en-US" altLang="zh-CN" sz="32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Malchus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耶稣就对彼得说：“收刀入鞘吧！我父所给我的那杯，我岂可不喝呢？”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Jesus said to Peter, “Put your sword into the sheath. Shall I not drink the cup which My Father has given Me?”</a:t>
            </a:r>
          </a:p>
        </p:txBody>
      </p:sp>
    </p:spTree>
    <p:extLst>
      <p:ext uri="{BB962C8B-B14F-4D97-AF65-F5344CB8AC3E}">
        <p14:creationId xmlns:p14="http://schemas.microsoft.com/office/powerpoint/2010/main" val="215377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诗篇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2:2-3】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世上的君王一齐起来，臣宰一同商议，要敌挡耶和华并祂的受膏者，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kings of the earth set themselves, And the rulers take counsel together, Against the Lord and against His Anointed, saying,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说：“我们要挣开祂们的捆绑，脱去祂们的绳索。”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Let us break Their bonds in pieces And cast away Their cords from us.”</a:t>
            </a:r>
          </a:p>
        </p:txBody>
      </p:sp>
    </p:spTree>
    <p:extLst>
      <p:ext uri="{BB962C8B-B14F-4D97-AF65-F5344CB8AC3E}">
        <p14:creationId xmlns:p14="http://schemas.microsoft.com/office/powerpoint/2010/main" val="378470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18:5-9】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他们回答说：“找拿撒勒人耶稣。”耶稣说：“我就是。”卖祂的犹大也同他们站在那里。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answered Him, “Jesus of Nazareth.” Jesus said to them, “I am He.” And Judas, who betrayed Him, also stood with them.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耶稣一说“我就是”，他们就退后倒在地上。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when He said to them, “I am He,” they drew back and fell to the ground.</a:t>
            </a:r>
          </a:p>
        </p:txBody>
      </p:sp>
    </p:spTree>
    <p:extLst>
      <p:ext uri="{BB962C8B-B14F-4D97-AF65-F5344CB8AC3E}">
        <p14:creationId xmlns:p14="http://schemas.microsoft.com/office/powerpoint/2010/main" val="116847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18:5-9】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祂又问他们说：“你们找谁？”他们说：“找拿撒勒人耶稣。”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asked them again, “Whom are you seeking?” And they said, “Jesus of Nazareth.”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耶稣说：“我已经告诉你们，我就是。你们若找我，就让这些人去吧！”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answered, “I have told you that I am He. Therefore, if you seek Me, let these go their way,”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这要应验耶稣从前的话，说：“你所赐给我的人，我没有失落一个。”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that the saying might be fulfilled which He spoke, “Of those whom You gave Me I have lost none.”</a:t>
            </a:r>
          </a:p>
        </p:txBody>
      </p:sp>
    </p:spTree>
    <p:extLst>
      <p:ext uri="{BB962C8B-B14F-4D97-AF65-F5344CB8AC3E}">
        <p14:creationId xmlns:p14="http://schemas.microsoft.com/office/powerpoint/2010/main" val="3454082978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3036</TotalTime>
  <Words>2162</Words>
  <Application>Microsoft Office PowerPoint</Application>
  <PresentationFormat>On-screen Show (4:3)</PresentationFormat>
  <Paragraphs>88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微软雅黑</vt:lpstr>
      <vt:lpstr>新細明體</vt:lpstr>
      <vt:lpstr>宋体</vt:lpstr>
      <vt:lpstr>宋体</vt:lpstr>
      <vt:lpstr>Arial</vt:lpstr>
      <vt:lpstr>Calibri</vt:lpstr>
      <vt:lpstr>Calibri Light</vt:lpstr>
      <vt:lpstr>Garamond</vt:lpstr>
      <vt:lpstr>3_Office Theme</vt:lpstr>
      <vt:lpstr>Office 主题</vt:lpstr>
      <vt:lpstr>跨过汲沦溪 Crossing the Brook Kidron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主我願單屬你</dc:title>
  <dc:creator>Fwu-Shan Shieh</dc:creator>
  <cp:lastModifiedBy>BCCC</cp:lastModifiedBy>
  <cp:revision>339</cp:revision>
  <dcterms:created xsi:type="dcterms:W3CDTF">2005-10-06T16:33:29Z</dcterms:created>
  <dcterms:modified xsi:type="dcterms:W3CDTF">2022-09-25T18:02:14Z</dcterms:modified>
</cp:coreProperties>
</file>