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9" r:id="rId1"/>
    <p:sldMasterId id="2147483851" r:id="rId2"/>
  </p:sldMasterIdLst>
  <p:notesMasterIdLst>
    <p:notesMasterId r:id="rId32"/>
  </p:notesMasterIdLst>
  <p:sldIdLst>
    <p:sldId id="2214" r:id="rId3"/>
    <p:sldId id="2699" r:id="rId4"/>
    <p:sldId id="3325" r:id="rId5"/>
    <p:sldId id="3286" r:id="rId6"/>
    <p:sldId id="3326" r:id="rId7"/>
    <p:sldId id="3376" r:id="rId8"/>
    <p:sldId id="3377" r:id="rId9"/>
    <p:sldId id="3224" r:id="rId10"/>
    <p:sldId id="3378" r:id="rId11"/>
    <p:sldId id="3379" r:id="rId12"/>
    <p:sldId id="3380" r:id="rId13"/>
    <p:sldId id="3327" r:id="rId14"/>
    <p:sldId id="3381" r:id="rId15"/>
    <p:sldId id="3382" r:id="rId16"/>
    <p:sldId id="3363" r:id="rId17"/>
    <p:sldId id="3364" r:id="rId18"/>
    <p:sldId id="3315" r:id="rId19"/>
    <p:sldId id="3365" r:id="rId20"/>
    <p:sldId id="3366" r:id="rId21"/>
    <p:sldId id="3383" r:id="rId22"/>
    <p:sldId id="3367" r:id="rId23"/>
    <p:sldId id="3384" r:id="rId24"/>
    <p:sldId id="3328" r:id="rId25"/>
    <p:sldId id="3329" r:id="rId26"/>
    <p:sldId id="3368" r:id="rId27"/>
    <p:sldId id="3330" r:id="rId28"/>
    <p:sldId id="3331" r:id="rId29"/>
    <p:sldId id="3369" r:id="rId30"/>
    <p:sldId id="3385" r:id="rId3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5pPr>
    <a:lvl6pPr marL="22860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6pPr>
    <a:lvl7pPr marL="27432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7pPr>
    <a:lvl8pPr marL="32004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8pPr>
    <a:lvl9pPr marL="36576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C582E"/>
    <a:srgbClr val="ECD3ED"/>
    <a:srgbClr val="E6F159"/>
    <a:srgbClr val="D5D4F0"/>
    <a:srgbClr val="C6C4EA"/>
    <a:srgbClr val="B3F7CF"/>
    <a:srgbClr val="F2E6DE"/>
    <a:srgbClr val="F4F9B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471" autoAdjust="0"/>
    <p:restoredTop sz="78793" autoAdjust="0"/>
  </p:normalViewPr>
  <p:slideViewPr>
    <p:cSldViewPr>
      <p:cViewPr varScale="1">
        <p:scale>
          <a:sx n="47" d="100"/>
          <a:sy n="47" d="100"/>
        </p:scale>
        <p:origin x="582"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99CCE0B4-C554-4028-BE49-6CBFC4E010E2}" type="datetimeFigureOut">
              <a:rPr lang="en-US"/>
              <a:pPr>
                <a:defRPr/>
              </a:pPr>
              <a:t>9/18/2022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2236B70-6EF3-423E-AD2A-A676B2D6A9D0}" type="slidenum">
              <a:rPr lang="en-US" altLang="en-US"/>
              <a:pPr>
                <a:defRPr/>
              </a:pPr>
              <a:t>‹#›</a:t>
            </a:fld>
            <a:endParaRPr lang="en-US" altLang="en-US"/>
          </a:p>
        </p:txBody>
      </p:sp>
    </p:spTree>
    <p:extLst>
      <p:ext uri="{BB962C8B-B14F-4D97-AF65-F5344CB8AC3E}">
        <p14:creationId xmlns:p14="http://schemas.microsoft.com/office/powerpoint/2010/main" val="22336133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xmlns="" id="{AAA547EE-9C5F-4B7F-B881-4B67D407AE6B}"/>
              </a:ext>
            </a:extLst>
          </p:cNvPr>
          <p:cNvSpPr>
            <a:spLocks noGrp="1"/>
          </p:cNvSpPr>
          <p:nvPr>
            <p:ph type="dt" sz="half" idx="10"/>
          </p:nvPr>
        </p:nvSpPr>
        <p:spPr/>
        <p:txBody>
          <a:bodyPr/>
          <a:lstStyle>
            <a:lvl1pPr>
              <a:defRPr/>
            </a:lvl1pPr>
          </a:lstStyle>
          <a:p>
            <a:pPr>
              <a:defRPr/>
            </a:pPr>
            <a:fld id="{3E067D8B-447D-4806-840C-3761697763ED}" type="datetime1">
              <a:rPr lang="en-US"/>
              <a:pPr>
                <a:defRPr/>
              </a:pPr>
              <a:t>9/18/2022</a:t>
            </a:fld>
            <a:endParaRPr lang="en-US"/>
          </a:p>
        </p:txBody>
      </p:sp>
      <p:sp>
        <p:nvSpPr>
          <p:cNvPr id="5" name="Footer Placeholder 4">
            <a:extLst>
              <a:ext uri="{FF2B5EF4-FFF2-40B4-BE49-F238E27FC236}">
                <a16:creationId xmlns:a16="http://schemas.microsoft.com/office/drawing/2014/main" xmlns="" id="{C06C25BD-E135-4117-A265-131B2351AE6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AFE3A814-5C35-4693-9A8D-ECCE9F952597}"/>
              </a:ext>
            </a:extLst>
          </p:cNvPr>
          <p:cNvSpPr>
            <a:spLocks noGrp="1"/>
          </p:cNvSpPr>
          <p:nvPr>
            <p:ph type="sldNum" sz="quarter" idx="12"/>
          </p:nvPr>
        </p:nvSpPr>
        <p:spPr/>
        <p:txBody>
          <a:bodyPr/>
          <a:lstStyle>
            <a:lvl1pPr>
              <a:defRPr/>
            </a:lvl1pPr>
          </a:lstStyle>
          <a:p>
            <a:pPr>
              <a:defRPr/>
            </a:pPr>
            <a:fld id="{01FFF816-7056-4407-9C4C-9DBF6102623A}" type="slidenum">
              <a:rPr lang="en-US" altLang="en-US"/>
              <a:pPr>
                <a:defRPr/>
              </a:pPr>
              <a:t>‹#›</a:t>
            </a:fld>
            <a:endParaRPr lang="en-US" altLang="en-US"/>
          </a:p>
        </p:txBody>
      </p:sp>
    </p:spTree>
    <p:extLst>
      <p:ext uri="{BB962C8B-B14F-4D97-AF65-F5344CB8AC3E}">
        <p14:creationId xmlns:p14="http://schemas.microsoft.com/office/powerpoint/2010/main" val="2564853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1034C19-0131-4963-8FB1-7F59CC4F2239}"/>
              </a:ext>
            </a:extLst>
          </p:cNvPr>
          <p:cNvSpPr>
            <a:spLocks noGrp="1"/>
          </p:cNvSpPr>
          <p:nvPr>
            <p:ph type="dt" sz="half" idx="10"/>
          </p:nvPr>
        </p:nvSpPr>
        <p:spPr/>
        <p:txBody>
          <a:bodyPr/>
          <a:lstStyle>
            <a:lvl1pPr>
              <a:defRPr/>
            </a:lvl1pPr>
          </a:lstStyle>
          <a:p>
            <a:pPr>
              <a:defRPr/>
            </a:pPr>
            <a:fld id="{A437812D-8455-49F8-8763-31EA88F711F5}" type="datetime1">
              <a:rPr lang="en-US"/>
              <a:pPr>
                <a:defRPr/>
              </a:pPr>
              <a:t>9/18/2022</a:t>
            </a:fld>
            <a:endParaRPr lang="en-US"/>
          </a:p>
        </p:txBody>
      </p:sp>
      <p:sp>
        <p:nvSpPr>
          <p:cNvPr id="5" name="Footer Placeholder 4">
            <a:extLst>
              <a:ext uri="{FF2B5EF4-FFF2-40B4-BE49-F238E27FC236}">
                <a16:creationId xmlns:a16="http://schemas.microsoft.com/office/drawing/2014/main" xmlns="" id="{F485FD7C-70A1-4FD7-99DA-2C3009340D6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11C0EB3A-C3AC-4EE7-B900-EE64CB9BBAC1}"/>
              </a:ext>
            </a:extLst>
          </p:cNvPr>
          <p:cNvSpPr>
            <a:spLocks noGrp="1"/>
          </p:cNvSpPr>
          <p:nvPr>
            <p:ph type="sldNum" sz="quarter" idx="12"/>
          </p:nvPr>
        </p:nvSpPr>
        <p:spPr/>
        <p:txBody>
          <a:bodyPr/>
          <a:lstStyle>
            <a:lvl1pPr>
              <a:defRPr/>
            </a:lvl1pPr>
          </a:lstStyle>
          <a:p>
            <a:pPr>
              <a:defRPr/>
            </a:pPr>
            <a:fld id="{BA26FF59-23D7-4ACB-84D0-45C3BD644BF8}" type="slidenum">
              <a:rPr lang="en-US" altLang="en-US"/>
              <a:pPr>
                <a:defRPr/>
              </a:pPr>
              <a:t>‹#›</a:t>
            </a:fld>
            <a:endParaRPr lang="en-US" altLang="en-US"/>
          </a:p>
        </p:txBody>
      </p:sp>
    </p:spTree>
    <p:extLst>
      <p:ext uri="{BB962C8B-B14F-4D97-AF65-F5344CB8AC3E}">
        <p14:creationId xmlns:p14="http://schemas.microsoft.com/office/powerpoint/2010/main" val="1500709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4BE0837-DB8D-4463-9AE4-479A73181FD6}"/>
              </a:ext>
            </a:extLst>
          </p:cNvPr>
          <p:cNvSpPr>
            <a:spLocks noGrp="1"/>
          </p:cNvSpPr>
          <p:nvPr>
            <p:ph type="dt" sz="half" idx="10"/>
          </p:nvPr>
        </p:nvSpPr>
        <p:spPr/>
        <p:txBody>
          <a:bodyPr/>
          <a:lstStyle>
            <a:lvl1pPr>
              <a:defRPr/>
            </a:lvl1pPr>
          </a:lstStyle>
          <a:p>
            <a:pPr>
              <a:defRPr/>
            </a:pPr>
            <a:fld id="{93C8E269-E917-4493-87CF-A70118104007}" type="datetime1">
              <a:rPr lang="en-US"/>
              <a:pPr>
                <a:defRPr/>
              </a:pPr>
              <a:t>9/18/2022</a:t>
            </a:fld>
            <a:endParaRPr lang="en-US"/>
          </a:p>
        </p:txBody>
      </p:sp>
      <p:sp>
        <p:nvSpPr>
          <p:cNvPr id="5" name="Footer Placeholder 4">
            <a:extLst>
              <a:ext uri="{FF2B5EF4-FFF2-40B4-BE49-F238E27FC236}">
                <a16:creationId xmlns:a16="http://schemas.microsoft.com/office/drawing/2014/main" xmlns="" id="{D75C03EF-48A9-417C-8F08-26A287FC76E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88199034-5E40-4A43-BC5A-ABFF129BCC28}"/>
              </a:ext>
            </a:extLst>
          </p:cNvPr>
          <p:cNvSpPr>
            <a:spLocks noGrp="1"/>
          </p:cNvSpPr>
          <p:nvPr>
            <p:ph type="sldNum" sz="quarter" idx="12"/>
          </p:nvPr>
        </p:nvSpPr>
        <p:spPr/>
        <p:txBody>
          <a:bodyPr/>
          <a:lstStyle>
            <a:lvl1pPr>
              <a:defRPr/>
            </a:lvl1pPr>
          </a:lstStyle>
          <a:p>
            <a:pPr>
              <a:defRPr/>
            </a:pPr>
            <a:fld id="{FBF69AFB-4F7A-4EAB-931E-EC9B55EE2986}" type="slidenum">
              <a:rPr lang="en-US" altLang="en-US"/>
              <a:pPr>
                <a:defRPr/>
              </a:pPr>
              <a:t>‹#›</a:t>
            </a:fld>
            <a:endParaRPr lang="en-US" altLang="en-US"/>
          </a:p>
        </p:txBody>
      </p:sp>
    </p:spTree>
    <p:extLst>
      <p:ext uri="{BB962C8B-B14F-4D97-AF65-F5344CB8AC3E}">
        <p14:creationId xmlns:p14="http://schemas.microsoft.com/office/powerpoint/2010/main" val="42923831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2022/9/18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183746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2022/9/18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5679321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2022/9/18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91928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2022/9/18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2558445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2022/9/18</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2030175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2022/9/18</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817909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2022/9/18</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40469351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2022/9/18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2651392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02226D8-D52D-41B5-ACA1-2352531B230F}"/>
              </a:ext>
            </a:extLst>
          </p:cNvPr>
          <p:cNvSpPr>
            <a:spLocks noGrp="1"/>
          </p:cNvSpPr>
          <p:nvPr>
            <p:ph type="dt" sz="half" idx="10"/>
          </p:nvPr>
        </p:nvSpPr>
        <p:spPr/>
        <p:txBody>
          <a:bodyPr/>
          <a:lstStyle>
            <a:lvl1pPr>
              <a:defRPr/>
            </a:lvl1pPr>
          </a:lstStyle>
          <a:p>
            <a:pPr>
              <a:defRPr/>
            </a:pPr>
            <a:fld id="{1B304EDE-B6F7-4B63-8BCC-2981C887842A}" type="datetime1">
              <a:rPr lang="en-US"/>
              <a:pPr>
                <a:defRPr/>
              </a:pPr>
              <a:t>9/18/2022</a:t>
            </a:fld>
            <a:endParaRPr lang="en-US"/>
          </a:p>
        </p:txBody>
      </p:sp>
      <p:sp>
        <p:nvSpPr>
          <p:cNvPr id="5" name="Footer Placeholder 4">
            <a:extLst>
              <a:ext uri="{FF2B5EF4-FFF2-40B4-BE49-F238E27FC236}">
                <a16:creationId xmlns:a16="http://schemas.microsoft.com/office/drawing/2014/main" xmlns="" id="{DDAD5FB6-4E42-42B0-A91D-5A6C3C22E60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0FFF8D12-AE3C-40FC-875F-42F7027B51D7}"/>
              </a:ext>
            </a:extLst>
          </p:cNvPr>
          <p:cNvSpPr>
            <a:spLocks noGrp="1"/>
          </p:cNvSpPr>
          <p:nvPr>
            <p:ph type="sldNum" sz="quarter" idx="12"/>
          </p:nvPr>
        </p:nvSpPr>
        <p:spPr/>
        <p:txBody>
          <a:bodyPr/>
          <a:lstStyle>
            <a:lvl1pPr>
              <a:defRPr/>
            </a:lvl1pPr>
          </a:lstStyle>
          <a:p>
            <a:pPr>
              <a:defRPr/>
            </a:pPr>
            <a:fld id="{85531465-F40B-4509-B7CF-2EE0D8B9E1FB}" type="slidenum">
              <a:rPr lang="en-US" altLang="en-US"/>
              <a:pPr>
                <a:defRPr/>
              </a:pPr>
              <a:t>‹#›</a:t>
            </a:fld>
            <a:endParaRPr lang="en-US" altLang="en-US"/>
          </a:p>
        </p:txBody>
      </p:sp>
    </p:spTree>
    <p:extLst>
      <p:ext uri="{BB962C8B-B14F-4D97-AF65-F5344CB8AC3E}">
        <p14:creationId xmlns:p14="http://schemas.microsoft.com/office/powerpoint/2010/main" val="7579826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2022/9/18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0971376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2022/9/18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7085402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2022/9/18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4357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737C0A4B-3120-4193-9CBC-E35CEC4A91C1}"/>
              </a:ext>
            </a:extLst>
          </p:cNvPr>
          <p:cNvSpPr>
            <a:spLocks noGrp="1"/>
          </p:cNvSpPr>
          <p:nvPr>
            <p:ph type="dt" sz="half" idx="10"/>
          </p:nvPr>
        </p:nvSpPr>
        <p:spPr/>
        <p:txBody>
          <a:bodyPr/>
          <a:lstStyle>
            <a:lvl1pPr>
              <a:defRPr/>
            </a:lvl1pPr>
          </a:lstStyle>
          <a:p>
            <a:pPr>
              <a:defRPr/>
            </a:pPr>
            <a:fld id="{D121EC4D-2419-4B22-93B1-51C67215E1FC}" type="datetime1">
              <a:rPr lang="en-US"/>
              <a:pPr>
                <a:defRPr/>
              </a:pPr>
              <a:t>9/18/2022</a:t>
            </a:fld>
            <a:endParaRPr lang="en-US"/>
          </a:p>
        </p:txBody>
      </p:sp>
      <p:sp>
        <p:nvSpPr>
          <p:cNvPr id="5" name="Footer Placeholder 4">
            <a:extLst>
              <a:ext uri="{FF2B5EF4-FFF2-40B4-BE49-F238E27FC236}">
                <a16:creationId xmlns:a16="http://schemas.microsoft.com/office/drawing/2014/main" xmlns="" id="{54F3BBF6-D928-4C0C-8B78-A8CCFC84E82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907217AC-2FB6-4377-A875-4C43E79261B7}"/>
              </a:ext>
            </a:extLst>
          </p:cNvPr>
          <p:cNvSpPr>
            <a:spLocks noGrp="1"/>
          </p:cNvSpPr>
          <p:nvPr>
            <p:ph type="sldNum" sz="quarter" idx="12"/>
          </p:nvPr>
        </p:nvSpPr>
        <p:spPr/>
        <p:txBody>
          <a:bodyPr/>
          <a:lstStyle>
            <a:lvl1pPr>
              <a:defRPr/>
            </a:lvl1pPr>
          </a:lstStyle>
          <a:p>
            <a:pPr>
              <a:defRPr/>
            </a:pPr>
            <a:fld id="{D0FD6C0F-3C4E-4678-B1C2-68AD9883DFAD}" type="slidenum">
              <a:rPr lang="en-US" altLang="en-US"/>
              <a:pPr>
                <a:defRPr/>
              </a:pPr>
              <a:t>‹#›</a:t>
            </a:fld>
            <a:endParaRPr lang="en-US" altLang="en-US"/>
          </a:p>
        </p:txBody>
      </p:sp>
    </p:spTree>
    <p:extLst>
      <p:ext uri="{BB962C8B-B14F-4D97-AF65-F5344CB8AC3E}">
        <p14:creationId xmlns:p14="http://schemas.microsoft.com/office/powerpoint/2010/main" val="2615921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xmlns="" id="{99813387-DD00-42F4-B65F-9827263B6432}"/>
              </a:ext>
            </a:extLst>
          </p:cNvPr>
          <p:cNvSpPr>
            <a:spLocks noGrp="1"/>
          </p:cNvSpPr>
          <p:nvPr>
            <p:ph type="dt" sz="half" idx="10"/>
          </p:nvPr>
        </p:nvSpPr>
        <p:spPr/>
        <p:txBody>
          <a:bodyPr/>
          <a:lstStyle>
            <a:lvl1pPr>
              <a:defRPr/>
            </a:lvl1pPr>
          </a:lstStyle>
          <a:p>
            <a:pPr>
              <a:defRPr/>
            </a:pPr>
            <a:fld id="{39AFAC5B-FFE3-4B23-9764-C27BCF322085}" type="datetime1">
              <a:rPr lang="en-US"/>
              <a:pPr>
                <a:defRPr/>
              </a:pPr>
              <a:t>9/18/2022</a:t>
            </a:fld>
            <a:endParaRPr lang="en-US"/>
          </a:p>
        </p:txBody>
      </p:sp>
      <p:sp>
        <p:nvSpPr>
          <p:cNvPr id="6" name="Footer Placeholder 4">
            <a:extLst>
              <a:ext uri="{FF2B5EF4-FFF2-40B4-BE49-F238E27FC236}">
                <a16:creationId xmlns:a16="http://schemas.microsoft.com/office/drawing/2014/main" xmlns="" id="{96071734-1BAC-471A-B552-256545B7292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1F7C286D-8B60-476E-B064-1A0567051600}"/>
              </a:ext>
            </a:extLst>
          </p:cNvPr>
          <p:cNvSpPr>
            <a:spLocks noGrp="1"/>
          </p:cNvSpPr>
          <p:nvPr>
            <p:ph type="sldNum" sz="quarter" idx="12"/>
          </p:nvPr>
        </p:nvSpPr>
        <p:spPr/>
        <p:txBody>
          <a:bodyPr/>
          <a:lstStyle>
            <a:lvl1pPr>
              <a:defRPr/>
            </a:lvl1pPr>
          </a:lstStyle>
          <a:p>
            <a:pPr>
              <a:defRPr/>
            </a:pPr>
            <a:fld id="{25969938-843D-429C-83EA-95C64632D989}" type="slidenum">
              <a:rPr lang="en-US" altLang="en-US"/>
              <a:pPr>
                <a:defRPr/>
              </a:pPr>
              <a:t>‹#›</a:t>
            </a:fld>
            <a:endParaRPr lang="en-US" altLang="en-US"/>
          </a:p>
        </p:txBody>
      </p:sp>
    </p:spTree>
    <p:extLst>
      <p:ext uri="{BB962C8B-B14F-4D97-AF65-F5344CB8AC3E}">
        <p14:creationId xmlns:p14="http://schemas.microsoft.com/office/powerpoint/2010/main" val="779197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xmlns="" id="{6916749C-18BF-48FE-8A3C-59ADCFAD9E4A}"/>
              </a:ext>
            </a:extLst>
          </p:cNvPr>
          <p:cNvSpPr>
            <a:spLocks noGrp="1"/>
          </p:cNvSpPr>
          <p:nvPr>
            <p:ph type="dt" sz="half" idx="10"/>
          </p:nvPr>
        </p:nvSpPr>
        <p:spPr/>
        <p:txBody>
          <a:bodyPr/>
          <a:lstStyle>
            <a:lvl1pPr>
              <a:defRPr/>
            </a:lvl1pPr>
          </a:lstStyle>
          <a:p>
            <a:pPr>
              <a:defRPr/>
            </a:pPr>
            <a:fld id="{1AF6CC98-713D-4111-B2FE-3D63E890C5D9}" type="datetime1">
              <a:rPr lang="en-US"/>
              <a:pPr>
                <a:defRPr/>
              </a:pPr>
              <a:t>9/18/2022</a:t>
            </a:fld>
            <a:endParaRPr lang="en-US"/>
          </a:p>
        </p:txBody>
      </p:sp>
      <p:sp>
        <p:nvSpPr>
          <p:cNvPr id="8" name="Footer Placeholder 4">
            <a:extLst>
              <a:ext uri="{FF2B5EF4-FFF2-40B4-BE49-F238E27FC236}">
                <a16:creationId xmlns:a16="http://schemas.microsoft.com/office/drawing/2014/main" xmlns="" id="{EBCF58F3-4B2E-46A4-B066-CA373CD7ABE2}"/>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xmlns="" id="{BD6E3B31-10EA-4E3C-AC6D-A2B42B3730E7}"/>
              </a:ext>
            </a:extLst>
          </p:cNvPr>
          <p:cNvSpPr>
            <a:spLocks noGrp="1"/>
          </p:cNvSpPr>
          <p:nvPr>
            <p:ph type="sldNum" sz="quarter" idx="12"/>
          </p:nvPr>
        </p:nvSpPr>
        <p:spPr/>
        <p:txBody>
          <a:bodyPr/>
          <a:lstStyle>
            <a:lvl1pPr>
              <a:defRPr/>
            </a:lvl1pPr>
          </a:lstStyle>
          <a:p>
            <a:pPr>
              <a:defRPr/>
            </a:pPr>
            <a:fld id="{77CA4D73-F60C-440E-93E3-012DEC5B270C}" type="slidenum">
              <a:rPr lang="en-US" altLang="en-US"/>
              <a:pPr>
                <a:defRPr/>
              </a:pPr>
              <a:t>‹#›</a:t>
            </a:fld>
            <a:endParaRPr lang="en-US" altLang="en-US"/>
          </a:p>
        </p:txBody>
      </p:sp>
    </p:spTree>
    <p:extLst>
      <p:ext uri="{BB962C8B-B14F-4D97-AF65-F5344CB8AC3E}">
        <p14:creationId xmlns:p14="http://schemas.microsoft.com/office/powerpoint/2010/main" val="2595200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xmlns="" id="{2AC161EB-7B9A-4DED-B2CC-7A2CDB8689F6}"/>
              </a:ext>
            </a:extLst>
          </p:cNvPr>
          <p:cNvSpPr>
            <a:spLocks noGrp="1"/>
          </p:cNvSpPr>
          <p:nvPr>
            <p:ph type="dt" sz="half" idx="10"/>
          </p:nvPr>
        </p:nvSpPr>
        <p:spPr/>
        <p:txBody>
          <a:bodyPr/>
          <a:lstStyle>
            <a:lvl1pPr>
              <a:defRPr/>
            </a:lvl1pPr>
          </a:lstStyle>
          <a:p>
            <a:pPr>
              <a:defRPr/>
            </a:pPr>
            <a:fld id="{AD613DD9-E229-4AA9-A02A-63C2F5BF25D2}" type="datetime1">
              <a:rPr lang="en-US"/>
              <a:pPr>
                <a:defRPr/>
              </a:pPr>
              <a:t>9/18/2022</a:t>
            </a:fld>
            <a:endParaRPr lang="en-US"/>
          </a:p>
        </p:txBody>
      </p:sp>
      <p:sp>
        <p:nvSpPr>
          <p:cNvPr id="4" name="Footer Placeholder 4">
            <a:extLst>
              <a:ext uri="{FF2B5EF4-FFF2-40B4-BE49-F238E27FC236}">
                <a16:creationId xmlns:a16="http://schemas.microsoft.com/office/drawing/2014/main" xmlns="" id="{F88B699F-DC4E-404A-9195-DDD69450C3B6}"/>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xmlns="" id="{D25A9CC8-E29C-4199-A222-1CD4739703FD}"/>
              </a:ext>
            </a:extLst>
          </p:cNvPr>
          <p:cNvSpPr>
            <a:spLocks noGrp="1"/>
          </p:cNvSpPr>
          <p:nvPr>
            <p:ph type="sldNum" sz="quarter" idx="12"/>
          </p:nvPr>
        </p:nvSpPr>
        <p:spPr/>
        <p:txBody>
          <a:bodyPr/>
          <a:lstStyle>
            <a:lvl1pPr>
              <a:defRPr/>
            </a:lvl1pPr>
          </a:lstStyle>
          <a:p>
            <a:pPr>
              <a:defRPr/>
            </a:pPr>
            <a:fld id="{811C2B2B-3B11-4F3E-AC7E-1C470D068689}" type="slidenum">
              <a:rPr lang="en-US" altLang="en-US"/>
              <a:pPr>
                <a:defRPr/>
              </a:pPr>
              <a:t>‹#›</a:t>
            </a:fld>
            <a:endParaRPr lang="en-US" altLang="en-US"/>
          </a:p>
        </p:txBody>
      </p:sp>
    </p:spTree>
    <p:extLst>
      <p:ext uri="{BB962C8B-B14F-4D97-AF65-F5344CB8AC3E}">
        <p14:creationId xmlns:p14="http://schemas.microsoft.com/office/powerpoint/2010/main" val="3051499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xmlns="" id="{DC4F2A25-AFF8-4894-8262-2EDCB480C246}"/>
              </a:ext>
            </a:extLst>
          </p:cNvPr>
          <p:cNvSpPr>
            <a:spLocks noGrp="1"/>
          </p:cNvSpPr>
          <p:nvPr>
            <p:ph type="dt" sz="half" idx="10"/>
          </p:nvPr>
        </p:nvSpPr>
        <p:spPr/>
        <p:txBody>
          <a:bodyPr/>
          <a:lstStyle>
            <a:lvl1pPr>
              <a:defRPr/>
            </a:lvl1pPr>
          </a:lstStyle>
          <a:p>
            <a:pPr>
              <a:defRPr/>
            </a:pPr>
            <a:fld id="{CE4232AB-25B5-4749-8F7C-DA579E56FEA4}" type="datetime1">
              <a:rPr lang="en-US"/>
              <a:pPr>
                <a:defRPr/>
              </a:pPr>
              <a:t>9/18/2022</a:t>
            </a:fld>
            <a:endParaRPr lang="en-US"/>
          </a:p>
        </p:txBody>
      </p:sp>
      <p:sp>
        <p:nvSpPr>
          <p:cNvPr id="3" name="Footer Placeholder 4">
            <a:extLst>
              <a:ext uri="{FF2B5EF4-FFF2-40B4-BE49-F238E27FC236}">
                <a16:creationId xmlns:a16="http://schemas.microsoft.com/office/drawing/2014/main" xmlns="" id="{39214CB8-1D0B-485F-8216-F8C88322076F}"/>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xmlns="" id="{9DB0EFC4-D4FC-4A4A-ABB7-F8B38B63C092}"/>
              </a:ext>
            </a:extLst>
          </p:cNvPr>
          <p:cNvSpPr>
            <a:spLocks noGrp="1"/>
          </p:cNvSpPr>
          <p:nvPr>
            <p:ph type="sldNum" sz="quarter" idx="12"/>
          </p:nvPr>
        </p:nvSpPr>
        <p:spPr/>
        <p:txBody>
          <a:bodyPr/>
          <a:lstStyle>
            <a:lvl1pPr>
              <a:defRPr/>
            </a:lvl1pPr>
          </a:lstStyle>
          <a:p>
            <a:pPr>
              <a:defRPr/>
            </a:pPr>
            <a:fld id="{8B935964-74FD-49DD-A88E-61BE6975745F}" type="slidenum">
              <a:rPr lang="en-US" altLang="en-US"/>
              <a:pPr>
                <a:defRPr/>
              </a:pPr>
              <a:t>‹#›</a:t>
            </a:fld>
            <a:endParaRPr lang="en-US" altLang="en-US"/>
          </a:p>
        </p:txBody>
      </p:sp>
    </p:spTree>
    <p:extLst>
      <p:ext uri="{BB962C8B-B14F-4D97-AF65-F5344CB8AC3E}">
        <p14:creationId xmlns:p14="http://schemas.microsoft.com/office/powerpoint/2010/main" val="2970915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xmlns="" id="{C2C43CD0-CEA4-471E-81BE-DD34DC7E7E53}"/>
              </a:ext>
            </a:extLst>
          </p:cNvPr>
          <p:cNvSpPr>
            <a:spLocks noGrp="1"/>
          </p:cNvSpPr>
          <p:nvPr>
            <p:ph type="dt" sz="half" idx="10"/>
          </p:nvPr>
        </p:nvSpPr>
        <p:spPr/>
        <p:txBody>
          <a:bodyPr/>
          <a:lstStyle>
            <a:lvl1pPr>
              <a:defRPr/>
            </a:lvl1pPr>
          </a:lstStyle>
          <a:p>
            <a:pPr>
              <a:defRPr/>
            </a:pPr>
            <a:fld id="{5D503A79-4993-4327-844E-9966A046CEB7}" type="datetime1">
              <a:rPr lang="en-US"/>
              <a:pPr>
                <a:defRPr/>
              </a:pPr>
              <a:t>9/18/2022</a:t>
            </a:fld>
            <a:endParaRPr lang="en-US"/>
          </a:p>
        </p:txBody>
      </p:sp>
      <p:sp>
        <p:nvSpPr>
          <p:cNvPr id="6" name="Footer Placeholder 4">
            <a:extLst>
              <a:ext uri="{FF2B5EF4-FFF2-40B4-BE49-F238E27FC236}">
                <a16:creationId xmlns:a16="http://schemas.microsoft.com/office/drawing/2014/main" xmlns="" id="{AD2A6082-F6FD-45D3-B7CF-8D2C01B00E1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066BA9CE-22DD-44BD-9BCC-925EF3BC77B7}"/>
              </a:ext>
            </a:extLst>
          </p:cNvPr>
          <p:cNvSpPr>
            <a:spLocks noGrp="1"/>
          </p:cNvSpPr>
          <p:nvPr>
            <p:ph type="sldNum" sz="quarter" idx="12"/>
          </p:nvPr>
        </p:nvSpPr>
        <p:spPr/>
        <p:txBody>
          <a:bodyPr/>
          <a:lstStyle>
            <a:lvl1pPr>
              <a:defRPr/>
            </a:lvl1pPr>
          </a:lstStyle>
          <a:p>
            <a:pPr>
              <a:defRPr/>
            </a:pPr>
            <a:fld id="{3B19C334-597B-49EB-BFBE-C854CFA8678C}" type="slidenum">
              <a:rPr lang="en-US" altLang="en-US"/>
              <a:pPr>
                <a:defRPr/>
              </a:pPr>
              <a:t>‹#›</a:t>
            </a:fld>
            <a:endParaRPr lang="en-US" altLang="en-US"/>
          </a:p>
        </p:txBody>
      </p:sp>
    </p:spTree>
    <p:extLst>
      <p:ext uri="{BB962C8B-B14F-4D97-AF65-F5344CB8AC3E}">
        <p14:creationId xmlns:p14="http://schemas.microsoft.com/office/powerpoint/2010/main" val="1351394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xmlns="" id="{3F33BC50-C44C-4424-B200-B1D0AE19816C}"/>
              </a:ext>
            </a:extLst>
          </p:cNvPr>
          <p:cNvSpPr>
            <a:spLocks noGrp="1"/>
          </p:cNvSpPr>
          <p:nvPr>
            <p:ph type="dt" sz="half" idx="10"/>
          </p:nvPr>
        </p:nvSpPr>
        <p:spPr/>
        <p:txBody>
          <a:bodyPr/>
          <a:lstStyle>
            <a:lvl1pPr>
              <a:defRPr/>
            </a:lvl1pPr>
          </a:lstStyle>
          <a:p>
            <a:pPr>
              <a:defRPr/>
            </a:pPr>
            <a:fld id="{8E2F45A4-FF06-402D-9BF2-97C4A9066CB9}" type="datetime1">
              <a:rPr lang="en-US"/>
              <a:pPr>
                <a:defRPr/>
              </a:pPr>
              <a:t>9/18/2022</a:t>
            </a:fld>
            <a:endParaRPr lang="en-US"/>
          </a:p>
        </p:txBody>
      </p:sp>
      <p:sp>
        <p:nvSpPr>
          <p:cNvPr id="6" name="Footer Placeholder 4">
            <a:extLst>
              <a:ext uri="{FF2B5EF4-FFF2-40B4-BE49-F238E27FC236}">
                <a16:creationId xmlns:a16="http://schemas.microsoft.com/office/drawing/2014/main" xmlns="" id="{632DB6DC-ECC8-4701-B2FF-CC2D714849E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9CD468CE-9765-45FD-BDF2-C84AA8FC9753}"/>
              </a:ext>
            </a:extLst>
          </p:cNvPr>
          <p:cNvSpPr>
            <a:spLocks noGrp="1"/>
          </p:cNvSpPr>
          <p:nvPr>
            <p:ph type="sldNum" sz="quarter" idx="12"/>
          </p:nvPr>
        </p:nvSpPr>
        <p:spPr/>
        <p:txBody>
          <a:bodyPr/>
          <a:lstStyle>
            <a:lvl1pPr>
              <a:defRPr/>
            </a:lvl1pPr>
          </a:lstStyle>
          <a:p>
            <a:pPr>
              <a:defRPr/>
            </a:pPr>
            <a:fld id="{3B23AAA0-3C81-4D50-A004-B208CF0044EB}" type="slidenum">
              <a:rPr lang="en-US" altLang="en-US"/>
              <a:pPr>
                <a:defRPr/>
              </a:pPr>
              <a:t>‹#›</a:t>
            </a:fld>
            <a:endParaRPr lang="en-US" altLang="en-US"/>
          </a:p>
        </p:txBody>
      </p:sp>
    </p:spTree>
    <p:extLst>
      <p:ext uri="{BB962C8B-B14F-4D97-AF65-F5344CB8AC3E}">
        <p14:creationId xmlns:p14="http://schemas.microsoft.com/office/powerpoint/2010/main" val="1409895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170" name="Title Placeholder 1">
            <a:extLst>
              <a:ext uri="{FF2B5EF4-FFF2-40B4-BE49-F238E27FC236}">
                <a16:creationId xmlns:a16="http://schemas.microsoft.com/office/drawing/2014/main" xmlns="" id="{72DBEFF4-EA75-4B0F-B08D-8EE1C4C74150}"/>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7171" name="Text Placeholder 2">
            <a:extLst>
              <a:ext uri="{FF2B5EF4-FFF2-40B4-BE49-F238E27FC236}">
                <a16:creationId xmlns:a16="http://schemas.microsoft.com/office/drawing/2014/main" xmlns="" id="{D334935C-DC33-49C7-A87B-6DF672008547}"/>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xmlns="" id="{AAA58CFB-F10E-46B1-9998-1821AF5A0BE0}"/>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mn-lt"/>
              </a:defRPr>
            </a:lvl1pPr>
          </a:lstStyle>
          <a:p>
            <a:pPr>
              <a:defRPr/>
            </a:pPr>
            <a:fld id="{FD1FEF7B-61E1-456A-A82C-40901A8BB5CE}" type="datetime1">
              <a:rPr lang="en-US"/>
              <a:pPr>
                <a:defRPr/>
              </a:pPr>
              <a:t>9/18/2022</a:t>
            </a:fld>
            <a:endParaRPr lang="en-US"/>
          </a:p>
        </p:txBody>
      </p:sp>
      <p:sp>
        <p:nvSpPr>
          <p:cNvPr id="5" name="Footer Placeholder 4">
            <a:extLst>
              <a:ext uri="{FF2B5EF4-FFF2-40B4-BE49-F238E27FC236}">
                <a16:creationId xmlns:a16="http://schemas.microsoft.com/office/drawing/2014/main" xmlns="" id="{5ADA4005-53F5-437C-B30E-FB8253474B68}"/>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xmlns="" id="{C1457264-7802-45E4-833D-91E013BCF316}"/>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82252FA8-32CF-42B2-A90F-16AA4833DC4B}" type="slidenum">
              <a:rPr lang="en-US" altLang="en-US"/>
              <a:pPr>
                <a:defRPr/>
              </a:pPr>
              <a:t>‹#›</a:t>
            </a:fld>
            <a:endParaRPr lang="en-US" altLang="en-US"/>
          </a:p>
        </p:txBody>
      </p:sp>
    </p:spTree>
    <p:extLst>
      <p:ext uri="{BB962C8B-B14F-4D97-AF65-F5344CB8AC3E}">
        <p14:creationId xmlns:p14="http://schemas.microsoft.com/office/powerpoint/2010/main" val="923265358"/>
      </p:ext>
    </p:extLst>
  </p:cSld>
  <p:clrMap bg1="lt1" tx1="dk1" bg2="lt2" tx2="dk2" accent1="accent1" accent2="accent2" accent3="accent3" accent4="accent4" accent5="accent5" accent6="accent6" hlink="hlink" folHlink="folHlink"/>
  <p:sldLayoutIdLst>
    <p:sldLayoutId id="2147483840" r:id="rId1"/>
    <p:sldLayoutId id="2147483841" r:id="rId2"/>
    <p:sldLayoutId id="2147483842" r:id="rId3"/>
    <p:sldLayoutId id="2147483843" r:id="rId4"/>
    <p:sldLayoutId id="2147483844" r:id="rId5"/>
    <p:sldLayoutId id="2147483845" r:id="rId6"/>
    <p:sldLayoutId id="2147483846" r:id="rId7"/>
    <p:sldLayoutId id="2147483847" r:id="rId8"/>
    <p:sldLayoutId id="2147483848" r:id="rId9"/>
    <p:sldLayoutId id="2147483849" r:id="rId10"/>
    <p:sldLayoutId id="2147483850" r:id="rId11"/>
  </p:sldLayoutIdLst>
  <p:hf sldNum="0"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2pPr>
      <a:lvl3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3pPr>
      <a:lvl4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4pPr>
      <a:lvl5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2022/9/18</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9521899"/>
      </p:ext>
    </p:extLst>
  </p:cSld>
  <p:clrMap bg1="lt1" tx1="dk1" bg2="lt2" tx2="dk2" accent1="accent1" accent2="accent2" accent3="accent3" accent4="accent4" accent5="accent5" accent6="accent6" hlink="hlink" folHlink="folHlink"/>
  <p:sldLayoutIdLst>
    <p:sldLayoutId id="2147483852" r:id="rId1"/>
    <p:sldLayoutId id="2147483853" r:id="rId2"/>
    <p:sldLayoutId id="2147483854" r:id="rId3"/>
    <p:sldLayoutId id="2147483855" r:id="rId4"/>
    <p:sldLayoutId id="2147483856" r:id="rId5"/>
    <p:sldLayoutId id="2147483857" r:id="rId6"/>
    <p:sldLayoutId id="2147483858" r:id="rId7"/>
    <p:sldLayoutId id="2147483859" r:id="rId8"/>
    <p:sldLayoutId id="2147483860" r:id="rId9"/>
    <p:sldLayoutId id="2147483861" r:id="rId10"/>
    <p:sldLayoutId id="214748386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33004" y="681644"/>
            <a:ext cx="8894617" cy="3574472"/>
          </a:xfrm>
        </p:spPr>
        <p:txBody>
          <a:bodyPr>
            <a:normAutofit/>
          </a:bodyPr>
          <a:lstStyle/>
          <a:p>
            <a:r>
              <a:rPr lang="zh-CN" altLang="en-US" sz="4600" b="1" dirty="0">
                <a:solidFill>
                  <a:srgbClr val="FFFF00"/>
                </a:solidFill>
                <a:latin typeface="微软雅黑" panose="020B0503020204020204" pitchFamily="34" charset="-122"/>
                <a:ea typeface="微软雅黑" panose="020B0503020204020204" pitchFamily="34" charset="-122"/>
              </a:rPr>
              <a:t>天父爱我们如同爱主耶稣</a:t>
            </a:r>
            <a:r>
              <a:rPr lang="en-US" altLang="zh-CN" sz="4600" b="1" dirty="0">
                <a:solidFill>
                  <a:srgbClr val="FFFF00"/>
                </a:solidFill>
                <a:latin typeface="微软雅黑" panose="020B0503020204020204" pitchFamily="34" charset="-122"/>
                <a:ea typeface="微软雅黑" panose="020B0503020204020204" pitchFamily="34" charset="-122"/>
              </a:rPr>
              <a:t/>
            </a:r>
            <a:br>
              <a:rPr lang="en-US" altLang="zh-CN" sz="4600" b="1" dirty="0">
                <a:solidFill>
                  <a:srgbClr val="FFFF00"/>
                </a:solidFill>
                <a:latin typeface="微软雅黑" panose="020B0503020204020204" pitchFamily="34" charset="-122"/>
                <a:ea typeface="微软雅黑" panose="020B0503020204020204" pitchFamily="34" charset="-122"/>
              </a:rPr>
            </a:br>
            <a:r>
              <a:rPr lang="en-US" altLang="zh-CN" sz="4600" b="1" dirty="0">
                <a:solidFill>
                  <a:schemeClr val="bg1"/>
                </a:solidFill>
                <a:latin typeface="微软雅黑" panose="020B0503020204020204" pitchFamily="34" charset="-122"/>
                <a:ea typeface="微软雅黑" panose="020B0503020204020204" pitchFamily="34" charset="-122"/>
              </a:rPr>
              <a:t>God Loves Us As He Loved Jesus</a:t>
            </a:r>
            <a:endParaRPr lang="zh-CN" altLang="en-US" sz="4600" b="1" dirty="0">
              <a:solidFill>
                <a:schemeClr val="bg1"/>
              </a:solidFill>
            </a:endParaRPr>
          </a:p>
        </p:txBody>
      </p:sp>
      <p:sp>
        <p:nvSpPr>
          <p:cNvPr id="3" name="副标题 2"/>
          <p:cNvSpPr>
            <a:spLocks noGrp="1"/>
          </p:cNvSpPr>
          <p:nvPr>
            <p:ph type="subTitle" idx="1"/>
          </p:nvPr>
        </p:nvSpPr>
        <p:spPr>
          <a:xfrm>
            <a:off x="983511" y="5202238"/>
            <a:ext cx="6858000" cy="1655762"/>
          </a:xfrm>
        </p:spPr>
        <p:txBody>
          <a:bodyPr/>
          <a:lstStyle/>
          <a:p>
            <a:r>
              <a:rPr lang="en-US" altLang="zh-CN" b="1" dirty="0">
                <a:solidFill>
                  <a:schemeClr val="bg1"/>
                </a:solidFill>
              </a:rPr>
              <a:t>Boise Chinese Christian Church </a:t>
            </a:r>
          </a:p>
          <a:p>
            <a:r>
              <a:rPr lang="en-US" altLang="zh-CN" b="1" dirty="0">
                <a:solidFill>
                  <a:schemeClr val="bg1"/>
                </a:solidFill>
              </a:rPr>
              <a:t>9/18/2022</a:t>
            </a:r>
            <a:endParaRPr lang="zh-CN" altLang="en-US" b="1" dirty="0">
              <a:solidFill>
                <a:schemeClr val="bg1"/>
              </a:solidFill>
            </a:endParaRPr>
          </a:p>
        </p:txBody>
      </p:sp>
    </p:spTree>
    <p:extLst>
      <p:ext uri="{BB962C8B-B14F-4D97-AF65-F5344CB8AC3E}">
        <p14:creationId xmlns:p14="http://schemas.microsoft.com/office/powerpoint/2010/main" val="10246677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路加福音 </a:t>
            </a:r>
            <a:r>
              <a:rPr lang="en-US" altLang="zh-CN" sz="3200" b="1" u="sng" dirty="0">
                <a:solidFill>
                  <a:schemeClr val="bg1"/>
                </a:solidFill>
                <a:ea typeface="微软雅黑" panose="020B0503020204020204" pitchFamily="34" charset="-122"/>
              </a:rPr>
              <a:t>Luke 19:1-9】</a:t>
            </a:r>
          </a:p>
          <a:p>
            <a:pPr algn="l">
              <a:lnSpc>
                <a:spcPct val="112000"/>
              </a:lnSpc>
            </a:pPr>
            <a:r>
              <a:rPr lang="en-US" altLang="zh-CN" sz="3200" b="1" dirty="0">
                <a:solidFill>
                  <a:srgbClr val="FFFF00"/>
                </a:solidFill>
                <a:ea typeface="微软雅黑" panose="020B0503020204020204" pitchFamily="34" charset="-122"/>
              </a:rPr>
              <a:t>6 </a:t>
            </a:r>
            <a:r>
              <a:rPr lang="zh-CN" altLang="en-US" sz="3200" b="1" dirty="0">
                <a:solidFill>
                  <a:srgbClr val="FFFF00"/>
                </a:solidFill>
                <a:ea typeface="微软雅黑" panose="020B0503020204020204" pitchFamily="34" charset="-122"/>
              </a:rPr>
              <a:t>他就急忙下来，欢欢喜喜地接待耶稣。</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So he made haste and came down, and received Him joyfully.</a:t>
            </a:r>
          </a:p>
          <a:p>
            <a:pPr algn="l">
              <a:lnSpc>
                <a:spcPct val="112000"/>
              </a:lnSpc>
            </a:pPr>
            <a:r>
              <a:rPr lang="en-US" altLang="zh-CN" sz="3200" b="1" dirty="0">
                <a:solidFill>
                  <a:srgbClr val="FFFF00"/>
                </a:solidFill>
                <a:ea typeface="微软雅黑" panose="020B0503020204020204" pitchFamily="34" charset="-122"/>
              </a:rPr>
              <a:t>7 </a:t>
            </a:r>
            <a:r>
              <a:rPr lang="zh-CN" altLang="en-US" sz="3200" b="1" dirty="0">
                <a:solidFill>
                  <a:srgbClr val="FFFF00"/>
                </a:solidFill>
                <a:ea typeface="微软雅黑" panose="020B0503020204020204" pitchFamily="34" charset="-122"/>
              </a:rPr>
              <a:t>众人看见，都私下议论说：“祂竟到罪人家里去住宿。” </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But when they saw it, they all complained, saying, “He has gone to be a guest with a man who is a sinner.”</a:t>
            </a:r>
          </a:p>
        </p:txBody>
      </p:sp>
    </p:spTree>
    <p:extLst>
      <p:ext uri="{BB962C8B-B14F-4D97-AF65-F5344CB8AC3E}">
        <p14:creationId xmlns:p14="http://schemas.microsoft.com/office/powerpoint/2010/main" val="18325721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路加福音 </a:t>
            </a:r>
            <a:r>
              <a:rPr lang="en-US" altLang="zh-CN" sz="3200" b="1" u="sng" dirty="0">
                <a:solidFill>
                  <a:schemeClr val="bg1"/>
                </a:solidFill>
                <a:ea typeface="微软雅黑" panose="020B0503020204020204" pitchFamily="34" charset="-122"/>
              </a:rPr>
              <a:t>Luke 19:1-9】</a:t>
            </a:r>
          </a:p>
          <a:p>
            <a:pPr algn="l">
              <a:lnSpc>
                <a:spcPct val="112000"/>
              </a:lnSpc>
            </a:pPr>
            <a:r>
              <a:rPr lang="en-US" altLang="zh-CN" sz="3200" b="1" dirty="0">
                <a:solidFill>
                  <a:srgbClr val="FFFF00"/>
                </a:solidFill>
                <a:ea typeface="微软雅黑" panose="020B0503020204020204" pitchFamily="34" charset="-122"/>
              </a:rPr>
              <a:t>8 </a:t>
            </a:r>
            <a:r>
              <a:rPr lang="zh-CN" altLang="en-US" sz="3200" b="1" dirty="0">
                <a:solidFill>
                  <a:srgbClr val="FFFF00"/>
                </a:solidFill>
                <a:ea typeface="微软雅黑" panose="020B0503020204020204" pitchFamily="34" charset="-122"/>
              </a:rPr>
              <a:t>撒该站着对主说：“主啊，我把所有的一半给穷人，我若讹诈了谁，就还他四倍。” </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Then Zacchaeus stood and said to the Lord, “Look, Lord, I give half of my goods to the poor; and if I have taken anything from anyone by false accusation, I restore fourfold.”</a:t>
            </a:r>
          </a:p>
          <a:p>
            <a:pPr algn="l">
              <a:lnSpc>
                <a:spcPct val="112000"/>
              </a:lnSpc>
            </a:pPr>
            <a:r>
              <a:rPr lang="en-US" altLang="zh-CN" sz="3200" b="1" dirty="0">
                <a:solidFill>
                  <a:srgbClr val="FFFF00"/>
                </a:solidFill>
                <a:ea typeface="微软雅黑" panose="020B0503020204020204" pitchFamily="34" charset="-122"/>
              </a:rPr>
              <a:t>9 </a:t>
            </a:r>
            <a:r>
              <a:rPr lang="zh-CN" altLang="en-US" sz="3200" b="1" dirty="0">
                <a:solidFill>
                  <a:srgbClr val="FFFF00"/>
                </a:solidFill>
                <a:ea typeface="微软雅黑" panose="020B0503020204020204" pitchFamily="34" charset="-122"/>
              </a:rPr>
              <a:t>耶稣说：“今天救恩到了这家，因为他也是亚伯拉罕的子孙。</a:t>
            </a:r>
          </a:p>
          <a:p>
            <a:pPr algn="l">
              <a:lnSpc>
                <a:spcPct val="112000"/>
              </a:lnSpc>
            </a:pPr>
            <a:r>
              <a:rPr lang="en-US" altLang="zh-CN" sz="3200" b="1" dirty="0">
                <a:solidFill>
                  <a:schemeClr val="bg1"/>
                </a:solidFill>
                <a:ea typeface="微软雅黑" panose="020B0503020204020204" pitchFamily="34" charset="-122"/>
              </a:rPr>
              <a:t>And Jesus said to him, “Today salvation has come to this house, because he also is a son of Abraham;</a:t>
            </a:r>
          </a:p>
        </p:txBody>
      </p:sp>
    </p:spTree>
    <p:extLst>
      <p:ext uri="{BB962C8B-B14F-4D97-AF65-F5344CB8AC3E}">
        <p14:creationId xmlns:p14="http://schemas.microsoft.com/office/powerpoint/2010/main" val="279215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诗篇 </a:t>
            </a:r>
            <a:r>
              <a:rPr lang="en-US" altLang="zh-CN" sz="3200" b="1" u="sng" dirty="0">
                <a:solidFill>
                  <a:schemeClr val="bg1"/>
                </a:solidFill>
                <a:ea typeface="微软雅黑" panose="020B0503020204020204" pitchFamily="34" charset="-122"/>
              </a:rPr>
              <a:t>Psalms 23:1-6】</a:t>
            </a:r>
          </a:p>
          <a:p>
            <a:pPr algn="l">
              <a:lnSpc>
                <a:spcPct val="112000"/>
              </a:lnSpc>
            </a:pPr>
            <a:r>
              <a:rPr lang="en-US" altLang="zh-CN" sz="3200" b="1" dirty="0">
                <a:solidFill>
                  <a:srgbClr val="FFFF00"/>
                </a:solidFill>
                <a:ea typeface="微软雅黑" panose="020B0503020204020204" pitchFamily="34" charset="-122"/>
              </a:rPr>
              <a:t>1 </a:t>
            </a:r>
            <a:r>
              <a:rPr lang="zh-CN" altLang="en-US" sz="3200" b="1" dirty="0">
                <a:solidFill>
                  <a:srgbClr val="FFFF00"/>
                </a:solidFill>
                <a:ea typeface="微软雅黑" panose="020B0503020204020204" pitchFamily="34" charset="-122"/>
              </a:rPr>
              <a:t>（大卫的诗。）耶和华是我的牧者，我必不至缺乏。</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A Psalm of David. The Lord is my shepherd; I shall not want.</a:t>
            </a:r>
          </a:p>
          <a:p>
            <a:pPr algn="l">
              <a:lnSpc>
                <a:spcPct val="112000"/>
              </a:lnSpc>
            </a:pPr>
            <a:r>
              <a:rPr lang="en-US" altLang="zh-CN" sz="3200" b="1" dirty="0">
                <a:solidFill>
                  <a:srgbClr val="FFFF00"/>
                </a:solidFill>
                <a:ea typeface="微软雅黑" panose="020B0503020204020204" pitchFamily="34" charset="-122"/>
              </a:rPr>
              <a:t>2 </a:t>
            </a:r>
            <a:r>
              <a:rPr lang="zh-CN" altLang="en-US" sz="3200" b="1" dirty="0">
                <a:solidFill>
                  <a:srgbClr val="FFFF00"/>
                </a:solidFill>
                <a:ea typeface="微软雅黑" panose="020B0503020204020204" pitchFamily="34" charset="-122"/>
              </a:rPr>
              <a:t>祂使我躺卧在青草地上，领我在可安歇的水边；</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He makes me to lie down in green pastures; He leads me beside the still waters.</a:t>
            </a:r>
          </a:p>
          <a:p>
            <a:pPr algn="l">
              <a:lnSpc>
                <a:spcPct val="112000"/>
              </a:lnSpc>
            </a:pPr>
            <a:r>
              <a:rPr lang="en-US" altLang="zh-CN" sz="3200" b="1" dirty="0">
                <a:solidFill>
                  <a:srgbClr val="FFFF00"/>
                </a:solidFill>
                <a:ea typeface="微软雅黑" panose="020B0503020204020204" pitchFamily="34" charset="-122"/>
              </a:rPr>
              <a:t>3 </a:t>
            </a:r>
            <a:r>
              <a:rPr lang="zh-CN" altLang="en-US" sz="3200" b="1" dirty="0">
                <a:solidFill>
                  <a:srgbClr val="FFFF00"/>
                </a:solidFill>
                <a:ea typeface="微软雅黑" panose="020B0503020204020204" pitchFamily="34" charset="-122"/>
              </a:rPr>
              <a:t>祂使我的灵魂苏醒，为自己的名引导我走义路。</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He restores my soul; He leads me in the paths of righteousness For His name’s sake.</a:t>
            </a:r>
          </a:p>
        </p:txBody>
      </p:sp>
    </p:spTree>
    <p:extLst>
      <p:ext uri="{BB962C8B-B14F-4D97-AF65-F5344CB8AC3E}">
        <p14:creationId xmlns:p14="http://schemas.microsoft.com/office/powerpoint/2010/main" val="33262667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诗篇 </a:t>
            </a:r>
            <a:r>
              <a:rPr lang="en-US" altLang="zh-CN" sz="3200" b="1" u="sng" dirty="0">
                <a:solidFill>
                  <a:schemeClr val="bg1"/>
                </a:solidFill>
                <a:ea typeface="微软雅黑" panose="020B0503020204020204" pitchFamily="34" charset="-122"/>
              </a:rPr>
              <a:t>Psalms 23:1-6】</a:t>
            </a:r>
          </a:p>
          <a:p>
            <a:pPr algn="l">
              <a:lnSpc>
                <a:spcPct val="112000"/>
              </a:lnSpc>
            </a:pPr>
            <a:r>
              <a:rPr lang="en-US" altLang="zh-CN" sz="3200" b="1" dirty="0">
                <a:solidFill>
                  <a:srgbClr val="FFFF00"/>
                </a:solidFill>
                <a:ea typeface="微软雅黑" panose="020B0503020204020204" pitchFamily="34" charset="-122"/>
              </a:rPr>
              <a:t>4 </a:t>
            </a:r>
            <a:r>
              <a:rPr lang="zh-CN" altLang="en-US" sz="3200" b="1" dirty="0">
                <a:solidFill>
                  <a:srgbClr val="FFFF00"/>
                </a:solidFill>
                <a:ea typeface="微软雅黑" panose="020B0503020204020204" pitchFamily="34" charset="-122"/>
              </a:rPr>
              <a:t>我虽然行过死荫的幽谷，也不怕遭害，因为你与我同在；你的杖，你的竿，都安慰我。</a:t>
            </a:r>
          </a:p>
          <a:p>
            <a:pPr algn="l">
              <a:lnSpc>
                <a:spcPct val="112000"/>
              </a:lnSpc>
            </a:pPr>
            <a:r>
              <a:rPr lang="en-US" altLang="zh-CN" sz="3200" b="1" dirty="0">
                <a:solidFill>
                  <a:schemeClr val="bg1"/>
                </a:solidFill>
                <a:ea typeface="微软雅黑" panose="020B0503020204020204" pitchFamily="34" charset="-122"/>
              </a:rPr>
              <a:t>Yea, though I walk through the valley of the shadow of death, I will fear no evil; For You are with me; Your rod and Your staff, they comfort me.</a:t>
            </a:r>
          </a:p>
          <a:p>
            <a:pPr algn="l">
              <a:lnSpc>
                <a:spcPct val="112000"/>
              </a:lnSpc>
            </a:pPr>
            <a:r>
              <a:rPr lang="en-US" altLang="zh-CN" sz="3200" b="1" dirty="0">
                <a:solidFill>
                  <a:srgbClr val="FFFF00"/>
                </a:solidFill>
                <a:ea typeface="微软雅黑" panose="020B0503020204020204" pitchFamily="34" charset="-122"/>
              </a:rPr>
              <a:t>5 </a:t>
            </a:r>
            <a:r>
              <a:rPr lang="zh-CN" altLang="en-US" sz="3200" b="1" dirty="0">
                <a:solidFill>
                  <a:srgbClr val="FFFF00"/>
                </a:solidFill>
                <a:ea typeface="微软雅黑" panose="020B0503020204020204" pitchFamily="34" charset="-122"/>
              </a:rPr>
              <a:t>在我敌人面前，你为我摆设筵席；你用油膏了我的头，使我的福杯满溢。</a:t>
            </a:r>
          </a:p>
          <a:p>
            <a:pPr algn="l">
              <a:lnSpc>
                <a:spcPct val="112000"/>
              </a:lnSpc>
            </a:pPr>
            <a:r>
              <a:rPr lang="en-US" altLang="zh-CN" sz="3200" b="1" dirty="0">
                <a:solidFill>
                  <a:schemeClr val="bg1"/>
                </a:solidFill>
                <a:ea typeface="微软雅黑" panose="020B0503020204020204" pitchFamily="34" charset="-122"/>
              </a:rPr>
              <a:t>You prepare a table before me in the presence of my enemies; You anoint my head with oil; My cup runs over.</a:t>
            </a:r>
          </a:p>
        </p:txBody>
      </p:sp>
    </p:spTree>
    <p:extLst>
      <p:ext uri="{BB962C8B-B14F-4D97-AF65-F5344CB8AC3E}">
        <p14:creationId xmlns:p14="http://schemas.microsoft.com/office/powerpoint/2010/main" val="42790148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诗篇 </a:t>
            </a:r>
            <a:r>
              <a:rPr lang="en-US" altLang="zh-CN" sz="3200" b="1" u="sng" dirty="0">
                <a:solidFill>
                  <a:schemeClr val="bg1"/>
                </a:solidFill>
                <a:ea typeface="微软雅黑" panose="020B0503020204020204" pitchFamily="34" charset="-122"/>
              </a:rPr>
              <a:t>Psalms 23:1-6】</a:t>
            </a:r>
          </a:p>
          <a:p>
            <a:pPr algn="l">
              <a:lnSpc>
                <a:spcPct val="112000"/>
              </a:lnSpc>
            </a:pPr>
            <a:r>
              <a:rPr lang="en-US" altLang="zh-CN" sz="3200" b="1" dirty="0">
                <a:solidFill>
                  <a:srgbClr val="FFFF00"/>
                </a:solidFill>
                <a:ea typeface="微软雅黑" panose="020B0503020204020204" pitchFamily="34" charset="-122"/>
              </a:rPr>
              <a:t>6 </a:t>
            </a:r>
            <a:r>
              <a:rPr lang="zh-CN" altLang="en-US" sz="3200" b="1" dirty="0">
                <a:solidFill>
                  <a:srgbClr val="FFFF00"/>
                </a:solidFill>
                <a:ea typeface="微软雅黑" panose="020B0503020204020204" pitchFamily="34" charset="-122"/>
              </a:rPr>
              <a:t>我一生一世必有恩惠慈爱随着我，我且要住在耶和华的殿中，直到永远。</a:t>
            </a:r>
          </a:p>
          <a:p>
            <a:pPr algn="l">
              <a:lnSpc>
                <a:spcPct val="112000"/>
              </a:lnSpc>
            </a:pPr>
            <a:r>
              <a:rPr lang="en-US" altLang="zh-CN" sz="3200" b="1" dirty="0">
                <a:solidFill>
                  <a:schemeClr val="bg1"/>
                </a:solidFill>
                <a:ea typeface="微软雅黑" panose="020B0503020204020204" pitchFamily="34" charset="-122"/>
              </a:rPr>
              <a:t>Surely goodness and mercy shall follow me All the days of my life; And I will dwell in the house of the Lord Forever.</a:t>
            </a:r>
          </a:p>
        </p:txBody>
      </p:sp>
    </p:spTree>
    <p:extLst>
      <p:ext uri="{BB962C8B-B14F-4D97-AF65-F5344CB8AC3E}">
        <p14:creationId xmlns:p14="http://schemas.microsoft.com/office/powerpoint/2010/main" val="16865631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诗篇 </a:t>
            </a:r>
            <a:r>
              <a:rPr lang="en-US" altLang="zh-CN" sz="3200" b="1" u="sng" dirty="0">
                <a:solidFill>
                  <a:schemeClr val="bg1"/>
                </a:solidFill>
                <a:ea typeface="微软雅黑" panose="020B0503020204020204" pitchFamily="34" charset="-122"/>
              </a:rPr>
              <a:t>Psalms 23:1-2】</a:t>
            </a:r>
          </a:p>
          <a:p>
            <a:pPr algn="l">
              <a:lnSpc>
                <a:spcPct val="112000"/>
              </a:lnSpc>
            </a:pPr>
            <a:r>
              <a:rPr lang="en-US" altLang="zh-CN" sz="3200" b="1" dirty="0">
                <a:solidFill>
                  <a:srgbClr val="FFFF00"/>
                </a:solidFill>
                <a:ea typeface="微软雅黑" panose="020B0503020204020204" pitchFamily="34" charset="-122"/>
              </a:rPr>
              <a:t>1 </a:t>
            </a:r>
            <a:r>
              <a:rPr lang="zh-CN" altLang="en-US" sz="3200" b="1" dirty="0">
                <a:solidFill>
                  <a:srgbClr val="FFFF00"/>
                </a:solidFill>
                <a:ea typeface="微软雅黑" panose="020B0503020204020204" pitchFamily="34" charset="-122"/>
              </a:rPr>
              <a:t>（大卫的诗。）耶和华是我的牧者，我必不至缺乏。</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A Psalm of David. The Lord is my shepherd; I shall not want.</a:t>
            </a:r>
          </a:p>
          <a:p>
            <a:pPr algn="l">
              <a:lnSpc>
                <a:spcPct val="112000"/>
              </a:lnSpc>
            </a:pPr>
            <a:r>
              <a:rPr lang="en-US" altLang="zh-CN" sz="3200" b="1" dirty="0">
                <a:solidFill>
                  <a:srgbClr val="FFFF00"/>
                </a:solidFill>
                <a:ea typeface="微软雅黑" panose="020B0503020204020204" pitchFamily="34" charset="-122"/>
              </a:rPr>
              <a:t>2 </a:t>
            </a:r>
            <a:r>
              <a:rPr lang="zh-CN" altLang="en-US" sz="3200" b="1" dirty="0">
                <a:solidFill>
                  <a:srgbClr val="FFFF00"/>
                </a:solidFill>
                <a:ea typeface="微软雅黑" panose="020B0503020204020204" pitchFamily="34" charset="-122"/>
              </a:rPr>
              <a:t>祂使我躺卧在青草地上，领我在可安歇的水边；</a:t>
            </a:r>
            <a:r>
              <a:rPr lang="en-US" altLang="zh-CN" sz="3200" b="1" dirty="0">
                <a:solidFill>
                  <a:schemeClr val="bg1"/>
                </a:solidFill>
                <a:ea typeface="微软雅黑" panose="020B0503020204020204" pitchFamily="34" charset="-122"/>
              </a:rPr>
              <a:t>He makes me to lie down in green pastures; He leads me beside the still waters.</a:t>
            </a:r>
          </a:p>
        </p:txBody>
      </p:sp>
    </p:spTree>
    <p:extLst>
      <p:ext uri="{BB962C8B-B14F-4D97-AF65-F5344CB8AC3E}">
        <p14:creationId xmlns:p14="http://schemas.microsoft.com/office/powerpoint/2010/main" val="12920127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诗篇 </a:t>
            </a:r>
            <a:r>
              <a:rPr lang="en-US" altLang="zh-CN" sz="3200" b="1" u="sng" dirty="0">
                <a:solidFill>
                  <a:schemeClr val="bg1"/>
                </a:solidFill>
                <a:ea typeface="微软雅黑" panose="020B0503020204020204" pitchFamily="34" charset="-122"/>
              </a:rPr>
              <a:t>Psalms 23:3】</a:t>
            </a:r>
          </a:p>
          <a:p>
            <a:pPr algn="l">
              <a:lnSpc>
                <a:spcPct val="112000"/>
              </a:lnSpc>
            </a:pPr>
            <a:r>
              <a:rPr lang="zh-CN" altLang="en-US" sz="3200" b="1" dirty="0">
                <a:solidFill>
                  <a:srgbClr val="FFFF00"/>
                </a:solidFill>
                <a:ea typeface="微软雅黑" panose="020B0503020204020204" pitchFamily="34" charset="-122"/>
              </a:rPr>
              <a:t>祂使我的灵魂苏醒，为自己的名引导我走义路。</a:t>
            </a:r>
          </a:p>
          <a:p>
            <a:pPr algn="l">
              <a:lnSpc>
                <a:spcPct val="112000"/>
              </a:lnSpc>
            </a:pPr>
            <a:r>
              <a:rPr lang="en-US" altLang="zh-CN" sz="3200" b="1" dirty="0">
                <a:solidFill>
                  <a:schemeClr val="bg1"/>
                </a:solidFill>
                <a:ea typeface="微软雅黑" panose="020B0503020204020204" pitchFamily="34" charset="-122"/>
              </a:rPr>
              <a:t>He restores my soul; He leads me in the paths of righteousness For His name’s sake.</a:t>
            </a:r>
          </a:p>
        </p:txBody>
      </p:sp>
    </p:spTree>
    <p:extLst>
      <p:ext uri="{BB962C8B-B14F-4D97-AF65-F5344CB8AC3E}">
        <p14:creationId xmlns:p14="http://schemas.microsoft.com/office/powerpoint/2010/main" val="35623245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马太福音 </a:t>
            </a:r>
            <a:r>
              <a:rPr lang="en-US" altLang="zh-CN" sz="3200" b="1" u="sng" dirty="0">
                <a:solidFill>
                  <a:schemeClr val="bg1"/>
                </a:solidFill>
                <a:ea typeface="微软雅黑" panose="020B0503020204020204" pitchFamily="34" charset="-122"/>
              </a:rPr>
              <a:t>Matthew 6:31-33】</a:t>
            </a:r>
          </a:p>
          <a:p>
            <a:pPr algn="l">
              <a:lnSpc>
                <a:spcPct val="112000"/>
              </a:lnSpc>
            </a:pPr>
            <a:r>
              <a:rPr lang="en-US" altLang="zh-CN" sz="3200" b="1" dirty="0">
                <a:solidFill>
                  <a:srgbClr val="FFFF00"/>
                </a:solidFill>
                <a:ea typeface="微软雅黑" panose="020B0503020204020204" pitchFamily="34" charset="-122"/>
              </a:rPr>
              <a:t>31 </a:t>
            </a:r>
            <a:r>
              <a:rPr lang="zh-CN" altLang="en-US" sz="3200" b="1" dirty="0">
                <a:solidFill>
                  <a:srgbClr val="FFFF00"/>
                </a:solidFill>
                <a:ea typeface="微软雅黑" panose="020B0503020204020204" pitchFamily="34" charset="-122"/>
              </a:rPr>
              <a:t>所以，不要忧虑说：‘吃什么？喝什么？穿什么？’</a:t>
            </a:r>
            <a:r>
              <a:rPr lang="zh-CN" altLang="en-US" sz="3000" b="1" dirty="0">
                <a:solidFill>
                  <a:schemeClr val="bg1"/>
                </a:solidFill>
                <a:ea typeface="微软雅黑" panose="020B0503020204020204" pitchFamily="34" charset="-122"/>
              </a:rPr>
              <a:t>“</a:t>
            </a:r>
            <a:r>
              <a:rPr lang="en-US" altLang="zh-CN" sz="3000" b="1" dirty="0">
                <a:solidFill>
                  <a:schemeClr val="bg1"/>
                </a:solidFill>
                <a:ea typeface="微软雅黑" panose="020B0503020204020204" pitchFamily="34" charset="-122"/>
              </a:rPr>
              <a:t>Therefore do not worry, saying, ‘What shall we eat?’ or ‘What shall we drink?’ or ‘What shall we wear?’</a:t>
            </a:r>
          </a:p>
          <a:p>
            <a:pPr algn="l">
              <a:lnSpc>
                <a:spcPct val="112000"/>
              </a:lnSpc>
            </a:pPr>
            <a:r>
              <a:rPr lang="en-US" altLang="zh-CN" sz="3200" b="1" dirty="0">
                <a:solidFill>
                  <a:srgbClr val="FFFF00"/>
                </a:solidFill>
                <a:ea typeface="微软雅黑" panose="020B0503020204020204" pitchFamily="34" charset="-122"/>
              </a:rPr>
              <a:t>32 </a:t>
            </a:r>
            <a:r>
              <a:rPr lang="zh-CN" altLang="en-US" sz="3200" b="1" dirty="0">
                <a:solidFill>
                  <a:srgbClr val="FFFF00"/>
                </a:solidFill>
                <a:ea typeface="微软雅黑" panose="020B0503020204020204" pitchFamily="34" charset="-122"/>
              </a:rPr>
              <a:t>这都是外邦人所求的。你们需用的这一切东西，你们的天父是知道的。</a:t>
            </a:r>
            <a:r>
              <a:rPr lang="en-US" altLang="zh-CN" sz="3000" b="1" dirty="0">
                <a:solidFill>
                  <a:schemeClr val="bg1"/>
                </a:solidFill>
                <a:ea typeface="微软雅黑" panose="020B0503020204020204" pitchFamily="34" charset="-122"/>
              </a:rPr>
              <a:t>For after all these things the Gentiles seek. For your heavenly Father knows that you need all these things.</a:t>
            </a:r>
          </a:p>
          <a:p>
            <a:pPr algn="l">
              <a:lnSpc>
                <a:spcPct val="112000"/>
              </a:lnSpc>
            </a:pPr>
            <a:r>
              <a:rPr lang="en-US" altLang="zh-CN" sz="3200" b="1" dirty="0">
                <a:solidFill>
                  <a:srgbClr val="FFFF00"/>
                </a:solidFill>
                <a:ea typeface="微软雅黑" panose="020B0503020204020204" pitchFamily="34" charset="-122"/>
              </a:rPr>
              <a:t>33 </a:t>
            </a:r>
            <a:r>
              <a:rPr lang="zh-CN" altLang="en-US" sz="3200" b="1" dirty="0">
                <a:solidFill>
                  <a:srgbClr val="FFFF00"/>
                </a:solidFill>
                <a:ea typeface="微软雅黑" panose="020B0503020204020204" pitchFamily="34" charset="-122"/>
              </a:rPr>
              <a:t>你们要先求他的国和他的义，这些东西都要加给你们了。</a:t>
            </a:r>
            <a:r>
              <a:rPr lang="en-US" altLang="zh-CN" sz="3000" b="1" dirty="0">
                <a:solidFill>
                  <a:schemeClr val="bg1"/>
                </a:solidFill>
                <a:ea typeface="微软雅黑" panose="020B0503020204020204" pitchFamily="34" charset="-122"/>
              </a:rPr>
              <a:t>But seek first the kingdom of God and His righteousness, and all these things shall be added to you.</a:t>
            </a:r>
          </a:p>
        </p:txBody>
      </p:sp>
    </p:spTree>
    <p:extLst>
      <p:ext uri="{BB962C8B-B14F-4D97-AF65-F5344CB8AC3E}">
        <p14:creationId xmlns:p14="http://schemas.microsoft.com/office/powerpoint/2010/main" val="37298890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100" b="1" u="sng" dirty="0">
                <a:solidFill>
                  <a:schemeClr val="bg1"/>
                </a:solidFill>
                <a:ea typeface="微软雅黑" panose="020B0503020204020204" pitchFamily="34" charset="-122"/>
              </a:rPr>
              <a:t>【</a:t>
            </a:r>
            <a:r>
              <a:rPr lang="zh-CN" altLang="en-US" sz="3100" b="1" u="sng" dirty="0">
                <a:solidFill>
                  <a:schemeClr val="bg1"/>
                </a:solidFill>
                <a:ea typeface="微软雅黑" panose="020B0503020204020204" pitchFamily="34" charset="-122"/>
              </a:rPr>
              <a:t>腓立比书 </a:t>
            </a:r>
            <a:r>
              <a:rPr lang="en-US" altLang="zh-CN" sz="3100" b="1" u="sng" dirty="0">
                <a:solidFill>
                  <a:schemeClr val="bg1"/>
                </a:solidFill>
                <a:ea typeface="微软雅黑" panose="020B0503020204020204" pitchFamily="34" charset="-122"/>
              </a:rPr>
              <a:t>Philippians 3:18-20a】</a:t>
            </a:r>
          </a:p>
          <a:p>
            <a:pPr algn="l">
              <a:lnSpc>
                <a:spcPct val="112000"/>
              </a:lnSpc>
            </a:pPr>
            <a:r>
              <a:rPr lang="en-US" altLang="zh-CN" sz="3100" b="1" dirty="0">
                <a:solidFill>
                  <a:srgbClr val="FFFF00"/>
                </a:solidFill>
                <a:ea typeface="微软雅黑" panose="020B0503020204020204" pitchFamily="34" charset="-122"/>
              </a:rPr>
              <a:t>18 </a:t>
            </a:r>
            <a:r>
              <a:rPr lang="zh-CN" altLang="en-US" sz="3100" b="1" dirty="0">
                <a:solidFill>
                  <a:srgbClr val="FFFF00"/>
                </a:solidFill>
                <a:ea typeface="微软雅黑" panose="020B0503020204020204" pitchFamily="34" charset="-122"/>
              </a:rPr>
              <a:t>因为有许多人行事是基督十字架的仇敌。我屡次告诉你们，现在又流泪地告诉你们：</a:t>
            </a:r>
            <a:r>
              <a:rPr lang="en-US" altLang="zh-CN" sz="3000" b="1" dirty="0">
                <a:solidFill>
                  <a:schemeClr val="bg1"/>
                </a:solidFill>
                <a:ea typeface="微软雅黑" panose="020B0503020204020204" pitchFamily="34" charset="-122"/>
              </a:rPr>
              <a:t>For many walk, of whom I have told you often, and now tell you even weeping, that they are the enemies of the cross of Christ:</a:t>
            </a:r>
          </a:p>
          <a:p>
            <a:pPr algn="l">
              <a:lnSpc>
                <a:spcPct val="112000"/>
              </a:lnSpc>
            </a:pPr>
            <a:r>
              <a:rPr lang="en-US" altLang="zh-CN" sz="3200" b="1" dirty="0">
                <a:solidFill>
                  <a:srgbClr val="FFFF00"/>
                </a:solidFill>
                <a:ea typeface="微软雅黑" panose="020B0503020204020204" pitchFamily="34" charset="-122"/>
              </a:rPr>
              <a:t>19 </a:t>
            </a:r>
            <a:r>
              <a:rPr lang="zh-CN" altLang="en-US" sz="3200" b="1" dirty="0">
                <a:solidFill>
                  <a:srgbClr val="FFFF00"/>
                </a:solidFill>
                <a:ea typeface="微软雅黑" panose="020B0503020204020204" pitchFamily="34" charset="-122"/>
              </a:rPr>
              <a:t>他们的结局就是沉沦，他们的神就是自己的肚腹，他们以自己的羞辱为荣耀，专以地上的事为念。</a:t>
            </a:r>
            <a:endParaRPr lang="en-US" altLang="zh-CN" sz="3200" b="1" dirty="0">
              <a:solidFill>
                <a:srgbClr val="FFFF00"/>
              </a:solidFill>
              <a:ea typeface="微软雅黑" panose="020B0503020204020204" pitchFamily="34" charset="-122"/>
            </a:endParaRPr>
          </a:p>
          <a:p>
            <a:pPr algn="l">
              <a:lnSpc>
                <a:spcPct val="100000"/>
              </a:lnSpc>
            </a:pPr>
            <a:r>
              <a:rPr lang="en-US" altLang="zh-CN" sz="3000" b="1" dirty="0">
                <a:solidFill>
                  <a:schemeClr val="bg1"/>
                </a:solidFill>
                <a:ea typeface="微软雅黑" panose="020B0503020204020204" pitchFamily="34" charset="-122"/>
              </a:rPr>
              <a:t>whose end is destruction, whose god is their belly, and whose glory is in their shame—who set their mind on earthly things.</a:t>
            </a:r>
          </a:p>
          <a:p>
            <a:pPr algn="l">
              <a:lnSpc>
                <a:spcPct val="112000"/>
              </a:lnSpc>
            </a:pPr>
            <a:r>
              <a:rPr lang="en-US" altLang="zh-CN" sz="3200" b="1" dirty="0">
                <a:solidFill>
                  <a:srgbClr val="FFFF00"/>
                </a:solidFill>
                <a:ea typeface="微软雅黑" panose="020B0503020204020204" pitchFamily="34" charset="-122"/>
              </a:rPr>
              <a:t>20a </a:t>
            </a:r>
            <a:r>
              <a:rPr lang="zh-CN" altLang="en-US" sz="3200" b="1" dirty="0">
                <a:solidFill>
                  <a:srgbClr val="FFFF00"/>
                </a:solidFill>
                <a:ea typeface="微软雅黑" panose="020B0503020204020204" pitchFamily="34" charset="-122"/>
              </a:rPr>
              <a:t>我们却是天上的国民 </a:t>
            </a:r>
            <a:r>
              <a:rPr lang="en-US" altLang="zh-CN" sz="3200" b="1" dirty="0">
                <a:solidFill>
                  <a:srgbClr val="FFFF00"/>
                </a:solidFill>
                <a:ea typeface="微软雅黑" panose="020B0503020204020204" pitchFamily="34" charset="-122"/>
              </a:rPr>
              <a:t>……</a:t>
            </a:r>
          </a:p>
          <a:p>
            <a:pPr algn="l">
              <a:lnSpc>
                <a:spcPct val="112000"/>
              </a:lnSpc>
            </a:pPr>
            <a:r>
              <a:rPr lang="en-US" altLang="zh-CN" sz="3000" b="1" dirty="0">
                <a:solidFill>
                  <a:schemeClr val="bg1"/>
                </a:solidFill>
                <a:ea typeface="微软雅黑" panose="020B0503020204020204" pitchFamily="34" charset="-122"/>
              </a:rPr>
              <a:t>For our citizenship is in heaven….</a:t>
            </a:r>
          </a:p>
        </p:txBody>
      </p:sp>
    </p:spTree>
    <p:extLst>
      <p:ext uri="{BB962C8B-B14F-4D97-AF65-F5344CB8AC3E}">
        <p14:creationId xmlns:p14="http://schemas.microsoft.com/office/powerpoint/2010/main" val="17821181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约翰一书 </a:t>
            </a:r>
            <a:r>
              <a:rPr lang="en-US" altLang="zh-CN" sz="3200" b="1" u="sng" dirty="0">
                <a:solidFill>
                  <a:schemeClr val="bg1"/>
                </a:solidFill>
                <a:ea typeface="微软雅黑" panose="020B0503020204020204" pitchFamily="34" charset="-122"/>
              </a:rPr>
              <a:t>1 John 2:15-17】</a:t>
            </a:r>
          </a:p>
          <a:p>
            <a:pPr algn="l">
              <a:lnSpc>
                <a:spcPct val="112000"/>
              </a:lnSpc>
            </a:pPr>
            <a:r>
              <a:rPr lang="en-US" altLang="zh-CN" sz="3200" b="1" dirty="0">
                <a:solidFill>
                  <a:srgbClr val="FFFF00"/>
                </a:solidFill>
                <a:ea typeface="微软雅黑" panose="020B0503020204020204" pitchFamily="34" charset="-122"/>
              </a:rPr>
              <a:t>15 </a:t>
            </a:r>
            <a:r>
              <a:rPr lang="zh-CN" altLang="en-US" sz="3200" b="1" dirty="0">
                <a:solidFill>
                  <a:srgbClr val="FFFF00"/>
                </a:solidFill>
                <a:ea typeface="微软雅黑" panose="020B0503020204020204" pitchFamily="34" charset="-122"/>
              </a:rPr>
              <a:t>不要爱世界和世界上的事。人若爱世界，爱父的心就不在他里面了。</a:t>
            </a:r>
            <a:endParaRPr lang="en-US" altLang="zh-CN" sz="3200" b="1" dirty="0">
              <a:solidFill>
                <a:srgbClr val="FFFF00"/>
              </a:solidFill>
              <a:ea typeface="微软雅黑" panose="020B0503020204020204" pitchFamily="34" charset="-122"/>
            </a:endParaRPr>
          </a:p>
          <a:p>
            <a:pPr algn="l">
              <a:lnSpc>
                <a:spcPct val="100000"/>
              </a:lnSpc>
            </a:pPr>
            <a:r>
              <a:rPr lang="en-US" altLang="zh-CN" sz="3200" b="1" dirty="0">
                <a:solidFill>
                  <a:schemeClr val="bg1"/>
                </a:solidFill>
                <a:ea typeface="微软雅黑" panose="020B0503020204020204" pitchFamily="34" charset="-122"/>
              </a:rPr>
              <a:t>Do not love the world or the things in the world. If anyone loves the world, the love of the Father is not in him.</a:t>
            </a:r>
          </a:p>
          <a:p>
            <a:pPr algn="l">
              <a:lnSpc>
                <a:spcPct val="112000"/>
              </a:lnSpc>
            </a:pPr>
            <a:r>
              <a:rPr lang="en-US" altLang="zh-CN" sz="3200" b="1" dirty="0">
                <a:solidFill>
                  <a:srgbClr val="FFFF00"/>
                </a:solidFill>
                <a:ea typeface="微软雅黑" panose="020B0503020204020204" pitchFamily="34" charset="-122"/>
              </a:rPr>
              <a:t>16 </a:t>
            </a:r>
            <a:r>
              <a:rPr lang="zh-CN" altLang="en-US" sz="3200" b="1" dirty="0">
                <a:solidFill>
                  <a:srgbClr val="FFFF00"/>
                </a:solidFill>
                <a:ea typeface="微软雅黑" panose="020B0503020204020204" pitchFamily="34" charset="-122"/>
              </a:rPr>
              <a:t>因为凡世界上的事，就像肉体的情欲，眼目的情欲，并今生的骄傲，都不是从父来的，乃是从世界来的。</a:t>
            </a:r>
            <a:endParaRPr lang="en-US" altLang="zh-CN" sz="3200" b="1" dirty="0">
              <a:solidFill>
                <a:srgbClr val="FFFF00"/>
              </a:solidFill>
              <a:ea typeface="微软雅黑" panose="020B0503020204020204" pitchFamily="34" charset="-122"/>
            </a:endParaRPr>
          </a:p>
          <a:p>
            <a:pPr algn="l">
              <a:lnSpc>
                <a:spcPct val="100000"/>
              </a:lnSpc>
            </a:pPr>
            <a:r>
              <a:rPr lang="en-US" altLang="zh-CN" sz="3200" b="1" dirty="0">
                <a:solidFill>
                  <a:schemeClr val="bg1"/>
                </a:solidFill>
                <a:ea typeface="微软雅黑" panose="020B0503020204020204" pitchFamily="34" charset="-122"/>
              </a:rPr>
              <a:t>For all that is in the world—the lust of the flesh, the lust of the eyes, and the pride of life—is not of the Father but is of the world.</a:t>
            </a:r>
          </a:p>
        </p:txBody>
      </p:sp>
    </p:spTree>
    <p:extLst>
      <p:ext uri="{BB962C8B-B14F-4D97-AF65-F5344CB8AC3E}">
        <p14:creationId xmlns:p14="http://schemas.microsoft.com/office/powerpoint/2010/main" val="1392545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约翰福音 </a:t>
            </a:r>
            <a:r>
              <a:rPr lang="en-US" altLang="zh-CN" sz="3200" b="1" u="sng" dirty="0">
                <a:solidFill>
                  <a:schemeClr val="bg1"/>
                </a:solidFill>
                <a:ea typeface="微软雅黑" panose="020B0503020204020204" pitchFamily="34" charset="-122"/>
              </a:rPr>
              <a:t>John 17:23】</a:t>
            </a:r>
          </a:p>
          <a:p>
            <a:pPr algn="l">
              <a:lnSpc>
                <a:spcPct val="112000"/>
              </a:lnSpc>
            </a:pPr>
            <a:r>
              <a:rPr lang="zh-CN" altLang="en-US" sz="3200" b="1" dirty="0">
                <a:solidFill>
                  <a:srgbClr val="FFFF00"/>
                </a:solidFill>
                <a:ea typeface="微软雅黑" panose="020B0503020204020204" pitchFamily="34" charset="-122"/>
              </a:rPr>
              <a:t>我在他们里面，你在我里面，使他们完完全全地合而为一，叫世人知道你差了我来，也知道 </a:t>
            </a:r>
            <a:r>
              <a:rPr lang="zh-CN" altLang="en-US" sz="3600" b="1" u="sng" dirty="0">
                <a:solidFill>
                  <a:srgbClr val="FFFF00"/>
                </a:solidFill>
                <a:ea typeface="微软雅黑" panose="020B0503020204020204" pitchFamily="34" charset="-122"/>
              </a:rPr>
              <a:t>你爱他们如同爱我一样。</a:t>
            </a:r>
          </a:p>
          <a:p>
            <a:pPr algn="l">
              <a:lnSpc>
                <a:spcPct val="112000"/>
              </a:lnSpc>
            </a:pPr>
            <a:r>
              <a:rPr lang="en-US" altLang="zh-CN" sz="3200" b="1" dirty="0">
                <a:solidFill>
                  <a:schemeClr val="bg1"/>
                </a:solidFill>
                <a:ea typeface="微软雅黑" panose="020B0503020204020204" pitchFamily="34" charset="-122"/>
              </a:rPr>
              <a:t>I in them, and You in Me; that they may be made perfect in one, and that the world may know that You have sent Me, and </a:t>
            </a:r>
            <a:r>
              <a:rPr lang="en-US" altLang="zh-CN" sz="3600" b="1" u="sng" dirty="0">
                <a:solidFill>
                  <a:schemeClr val="bg1"/>
                </a:solidFill>
                <a:ea typeface="微软雅黑" panose="020B0503020204020204" pitchFamily="34" charset="-122"/>
              </a:rPr>
              <a:t>have loved them as You have loved Me.</a:t>
            </a:r>
          </a:p>
        </p:txBody>
      </p:sp>
    </p:spTree>
    <p:extLst>
      <p:ext uri="{BB962C8B-B14F-4D97-AF65-F5344CB8AC3E}">
        <p14:creationId xmlns:p14="http://schemas.microsoft.com/office/powerpoint/2010/main" val="33634667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约翰一书 </a:t>
            </a:r>
            <a:r>
              <a:rPr lang="en-US" altLang="zh-CN" sz="3200" b="1" u="sng" dirty="0">
                <a:solidFill>
                  <a:schemeClr val="bg1"/>
                </a:solidFill>
                <a:ea typeface="微软雅黑" panose="020B0503020204020204" pitchFamily="34" charset="-122"/>
              </a:rPr>
              <a:t>1 John 2:15-17】</a:t>
            </a:r>
          </a:p>
          <a:p>
            <a:pPr algn="l">
              <a:lnSpc>
                <a:spcPct val="112000"/>
              </a:lnSpc>
            </a:pPr>
            <a:r>
              <a:rPr lang="en-US" altLang="zh-CN" sz="3200" b="1" dirty="0">
                <a:solidFill>
                  <a:srgbClr val="FFFF00"/>
                </a:solidFill>
                <a:ea typeface="微软雅黑" panose="020B0503020204020204" pitchFamily="34" charset="-122"/>
              </a:rPr>
              <a:t>17 </a:t>
            </a:r>
            <a:r>
              <a:rPr lang="zh-CN" altLang="en-US" sz="3200" b="1" dirty="0">
                <a:solidFill>
                  <a:srgbClr val="FFFF00"/>
                </a:solidFill>
                <a:ea typeface="微软雅黑" panose="020B0503020204020204" pitchFamily="34" charset="-122"/>
              </a:rPr>
              <a:t>这世界和其上的情欲都要过去，惟独遵行　神旨意的，是永远常存。</a:t>
            </a:r>
          </a:p>
          <a:p>
            <a:pPr algn="l">
              <a:lnSpc>
                <a:spcPct val="112000"/>
              </a:lnSpc>
            </a:pPr>
            <a:r>
              <a:rPr lang="en-US" altLang="zh-CN" sz="3200" b="1" dirty="0">
                <a:solidFill>
                  <a:schemeClr val="bg1"/>
                </a:solidFill>
                <a:ea typeface="微软雅黑" panose="020B0503020204020204" pitchFamily="34" charset="-122"/>
              </a:rPr>
              <a:t>And the world is passing away, and the lust of it; but he who does the will of God abides forever.</a:t>
            </a:r>
          </a:p>
        </p:txBody>
      </p:sp>
    </p:spTree>
    <p:extLst>
      <p:ext uri="{BB962C8B-B14F-4D97-AF65-F5344CB8AC3E}">
        <p14:creationId xmlns:p14="http://schemas.microsoft.com/office/powerpoint/2010/main" val="41014553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诗篇 </a:t>
            </a:r>
            <a:r>
              <a:rPr lang="en-US" altLang="zh-CN" sz="3200" b="1" u="sng" dirty="0">
                <a:solidFill>
                  <a:schemeClr val="bg1"/>
                </a:solidFill>
                <a:ea typeface="微软雅黑" panose="020B0503020204020204" pitchFamily="34" charset="-122"/>
              </a:rPr>
              <a:t>Psalms 23:4】</a:t>
            </a:r>
          </a:p>
          <a:p>
            <a:pPr algn="l">
              <a:lnSpc>
                <a:spcPct val="112000"/>
              </a:lnSpc>
            </a:pPr>
            <a:r>
              <a:rPr lang="zh-CN" altLang="en-US" sz="3200" b="1" dirty="0">
                <a:solidFill>
                  <a:srgbClr val="FFFF00"/>
                </a:solidFill>
                <a:ea typeface="微软雅黑" panose="020B0503020204020204" pitchFamily="34" charset="-122"/>
              </a:rPr>
              <a:t>我虽然行过死荫的幽谷，也不怕遭害，因为你与我同在；你的杖，你的竿，都安慰我。</a:t>
            </a:r>
          </a:p>
          <a:p>
            <a:pPr algn="l">
              <a:lnSpc>
                <a:spcPct val="112000"/>
              </a:lnSpc>
            </a:pPr>
            <a:r>
              <a:rPr lang="en-US" altLang="zh-CN" sz="3200" b="1" dirty="0">
                <a:solidFill>
                  <a:schemeClr val="bg1"/>
                </a:solidFill>
                <a:ea typeface="微软雅黑" panose="020B0503020204020204" pitchFamily="34" charset="-122"/>
              </a:rPr>
              <a:t>Yea, though I walk through the valley of the shadow of death, I will fear no evil; For You are with me; Your rod and Your staff, they comfort me.</a:t>
            </a:r>
          </a:p>
        </p:txBody>
      </p:sp>
    </p:spTree>
    <p:extLst>
      <p:ext uri="{BB962C8B-B14F-4D97-AF65-F5344CB8AC3E}">
        <p14:creationId xmlns:p14="http://schemas.microsoft.com/office/powerpoint/2010/main" val="11703446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约翰福音 </a:t>
            </a:r>
            <a:r>
              <a:rPr lang="en-US" altLang="zh-CN" sz="3200" b="1" u="sng" dirty="0">
                <a:solidFill>
                  <a:schemeClr val="bg1"/>
                </a:solidFill>
                <a:ea typeface="微软雅黑" panose="020B0503020204020204" pitchFamily="34" charset="-122"/>
              </a:rPr>
              <a:t>John 16:33】</a:t>
            </a:r>
          </a:p>
          <a:p>
            <a:pPr algn="l">
              <a:lnSpc>
                <a:spcPct val="112000"/>
              </a:lnSpc>
            </a:pPr>
            <a:r>
              <a:rPr lang="zh-CN" altLang="en-US" sz="3200" b="1" dirty="0">
                <a:solidFill>
                  <a:srgbClr val="FFFF00"/>
                </a:solidFill>
                <a:ea typeface="微软雅黑" panose="020B0503020204020204" pitchFamily="34" charset="-122"/>
              </a:rPr>
              <a:t>我将这些事告诉你们，是要叫你们在我里面有平安。在世上你们有苦难，但你们可以放心，我已经胜了世界。”</a:t>
            </a:r>
          </a:p>
          <a:p>
            <a:pPr algn="l">
              <a:lnSpc>
                <a:spcPct val="112000"/>
              </a:lnSpc>
            </a:pPr>
            <a:r>
              <a:rPr lang="en-US" altLang="zh-CN" sz="3200" b="1" dirty="0">
                <a:solidFill>
                  <a:schemeClr val="bg1"/>
                </a:solidFill>
                <a:ea typeface="微软雅黑" panose="020B0503020204020204" pitchFamily="34" charset="-122"/>
              </a:rPr>
              <a:t>These things I have spoken to you, that in Me you may have peace. In the world you will have tribulation; but be of good cheer, I have overcome the world.”</a:t>
            </a:r>
          </a:p>
        </p:txBody>
      </p:sp>
    </p:spTree>
    <p:extLst>
      <p:ext uri="{BB962C8B-B14F-4D97-AF65-F5344CB8AC3E}">
        <p14:creationId xmlns:p14="http://schemas.microsoft.com/office/powerpoint/2010/main" val="16073200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雅各书 </a:t>
            </a:r>
            <a:r>
              <a:rPr lang="en-US" altLang="zh-CN" sz="3400" b="1" u="sng" dirty="0">
                <a:solidFill>
                  <a:schemeClr val="bg1"/>
                </a:solidFill>
                <a:ea typeface="微软雅黑" panose="020B0503020204020204" pitchFamily="34" charset="-122"/>
              </a:rPr>
              <a:t>James 1:2-4】</a:t>
            </a:r>
          </a:p>
          <a:p>
            <a:pPr algn="l">
              <a:lnSpc>
                <a:spcPct val="114000"/>
              </a:lnSpc>
            </a:pPr>
            <a:r>
              <a:rPr lang="en-US" altLang="zh-CN" sz="3400" b="1" dirty="0">
                <a:solidFill>
                  <a:srgbClr val="FFFF00"/>
                </a:solidFill>
                <a:ea typeface="微软雅黑" panose="020B0503020204020204" pitchFamily="34" charset="-122"/>
              </a:rPr>
              <a:t>2 </a:t>
            </a:r>
            <a:r>
              <a:rPr lang="zh-CN" altLang="en-US" sz="3400" b="1" dirty="0">
                <a:solidFill>
                  <a:srgbClr val="FFFF00"/>
                </a:solidFill>
                <a:ea typeface="微软雅黑" panose="020B0503020204020204" pitchFamily="34" charset="-122"/>
              </a:rPr>
              <a:t>我的弟兄们，你们落在百般试炼中，都要以为大喜乐；</a:t>
            </a:r>
            <a:r>
              <a:rPr lang="en-US" altLang="zh-CN" sz="3400" b="1" dirty="0">
                <a:solidFill>
                  <a:schemeClr val="bg1"/>
                </a:solidFill>
                <a:ea typeface="微软雅黑" panose="020B0503020204020204" pitchFamily="34" charset="-122"/>
              </a:rPr>
              <a:t>My brethren, count it all joy when you fall into various trials,</a:t>
            </a:r>
          </a:p>
          <a:p>
            <a:pPr algn="l">
              <a:lnSpc>
                <a:spcPct val="114000"/>
              </a:lnSpc>
            </a:pPr>
            <a:r>
              <a:rPr lang="en-US" altLang="zh-CN" sz="3400" b="1" dirty="0">
                <a:solidFill>
                  <a:srgbClr val="FFFF00"/>
                </a:solidFill>
                <a:ea typeface="微软雅黑" panose="020B0503020204020204" pitchFamily="34" charset="-122"/>
              </a:rPr>
              <a:t>3 </a:t>
            </a:r>
            <a:r>
              <a:rPr lang="zh-CN" altLang="en-US" sz="3400" b="1" dirty="0">
                <a:solidFill>
                  <a:srgbClr val="FFFF00"/>
                </a:solidFill>
                <a:ea typeface="微软雅黑" panose="020B0503020204020204" pitchFamily="34" charset="-122"/>
              </a:rPr>
              <a:t>因为知道你们的信心经过试验，就生忍耐。</a:t>
            </a:r>
            <a:endParaRPr lang="en-US" altLang="zh-CN" sz="3400" b="1" dirty="0">
              <a:solidFill>
                <a:srgbClr val="FFFF00"/>
              </a:solidFill>
              <a:ea typeface="微软雅黑" panose="020B0503020204020204" pitchFamily="34" charset="-122"/>
            </a:endParaRPr>
          </a:p>
          <a:p>
            <a:pPr algn="l">
              <a:lnSpc>
                <a:spcPct val="114000"/>
              </a:lnSpc>
            </a:pPr>
            <a:r>
              <a:rPr lang="en-US" altLang="zh-CN" sz="3400" b="1" dirty="0">
                <a:solidFill>
                  <a:schemeClr val="bg1"/>
                </a:solidFill>
                <a:ea typeface="微软雅黑" panose="020B0503020204020204" pitchFamily="34" charset="-122"/>
              </a:rPr>
              <a:t>knowing that the testing of your faith produces patience.</a:t>
            </a:r>
          </a:p>
          <a:p>
            <a:pPr algn="l">
              <a:lnSpc>
                <a:spcPct val="114000"/>
              </a:lnSpc>
            </a:pPr>
            <a:r>
              <a:rPr lang="en-US" altLang="zh-CN" sz="3400" b="1" dirty="0">
                <a:solidFill>
                  <a:srgbClr val="FFFF00"/>
                </a:solidFill>
                <a:ea typeface="微软雅黑" panose="020B0503020204020204" pitchFamily="34" charset="-122"/>
              </a:rPr>
              <a:t>4 </a:t>
            </a:r>
            <a:r>
              <a:rPr lang="zh-CN" altLang="en-US" sz="3400" b="1" dirty="0">
                <a:solidFill>
                  <a:srgbClr val="FFFF00"/>
                </a:solidFill>
                <a:ea typeface="微软雅黑" panose="020B0503020204020204" pitchFamily="34" charset="-122"/>
              </a:rPr>
              <a:t>但忍耐也当成功，使你们成全完备，毫无缺欠。</a:t>
            </a:r>
            <a:endParaRPr lang="en-US" altLang="zh-CN" sz="3400" b="1" dirty="0">
              <a:solidFill>
                <a:srgbClr val="FFFF00"/>
              </a:solidFill>
              <a:ea typeface="微软雅黑" panose="020B0503020204020204" pitchFamily="34" charset="-122"/>
            </a:endParaRPr>
          </a:p>
          <a:p>
            <a:pPr algn="l">
              <a:lnSpc>
                <a:spcPct val="114000"/>
              </a:lnSpc>
            </a:pPr>
            <a:r>
              <a:rPr lang="en-US" altLang="zh-CN" sz="3400" b="1" dirty="0">
                <a:solidFill>
                  <a:schemeClr val="bg1"/>
                </a:solidFill>
                <a:ea typeface="微软雅黑" panose="020B0503020204020204" pitchFamily="34" charset="-122"/>
              </a:rPr>
              <a:t>But let patience have its perfect work, that you may be perfect and complete, lacking nothing.</a:t>
            </a:r>
          </a:p>
        </p:txBody>
      </p:sp>
    </p:spTree>
    <p:extLst>
      <p:ext uri="{BB962C8B-B14F-4D97-AF65-F5344CB8AC3E}">
        <p14:creationId xmlns:p14="http://schemas.microsoft.com/office/powerpoint/2010/main" val="23680718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彼得前书 </a:t>
            </a:r>
            <a:r>
              <a:rPr lang="en-US" altLang="zh-CN" sz="3200" b="1" u="sng" dirty="0">
                <a:solidFill>
                  <a:schemeClr val="bg1"/>
                </a:solidFill>
                <a:ea typeface="微软雅黑" panose="020B0503020204020204" pitchFamily="34" charset="-122"/>
              </a:rPr>
              <a:t>1 Peter 1:7】</a:t>
            </a:r>
          </a:p>
          <a:p>
            <a:pPr algn="l">
              <a:lnSpc>
                <a:spcPct val="114000"/>
              </a:lnSpc>
            </a:pPr>
            <a:r>
              <a:rPr lang="zh-CN" altLang="en-US" sz="3200" b="1" dirty="0">
                <a:solidFill>
                  <a:srgbClr val="FFFF00"/>
                </a:solidFill>
                <a:ea typeface="微软雅黑" panose="020B0503020204020204" pitchFamily="34" charset="-122"/>
              </a:rPr>
              <a:t>叫你们的信心既被试验，就比那被火试验仍然能坏的金子更显宝贵，可以在耶稣基督显现的时候，得着称赞、荣耀、尊贵。</a:t>
            </a:r>
          </a:p>
          <a:p>
            <a:pPr algn="l">
              <a:lnSpc>
                <a:spcPct val="114000"/>
              </a:lnSpc>
            </a:pPr>
            <a:r>
              <a:rPr lang="en-US" altLang="zh-CN" sz="3200" b="1" dirty="0">
                <a:solidFill>
                  <a:schemeClr val="bg1"/>
                </a:solidFill>
                <a:ea typeface="微软雅黑" panose="020B0503020204020204" pitchFamily="34" charset="-122"/>
              </a:rPr>
              <a:t>that the genuineness of your faith, being much more precious than gold that perishes, though it is tested by fire, may be found to praise, honor, and glory at the revelation of Jesus Christ,</a:t>
            </a:r>
          </a:p>
        </p:txBody>
      </p:sp>
    </p:spTree>
    <p:extLst>
      <p:ext uri="{BB962C8B-B14F-4D97-AF65-F5344CB8AC3E}">
        <p14:creationId xmlns:p14="http://schemas.microsoft.com/office/powerpoint/2010/main" val="24471818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诗篇 </a:t>
            </a:r>
            <a:r>
              <a:rPr lang="en-US" altLang="zh-CN" sz="3200" b="1" u="sng" dirty="0">
                <a:solidFill>
                  <a:schemeClr val="bg1"/>
                </a:solidFill>
                <a:ea typeface="微软雅黑" panose="020B0503020204020204" pitchFamily="34" charset="-122"/>
              </a:rPr>
              <a:t>Psalms 23:6】</a:t>
            </a:r>
          </a:p>
          <a:p>
            <a:pPr algn="l">
              <a:lnSpc>
                <a:spcPct val="114000"/>
              </a:lnSpc>
            </a:pPr>
            <a:r>
              <a:rPr lang="zh-CN" altLang="en-US" sz="3200" b="1" dirty="0">
                <a:solidFill>
                  <a:srgbClr val="FFFF00"/>
                </a:solidFill>
                <a:ea typeface="微软雅黑" panose="020B0503020204020204" pitchFamily="34" charset="-122"/>
              </a:rPr>
              <a:t>我一生一世必有恩惠慈爱随着我，我且要住在耶和华的殿中，直到永远。</a:t>
            </a:r>
          </a:p>
          <a:p>
            <a:pPr algn="l">
              <a:lnSpc>
                <a:spcPct val="114000"/>
              </a:lnSpc>
            </a:pPr>
            <a:r>
              <a:rPr lang="en-US" altLang="zh-CN" sz="3200" b="1" dirty="0">
                <a:solidFill>
                  <a:schemeClr val="bg1"/>
                </a:solidFill>
                <a:ea typeface="微软雅黑" panose="020B0503020204020204" pitchFamily="34" charset="-122"/>
              </a:rPr>
              <a:t>Surely goodness and mercy shall follow me All the days of my life; And I will dwell in the house of the Lord Forever.</a:t>
            </a:r>
          </a:p>
        </p:txBody>
      </p:sp>
    </p:spTree>
    <p:extLst>
      <p:ext uri="{BB962C8B-B14F-4D97-AF65-F5344CB8AC3E}">
        <p14:creationId xmlns:p14="http://schemas.microsoft.com/office/powerpoint/2010/main" val="13046207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主，我愿像祢</a:t>
            </a:r>
            <a:r>
              <a:rPr lang="en-US" altLang="zh-CN" sz="3200" b="1" u="sng" dirty="0">
                <a:solidFill>
                  <a:schemeClr val="bg1"/>
                </a:solidFill>
                <a:ea typeface="微软雅黑" panose="020B0503020204020204" pitchFamily="34" charset="-122"/>
              </a:rPr>
              <a:t>Oh, To Be Like Thee》</a:t>
            </a:r>
          </a:p>
          <a:p>
            <a:pPr algn="l">
              <a:lnSpc>
                <a:spcPct val="114000"/>
              </a:lnSpc>
            </a:pPr>
            <a:r>
              <a:rPr lang="en-US" altLang="zh-CN" sz="3200" b="1" dirty="0">
                <a:solidFill>
                  <a:schemeClr val="bg1"/>
                </a:solidFill>
                <a:ea typeface="微软雅黑" panose="020B0503020204020204" pitchFamily="34" charset="-122"/>
              </a:rPr>
              <a:t>……</a:t>
            </a:r>
          </a:p>
          <a:p>
            <a:pPr algn="l">
              <a:lnSpc>
                <a:spcPct val="114000"/>
              </a:lnSpc>
            </a:pPr>
            <a:r>
              <a:rPr lang="zh-CN" altLang="en-US" sz="3200" b="1" dirty="0">
                <a:solidFill>
                  <a:srgbClr val="FFFF00"/>
                </a:solidFill>
                <a:ea typeface="微软雅黑" panose="020B0503020204020204" pitchFamily="34" charset="-122"/>
              </a:rPr>
              <a:t>主，我愿像祢，听我恳求声，</a:t>
            </a:r>
            <a:endParaRPr lang="en-US" altLang="zh-CN" sz="3200" b="1" dirty="0">
              <a:solidFill>
                <a:srgbClr val="FFFF00"/>
              </a:solidFill>
              <a:ea typeface="微软雅黑" panose="020B0503020204020204" pitchFamily="34" charset="-122"/>
            </a:endParaRPr>
          </a:p>
          <a:p>
            <a:pPr algn="l">
              <a:lnSpc>
                <a:spcPct val="114000"/>
              </a:lnSpc>
            </a:pPr>
            <a:r>
              <a:rPr lang="en-US" altLang="zh-CN" sz="3200" b="1" dirty="0">
                <a:solidFill>
                  <a:schemeClr val="bg1"/>
                </a:solidFill>
                <a:ea typeface="微软雅黑" panose="020B0503020204020204" pitchFamily="34" charset="-122"/>
              </a:rPr>
              <a:t>Oh! to be like Thee, while I am pleading,</a:t>
            </a:r>
          </a:p>
          <a:p>
            <a:pPr algn="l">
              <a:lnSpc>
                <a:spcPct val="114000"/>
              </a:lnSpc>
            </a:pPr>
            <a:r>
              <a:rPr lang="zh-CN" altLang="en-US" sz="3200" b="1" dirty="0">
                <a:solidFill>
                  <a:srgbClr val="FFFF00"/>
                </a:solidFill>
                <a:ea typeface="微软雅黑" panose="020B0503020204020204" pitchFamily="34" charset="-122"/>
              </a:rPr>
              <a:t>以爱与圣灵充满我心；</a:t>
            </a:r>
            <a:endParaRPr lang="en-US" altLang="zh-CN" sz="3200" b="1" dirty="0">
              <a:solidFill>
                <a:srgbClr val="FFFF00"/>
              </a:solidFill>
              <a:ea typeface="微软雅黑" panose="020B0503020204020204" pitchFamily="34" charset="-122"/>
            </a:endParaRPr>
          </a:p>
          <a:p>
            <a:pPr algn="l">
              <a:lnSpc>
                <a:spcPct val="114000"/>
              </a:lnSpc>
            </a:pPr>
            <a:r>
              <a:rPr lang="en-US" altLang="zh-CN" sz="3200" b="1" dirty="0">
                <a:solidFill>
                  <a:schemeClr val="bg1"/>
                </a:solidFill>
                <a:ea typeface="微软雅黑" panose="020B0503020204020204" pitchFamily="34" charset="-122"/>
              </a:rPr>
              <a:t>Pour out Thy Spirit, fill with Thy love,</a:t>
            </a:r>
          </a:p>
          <a:p>
            <a:pPr algn="l">
              <a:lnSpc>
                <a:spcPct val="114000"/>
              </a:lnSpc>
            </a:pPr>
            <a:r>
              <a:rPr lang="zh-CN" altLang="en-US" sz="3200" b="1" dirty="0">
                <a:solidFill>
                  <a:srgbClr val="FFFF00"/>
                </a:solidFill>
                <a:ea typeface="微软雅黑" panose="020B0503020204020204" pitchFamily="34" charset="-122"/>
              </a:rPr>
              <a:t>使我作圣殿，合乎祢居住，</a:t>
            </a:r>
            <a:endParaRPr lang="en-US" altLang="zh-CN" sz="3200" b="1" dirty="0">
              <a:solidFill>
                <a:srgbClr val="FFFF00"/>
              </a:solidFill>
              <a:ea typeface="微软雅黑" panose="020B0503020204020204" pitchFamily="34" charset="-122"/>
            </a:endParaRPr>
          </a:p>
          <a:p>
            <a:pPr algn="l">
              <a:lnSpc>
                <a:spcPct val="114000"/>
              </a:lnSpc>
            </a:pPr>
            <a:r>
              <a:rPr lang="en-US" altLang="zh-CN" sz="3200" b="1" dirty="0">
                <a:solidFill>
                  <a:schemeClr val="bg1"/>
                </a:solidFill>
                <a:ea typeface="微软雅黑" panose="020B0503020204020204" pitchFamily="34" charset="-122"/>
              </a:rPr>
              <a:t>Make me a temple meet for Thy dwelling,</a:t>
            </a:r>
          </a:p>
          <a:p>
            <a:pPr algn="l">
              <a:lnSpc>
                <a:spcPct val="114000"/>
              </a:lnSpc>
            </a:pPr>
            <a:r>
              <a:rPr lang="zh-CN" altLang="en-US" sz="4000" b="1" u="sng" dirty="0">
                <a:solidFill>
                  <a:srgbClr val="FFFF00"/>
                </a:solidFill>
                <a:ea typeface="微软雅黑" panose="020B0503020204020204" pitchFamily="34" charset="-122"/>
              </a:rPr>
              <a:t>更使我生命配居天府。</a:t>
            </a:r>
            <a:endParaRPr lang="en-US" altLang="zh-CN" sz="4000" b="1" u="sng" dirty="0">
              <a:solidFill>
                <a:srgbClr val="FFFF00"/>
              </a:solidFill>
              <a:ea typeface="微软雅黑" panose="020B0503020204020204" pitchFamily="34" charset="-122"/>
            </a:endParaRPr>
          </a:p>
          <a:p>
            <a:pPr algn="l">
              <a:lnSpc>
                <a:spcPct val="114000"/>
              </a:lnSpc>
            </a:pPr>
            <a:r>
              <a:rPr lang="en-US" altLang="zh-CN" sz="3200" b="1" dirty="0">
                <a:solidFill>
                  <a:schemeClr val="bg1"/>
                </a:solidFill>
                <a:ea typeface="微软雅黑" panose="020B0503020204020204" pitchFamily="34" charset="-122"/>
              </a:rPr>
              <a:t>Fit me for life and Heaven above. .</a:t>
            </a:r>
          </a:p>
        </p:txBody>
      </p:sp>
    </p:spTree>
    <p:extLst>
      <p:ext uri="{BB962C8B-B14F-4D97-AF65-F5344CB8AC3E}">
        <p14:creationId xmlns:p14="http://schemas.microsoft.com/office/powerpoint/2010/main" val="6209296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17:23】</a:t>
            </a:r>
          </a:p>
          <a:p>
            <a:pPr algn="l">
              <a:lnSpc>
                <a:spcPct val="114000"/>
              </a:lnSpc>
            </a:pPr>
            <a:r>
              <a:rPr lang="zh-CN" altLang="en-US" sz="3600" b="1" dirty="0">
                <a:solidFill>
                  <a:srgbClr val="FFFF00"/>
                </a:solidFill>
                <a:ea typeface="微软雅黑" panose="020B0503020204020204" pitchFamily="34" charset="-122"/>
              </a:rPr>
              <a:t>我在他们里面，你在我里面，使他们完完全全地合而为一，叫世人知道你差了我来，也知道你爱他们如同爱我一样。</a:t>
            </a:r>
          </a:p>
          <a:p>
            <a:pPr algn="l">
              <a:lnSpc>
                <a:spcPct val="114000"/>
              </a:lnSpc>
            </a:pPr>
            <a:r>
              <a:rPr lang="en-US" altLang="zh-CN" sz="3600" b="1" dirty="0">
                <a:solidFill>
                  <a:schemeClr val="bg1"/>
                </a:solidFill>
                <a:ea typeface="微软雅黑" panose="020B0503020204020204" pitchFamily="34" charset="-122"/>
              </a:rPr>
              <a:t>I in them, and You in Me; that they may be made perfect in one, and that the world may know that You have sent Me, and have loved them as You have loved Me.</a:t>
            </a:r>
          </a:p>
        </p:txBody>
      </p:sp>
    </p:spTree>
    <p:extLst>
      <p:ext uri="{BB962C8B-B14F-4D97-AF65-F5344CB8AC3E}">
        <p14:creationId xmlns:p14="http://schemas.microsoft.com/office/powerpoint/2010/main" val="47502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000" b="1" u="sng" dirty="0">
                <a:solidFill>
                  <a:schemeClr val="bg1"/>
                </a:solidFill>
                <a:ea typeface="微软雅黑" panose="020B0503020204020204" pitchFamily="34" charset="-122"/>
              </a:rPr>
              <a:t>【</a:t>
            </a:r>
            <a:r>
              <a:rPr lang="zh-CN" altLang="en-US" sz="3000" b="1" u="sng" dirty="0">
                <a:solidFill>
                  <a:schemeClr val="bg1"/>
                </a:solidFill>
                <a:ea typeface="微软雅黑" panose="020B0503020204020204" pitchFamily="34" charset="-122"/>
              </a:rPr>
              <a:t>约翰一书 </a:t>
            </a:r>
            <a:r>
              <a:rPr lang="en-US" altLang="zh-CN" sz="3000" b="1" u="sng" dirty="0">
                <a:solidFill>
                  <a:schemeClr val="bg1"/>
                </a:solidFill>
                <a:ea typeface="微软雅黑" panose="020B0503020204020204" pitchFamily="34" charset="-122"/>
              </a:rPr>
              <a:t>1 John 3:1-3】</a:t>
            </a:r>
          </a:p>
          <a:p>
            <a:pPr algn="l">
              <a:lnSpc>
                <a:spcPct val="114000"/>
              </a:lnSpc>
            </a:pPr>
            <a:r>
              <a:rPr lang="en-US" altLang="zh-CN" sz="3000" b="1" dirty="0">
                <a:solidFill>
                  <a:srgbClr val="FFFF00"/>
                </a:solidFill>
                <a:ea typeface="微软雅黑" panose="020B0503020204020204" pitchFamily="34" charset="-122"/>
              </a:rPr>
              <a:t>1 </a:t>
            </a:r>
            <a:r>
              <a:rPr lang="zh-CN" altLang="en-US" sz="3000" b="1" dirty="0">
                <a:solidFill>
                  <a:srgbClr val="FFFF00"/>
                </a:solidFill>
                <a:ea typeface="微软雅黑" panose="020B0503020204020204" pitchFamily="34" charset="-122"/>
              </a:rPr>
              <a:t>你看父赐给我们是何等的慈爱，使我们得称为　神的儿女；我们也真是祂的儿女。世人所以不认识我们，是因未曾认识祂。</a:t>
            </a:r>
            <a:r>
              <a:rPr lang="en-US" altLang="zh-CN" sz="2900" b="1" dirty="0">
                <a:solidFill>
                  <a:schemeClr val="bg1"/>
                </a:solidFill>
                <a:ea typeface="微软雅黑" panose="020B0503020204020204" pitchFamily="34" charset="-122"/>
              </a:rPr>
              <a:t>Behold what manner of love the Father has bestowed on us, that we should be called children of God! Therefore the world does not know us, because it did not know Him.</a:t>
            </a:r>
          </a:p>
          <a:p>
            <a:pPr algn="l">
              <a:lnSpc>
                <a:spcPct val="114000"/>
              </a:lnSpc>
            </a:pPr>
            <a:r>
              <a:rPr lang="en-US" altLang="zh-CN" sz="3000" b="1" dirty="0">
                <a:solidFill>
                  <a:srgbClr val="FFFF00"/>
                </a:solidFill>
                <a:ea typeface="微软雅黑" panose="020B0503020204020204" pitchFamily="34" charset="-122"/>
              </a:rPr>
              <a:t>2 </a:t>
            </a:r>
            <a:r>
              <a:rPr lang="zh-CN" altLang="en-US" sz="3000" b="1" dirty="0">
                <a:solidFill>
                  <a:srgbClr val="FFFF00"/>
                </a:solidFill>
                <a:ea typeface="微软雅黑" panose="020B0503020204020204" pitchFamily="34" charset="-122"/>
              </a:rPr>
              <a:t>亲爱的弟兄啊，我们现在是　神的儿女，将来如何，还未显明；但我们知道，主若显现，我们必要像祂，因为必得见祂的真体。</a:t>
            </a:r>
            <a:r>
              <a:rPr lang="en-US" altLang="zh-CN" sz="2900" b="1" dirty="0">
                <a:solidFill>
                  <a:schemeClr val="bg1"/>
                </a:solidFill>
                <a:ea typeface="微软雅黑" panose="020B0503020204020204" pitchFamily="34" charset="-122"/>
              </a:rPr>
              <a:t>Beloved, now we are children of God; and it has not yet been revealed what we shall be, but we know that when He is revealed, we shall be like Him, for we shall see Him as He is.</a:t>
            </a: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2285294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约翰一书 </a:t>
            </a:r>
            <a:r>
              <a:rPr lang="en-US" altLang="zh-CN" sz="3200" b="1" u="sng" dirty="0">
                <a:solidFill>
                  <a:schemeClr val="bg1"/>
                </a:solidFill>
                <a:ea typeface="微软雅黑" panose="020B0503020204020204" pitchFamily="34" charset="-122"/>
              </a:rPr>
              <a:t>1 John 3:1-3】</a:t>
            </a:r>
          </a:p>
          <a:p>
            <a:pPr algn="l">
              <a:lnSpc>
                <a:spcPct val="114000"/>
              </a:lnSpc>
            </a:pPr>
            <a:r>
              <a:rPr lang="en-US" altLang="zh-CN" sz="3200" b="1" dirty="0">
                <a:solidFill>
                  <a:srgbClr val="FFFF00"/>
                </a:solidFill>
                <a:ea typeface="微软雅黑" panose="020B0503020204020204" pitchFamily="34" charset="-122"/>
              </a:rPr>
              <a:t>3 </a:t>
            </a:r>
            <a:r>
              <a:rPr lang="zh-CN" altLang="en-US" sz="3200" b="1" dirty="0">
                <a:solidFill>
                  <a:srgbClr val="FFFF00"/>
                </a:solidFill>
                <a:ea typeface="微软雅黑" panose="020B0503020204020204" pitchFamily="34" charset="-122"/>
              </a:rPr>
              <a:t>凡向祂有这指望的，就洁净自己，像祂洁净一样。</a:t>
            </a:r>
          </a:p>
          <a:p>
            <a:pPr algn="l">
              <a:lnSpc>
                <a:spcPct val="114000"/>
              </a:lnSpc>
            </a:pPr>
            <a:r>
              <a:rPr lang="en-US" altLang="zh-CN" sz="3200" b="1" dirty="0">
                <a:solidFill>
                  <a:schemeClr val="bg1"/>
                </a:solidFill>
                <a:ea typeface="微软雅黑" panose="020B0503020204020204" pitchFamily="34" charset="-122"/>
              </a:rPr>
              <a:t>And everyone who has this hope in Him purifies himself, just as He is pure.</a:t>
            </a:r>
          </a:p>
        </p:txBody>
      </p:sp>
    </p:spTree>
    <p:extLst>
      <p:ext uri="{BB962C8B-B14F-4D97-AF65-F5344CB8AC3E}">
        <p14:creationId xmlns:p14="http://schemas.microsoft.com/office/powerpoint/2010/main" val="7924195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罗马书 </a:t>
            </a:r>
            <a:r>
              <a:rPr lang="en-US" altLang="zh-CN" sz="3200" b="1" u="sng" dirty="0">
                <a:solidFill>
                  <a:schemeClr val="bg1"/>
                </a:solidFill>
                <a:ea typeface="微软雅黑" panose="020B0503020204020204" pitchFamily="34" charset="-122"/>
              </a:rPr>
              <a:t>Romans 8:28-29】</a:t>
            </a:r>
          </a:p>
          <a:p>
            <a:pPr algn="l">
              <a:lnSpc>
                <a:spcPct val="112000"/>
              </a:lnSpc>
            </a:pPr>
            <a:r>
              <a:rPr lang="en-US" altLang="zh-CN" sz="3200" b="1" dirty="0">
                <a:solidFill>
                  <a:srgbClr val="FFFF00"/>
                </a:solidFill>
                <a:ea typeface="微软雅黑" panose="020B0503020204020204" pitchFamily="34" charset="-122"/>
              </a:rPr>
              <a:t>28 </a:t>
            </a:r>
            <a:r>
              <a:rPr lang="zh-CN" altLang="en-US" sz="3200" b="1" dirty="0">
                <a:solidFill>
                  <a:srgbClr val="FFFF00"/>
                </a:solidFill>
                <a:ea typeface="微软雅黑" panose="020B0503020204020204" pitchFamily="34" charset="-122"/>
              </a:rPr>
              <a:t>我们晓得万事都互相效力，叫爱　神的人得益处，就是按祂旨意被召的人。</a:t>
            </a:r>
          </a:p>
          <a:p>
            <a:pPr algn="l">
              <a:lnSpc>
                <a:spcPct val="112000"/>
              </a:lnSpc>
            </a:pPr>
            <a:r>
              <a:rPr lang="en-US" altLang="zh-CN" sz="3200" b="1" dirty="0">
                <a:solidFill>
                  <a:schemeClr val="bg1"/>
                </a:solidFill>
                <a:ea typeface="微软雅黑" panose="020B0503020204020204" pitchFamily="34" charset="-122"/>
              </a:rPr>
              <a:t>And we know that all things work together for good to those who love God, to those who are the called according to His purpose.</a:t>
            </a:r>
          </a:p>
          <a:p>
            <a:pPr algn="l">
              <a:lnSpc>
                <a:spcPct val="112000"/>
              </a:lnSpc>
            </a:pPr>
            <a:r>
              <a:rPr lang="en-US" altLang="zh-CN" sz="3200" b="1" dirty="0">
                <a:solidFill>
                  <a:srgbClr val="FFFF00"/>
                </a:solidFill>
                <a:ea typeface="微软雅黑" panose="020B0503020204020204" pitchFamily="34" charset="-122"/>
              </a:rPr>
              <a:t>29 </a:t>
            </a:r>
            <a:r>
              <a:rPr lang="zh-CN" altLang="en-US" sz="3200" b="1" dirty="0">
                <a:solidFill>
                  <a:srgbClr val="FFFF00"/>
                </a:solidFill>
                <a:ea typeface="微软雅黑" panose="020B0503020204020204" pitchFamily="34" charset="-122"/>
              </a:rPr>
              <a:t>因为祂预先所知道的人，就预先定下效法祂儿子的模样，使祂儿子在许多弟兄中作长子。</a:t>
            </a:r>
          </a:p>
          <a:p>
            <a:pPr algn="l">
              <a:lnSpc>
                <a:spcPct val="112000"/>
              </a:lnSpc>
            </a:pPr>
            <a:r>
              <a:rPr lang="en-US" altLang="zh-CN" sz="3200" b="1" dirty="0">
                <a:solidFill>
                  <a:schemeClr val="bg1"/>
                </a:solidFill>
                <a:ea typeface="微软雅黑" panose="020B0503020204020204" pitchFamily="34" charset="-122"/>
              </a:rPr>
              <a:t>For whom He foreknew, He also predestined to be conformed to the image of His Son, that He might be the firstborn among many brethren.</a:t>
            </a:r>
          </a:p>
        </p:txBody>
      </p:sp>
    </p:spTree>
    <p:extLst>
      <p:ext uri="{BB962C8B-B14F-4D97-AF65-F5344CB8AC3E}">
        <p14:creationId xmlns:p14="http://schemas.microsoft.com/office/powerpoint/2010/main" val="1168471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以弗所书 </a:t>
            </a:r>
            <a:r>
              <a:rPr lang="en-US" altLang="zh-CN" sz="3200" b="1" u="sng" dirty="0">
                <a:solidFill>
                  <a:schemeClr val="bg1"/>
                </a:solidFill>
                <a:ea typeface="微软雅黑" panose="020B0503020204020204" pitchFamily="34" charset="-122"/>
              </a:rPr>
              <a:t>Ephesians 1:4】</a:t>
            </a:r>
          </a:p>
          <a:p>
            <a:pPr algn="l">
              <a:lnSpc>
                <a:spcPct val="112000"/>
              </a:lnSpc>
            </a:pPr>
            <a:r>
              <a:rPr lang="zh-CN" altLang="en-US" sz="3200" b="1" dirty="0">
                <a:solidFill>
                  <a:srgbClr val="FFFF00"/>
                </a:solidFill>
                <a:ea typeface="微软雅黑" panose="020B0503020204020204" pitchFamily="34" charset="-122"/>
              </a:rPr>
              <a:t>就如　神从创立世界以前，在基督里拣选了我们，使我们在祂面前成为圣洁，无有瑕疵。</a:t>
            </a:r>
          </a:p>
          <a:p>
            <a:pPr algn="l">
              <a:lnSpc>
                <a:spcPct val="112000"/>
              </a:lnSpc>
            </a:pPr>
            <a:r>
              <a:rPr lang="zh-CN" altLang="en-US" sz="3200" b="1" dirty="0">
                <a:solidFill>
                  <a:schemeClr val="bg1"/>
                </a:solidFill>
                <a:ea typeface="微软雅黑" panose="020B0503020204020204" pitchFamily="34" charset="-122"/>
              </a:rPr>
              <a:t>（就如神从创立世界以前，在基督里拣选了我们，使我们在祂面前，</a:t>
            </a:r>
            <a:r>
              <a:rPr lang="zh-CN" altLang="en-US" sz="3200" b="1" dirty="0">
                <a:solidFill>
                  <a:srgbClr val="FFFF00"/>
                </a:solidFill>
                <a:ea typeface="微软雅黑" panose="020B0503020204020204" pitchFamily="34" charset="-122"/>
              </a:rPr>
              <a:t>在爱中成为圣洁、无有瑕疵。</a:t>
            </a:r>
            <a:r>
              <a:rPr lang="zh-CN" altLang="en-US" sz="3200" b="1" dirty="0">
                <a:solidFill>
                  <a:schemeClr val="bg1"/>
                </a:solidFill>
                <a:ea typeface="微软雅黑" panose="020B0503020204020204" pitchFamily="34" charset="-122"/>
              </a:rPr>
              <a:t>）</a:t>
            </a:r>
          </a:p>
          <a:p>
            <a:pPr algn="l">
              <a:lnSpc>
                <a:spcPct val="100000"/>
              </a:lnSpc>
            </a:pPr>
            <a:r>
              <a:rPr lang="en-US" altLang="zh-CN" sz="3200" b="1" dirty="0">
                <a:solidFill>
                  <a:schemeClr val="bg1"/>
                </a:solidFill>
                <a:ea typeface="微软雅黑" panose="020B0503020204020204" pitchFamily="34" charset="-122"/>
              </a:rPr>
              <a:t>just as He chose us in Him before the foundation of the world, that we should be holy and without blame before Him </a:t>
            </a:r>
            <a:r>
              <a:rPr lang="en-US" altLang="zh-CN" sz="3200" b="1" u="sng" dirty="0">
                <a:solidFill>
                  <a:schemeClr val="bg1"/>
                </a:solidFill>
                <a:ea typeface="微软雅黑" panose="020B0503020204020204" pitchFamily="34" charset="-122"/>
              </a:rPr>
              <a:t>in love</a:t>
            </a:r>
            <a:r>
              <a:rPr lang="en-US" altLang="zh-CN" sz="3200" b="1" dirty="0">
                <a:solidFill>
                  <a:schemeClr val="bg1"/>
                </a:solidFill>
                <a:ea typeface="微软雅黑" panose="020B0503020204020204" pitchFamily="34" charset="-122"/>
              </a:rPr>
              <a:t>,</a:t>
            </a:r>
          </a:p>
          <a:p>
            <a:pPr algn="l">
              <a:lnSpc>
                <a:spcPct val="100000"/>
              </a:lnSpc>
            </a:pPr>
            <a:endParaRPr lang="en-US" altLang="zh-CN" sz="800" b="1" dirty="0">
              <a:solidFill>
                <a:schemeClr val="bg1"/>
              </a:solidFill>
              <a:ea typeface="微软雅黑" panose="020B0503020204020204" pitchFamily="34" charset="-122"/>
            </a:endParaRPr>
          </a:p>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帖撒罗尼迦前书</a:t>
            </a:r>
            <a:r>
              <a:rPr lang="en-US" altLang="zh-CN" sz="3200" b="1" u="sng" dirty="0">
                <a:solidFill>
                  <a:schemeClr val="bg1"/>
                </a:solidFill>
                <a:ea typeface="微软雅黑" panose="020B0503020204020204" pitchFamily="34" charset="-122"/>
              </a:rPr>
              <a:t>1 Thessalonians 4:3a】</a:t>
            </a:r>
            <a:r>
              <a:rPr lang="zh-CN" altLang="en-US" sz="3200" b="1" u="sng" dirty="0">
                <a:solidFill>
                  <a:schemeClr val="bg1"/>
                </a:solidFill>
                <a:ea typeface="微软雅黑" panose="020B0503020204020204" pitchFamily="34" charset="-122"/>
              </a:rPr>
              <a:t>　</a:t>
            </a:r>
            <a:endParaRPr lang="en-US" altLang="zh-CN" sz="3200" b="1" u="sng" dirty="0">
              <a:solidFill>
                <a:schemeClr val="bg1"/>
              </a:solidFill>
              <a:ea typeface="微软雅黑" panose="020B0503020204020204" pitchFamily="34" charset="-122"/>
            </a:endParaRPr>
          </a:p>
          <a:p>
            <a:pPr algn="l">
              <a:lnSpc>
                <a:spcPct val="112000"/>
              </a:lnSpc>
            </a:pPr>
            <a:r>
              <a:rPr lang="zh-CN" altLang="en-US" sz="3200" b="1" dirty="0">
                <a:solidFill>
                  <a:srgbClr val="FFFF00"/>
                </a:solidFill>
                <a:ea typeface="微软雅黑" panose="020B0503020204020204" pitchFamily="34" charset="-122"/>
              </a:rPr>
              <a:t>神的旨意就是要你们成为圣洁</a:t>
            </a:r>
            <a:r>
              <a:rPr lang="en-US" altLang="zh-CN" sz="3200" b="1" dirty="0">
                <a:solidFill>
                  <a:srgbClr val="FFFF00"/>
                </a:solidFill>
                <a:ea typeface="微软雅黑" panose="020B0503020204020204" pitchFamily="34" charset="-122"/>
              </a:rPr>
              <a:t>……</a:t>
            </a:r>
          </a:p>
          <a:p>
            <a:pPr algn="l">
              <a:lnSpc>
                <a:spcPct val="100000"/>
              </a:lnSpc>
            </a:pPr>
            <a:r>
              <a:rPr lang="en-US" altLang="zh-CN" sz="3200" b="1" dirty="0">
                <a:solidFill>
                  <a:schemeClr val="bg1"/>
                </a:solidFill>
                <a:ea typeface="微软雅黑" panose="020B0503020204020204" pitchFamily="34" charset="-122"/>
              </a:rPr>
              <a:t>For this is the will of God, your sanctification….</a:t>
            </a:r>
          </a:p>
        </p:txBody>
      </p:sp>
    </p:spTree>
    <p:extLst>
      <p:ext uri="{BB962C8B-B14F-4D97-AF65-F5344CB8AC3E}">
        <p14:creationId xmlns:p14="http://schemas.microsoft.com/office/powerpoint/2010/main" val="22498814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马可福音 </a:t>
            </a:r>
            <a:r>
              <a:rPr lang="en-US" altLang="zh-CN" sz="3200" b="1" u="sng" dirty="0">
                <a:solidFill>
                  <a:schemeClr val="bg1"/>
                </a:solidFill>
                <a:ea typeface="微软雅黑" panose="020B0503020204020204" pitchFamily="34" charset="-122"/>
              </a:rPr>
              <a:t>Mark 10:17-22】</a:t>
            </a:r>
          </a:p>
          <a:p>
            <a:pPr algn="l">
              <a:lnSpc>
                <a:spcPct val="112000"/>
              </a:lnSpc>
            </a:pPr>
            <a:r>
              <a:rPr lang="en-US" altLang="zh-CN" sz="3200" b="1" dirty="0">
                <a:solidFill>
                  <a:srgbClr val="FFFF00"/>
                </a:solidFill>
                <a:ea typeface="微软雅黑" panose="020B0503020204020204" pitchFamily="34" charset="-122"/>
              </a:rPr>
              <a:t>17 </a:t>
            </a:r>
            <a:r>
              <a:rPr lang="zh-CN" altLang="en-US" sz="3200" b="1" dirty="0">
                <a:solidFill>
                  <a:srgbClr val="FFFF00"/>
                </a:solidFill>
                <a:ea typeface="微软雅黑" panose="020B0503020204020204" pitchFamily="34" charset="-122"/>
              </a:rPr>
              <a:t>耶稣出来行路的时候，有一个人跑来，跪在祂面前，问祂说：“良善的夫子，我当作什么事，才可以承受永生？” </a:t>
            </a:r>
            <a:endParaRPr lang="en-US" altLang="zh-CN" sz="3200" b="1" dirty="0">
              <a:solidFill>
                <a:srgbClr val="FFFF00"/>
              </a:solidFill>
              <a:ea typeface="微软雅黑" panose="020B0503020204020204" pitchFamily="34" charset="-122"/>
            </a:endParaRPr>
          </a:p>
          <a:p>
            <a:pPr algn="l">
              <a:lnSpc>
                <a:spcPct val="100000"/>
              </a:lnSpc>
            </a:pPr>
            <a:r>
              <a:rPr lang="en-US" altLang="zh-CN" sz="3200" b="1" dirty="0">
                <a:solidFill>
                  <a:schemeClr val="bg1"/>
                </a:solidFill>
                <a:ea typeface="微软雅黑" panose="020B0503020204020204" pitchFamily="34" charset="-122"/>
              </a:rPr>
              <a:t>Now as He was going out on the road, one came running, knelt before Him, and asked Him, “Good Teacher, what shall I do that I may inherit eternal life?”</a:t>
            </a:r>
          </a:p>
          <a:p>
            <a:pPr algn="l">
              <a:lnSpc>
                <a:spcPct val="112000"/>
              </a:lnSpc>
            </a:pPr>
            <a:r>
              <a:rPr lang="en-US" altLang="zh-CN" sz="3200" b="1" dirty="0">
                <a:solidFill>
                  <a:srgbClr val="FFFF00"/>
                </a:solidFill>
                <a:ea typeface="微软雅黑" panose="020B0503020204020204" pitchFamily="34" charset="-122"/>
              </a:rPr>
              <a:t>18 </a:t>
            </a:r>
            <a:r>
              <a:rPr lang="zh-CN" altLang="en-US" sz="3200" b="1" dirty="0">
                <a:solidFill>
                  <a:srgbClr val="FFFF00"/>
                </a:solidFill>
                <a:ea typeface="微软雅黑" panose="020B0503020204020204" pitchFamily="34" charset="-122"/>
              </a:rPr>
              <a:t>耶稣对他说：“你为什么称我是良善的？除了　神一位之外，再没有良善的。</a:t>
            </a:r>
            <a:endParaRPr lang="en-US" altLang="zh-CN" sz="3200" b="1" dirty="0">
              <a:solidFill>
                <a:srgbClr val="FFFF00"/>
              </a:solidFill>
              <a:ea typeface="微软雅黑" panose="020B0503020204020204" pitchFamily="34" charset="-122"/>
            </a:endParaRPr>
          </a:p>
          <a:p>
            <a:pPr algn="l">
              <a:lnSpc>
                <a:spcPct val="100000"/>
              </a:lnSpc>
            </a:pPr>
            <a:r>
              <a:rPr lang="en-US" altLang="zh-CN" sz="3200" b="1" dirty="0">
                <a:solidFill>
                  <a:schemeClr val="bg1"/>
                </a:solidFill>
                <a:ea typeface="微软雅黑" panose="020B0503020204020204" pitchFamily="34" charset="-122"/>
              </a:rPr>
              <a:t>So Jesus said to him, “Why do you call Me good? No one is good but One, that is, God.</a:t>
            </a:r>
          </a:p>
        </p:txBody>
      </p:sp>
    </p:spTree>
    <p:extLst>
      <p:ext uri="{BB962C8B-B14F-4D97-AF65-F5344CB8AC3E}">
        <p14:creationId xmlns:p14="http://schemas.microsoft.com/office/powerpoint/2010/main" val="40653371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马可福音 </a:t>
            </a:r>
            <a:r>
              <a:rPr lang="en-US" altLang="zh-CN" sz="3200" b="1" u="sng" dirty="0">
                <a:solidFill>
                  <a:schemeClr val="bg1"/>
                </a:solidFill>
                <a:ea typeface="微软雅黑" panose="020B0503020204020204" pitchFamily="34" charset="-122"/>
              </a:rPr>
              <a:t>Mark 10:17-22】</a:t>
            </a:r>
          </a:p>
          <a:p>
            <a:pPr algn="l">
              <a:lnSpc>
                <a:spcPct val="112000"/>
              </a:lnSpc>
            </a:pPr>
            <a:r>
              <a:rPr lang="en-US" altLang="zh-CN" sz="3200" b="1" dirty="0">
                <a:solidFill>
                  <a:srgbClr val="FFFF00"/>
                </a:solidFill>
                <a:ea typeface="微软雅黑" panose="020B0503020204020204" pitchFamily="34" charset="-122"/>
              </a:rPr>
              <a:t>19 </a:t>
            </a:r>
            <a:r>
              <a:rPr lang="zh-CN" altLang="en-US" sz="3200" b="1" dirty="0">
                <a:solidFill>
                  <a:srgbClr val="FFFF00"/>
                </a:solidFill>
                <a:ea typeface="微软雅黑" panose="020B0503020204020204" pitchFamily="34" charset="-122"/>
              </a:rPr>
              <a:t>诫命你是晓得的：不可杀人，不可奸淫，不可偷盗，不可作假见证，不可亏负人，当孝敬父母。”</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You know the commandments: ‘Do not commit adultery,’ ‘Do not murder,’ ‘Do not steal,’ ‘Do not bear false witness,’ ‘Do not defraud,’ ‘Honor your father and your mother.’”</a:t>
            </a:r>
          </a:p>
          <a:p>
            <a:pPr algn="l">
              <a:lnSpc>
                <a:spcPct val="112000"/>
              </a:lnSpc>
            </a:pPr>
            <a:r>
              <a:rPr lang="en-US" altLang="zh-CN" sz="3200" b="1" dirty="0">
                <a:solidFill>
                  <a:srgbClr val="FFFF00"/>
                </a:solidFill>
                <a:ea typeface="微软雅黑" panose="020B0503020204020204" pitchFamily="34" charset="-122"/>
              </a:rPr>
              <a:t>20 </a:t>
            </a:r>
            <a:r>
              <a:rPr lang="zh-CN" altLang="en-US" sz="3200" b="1" dirty="0">
                <a:solidFill>
                  <a:srgbClr val="FFFF00"/>
                </a:solidFill>
                <a:ea typeface="微软雅黑" panose="020B0503020204020204" pitchFamily="34" charset="-122"/>
              </a:rPr>
              <a:t>他对耶稣说：“夫子，这一切我从小都遵守了。” </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And he answered and said to Him, “Teacher, all these things I have kept from my youth.”</a:t>
            </a:r>
          </a:p>
        </p:txBody>
      </p:sp>
    </p:spTree>
    <p:extLst>
      <p:ext uri="{BB962C8B-B14F-4D97-AF65-F5344CB8AC3E}">
        <p14:creationId xmlns:p14="http://schemas.microsoft.com/office/powerpoint/2010/main" val="1971264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马可福音 </a:t>
            </a:r>
            <a:r>
              <a:rPr lang="en-US" altLang="zh-CN" sz="3200" b="1" u="sng" dirty="0">
                <a:solidFill>
                  <a:schemeClr val="bg1"/>
                </a:solidFill>
                <a:ea typeface="微软雅黑" panose="020B0503020204020204" pitchFamily="34" charset="-122"/>
              </a:rPr>
              <a:t>Mark 10:17-22】</a:t>
            </a:r>
          </a:p>
          <a:p>
            <a:pPr algn="l">
              <a:lnSpc>
                <a:spcPct val="112000"/>
              </a:lnSpc>
            </a:pPr>
            <a:r>
              <a:rPr lang="en-US" altLang="zh-CN" sz="3200" b="1" dirty="0">
                <a:solidFill>
                  <a:srgbClr val="FFFF00"/>
                </a:solidFill>
                <a:ea typeface="微软雅黑" panose="020B0503020204020204" pitchFamily="34" charset="-122"/>
              </a:rPr>
              <a:t>21 </a:t>
            </a:r>
            <a:r>
              <a:rPr lang="zh-CN" altLang="en-US" sz="3200" b="1" dirty="0">
                <a:solidFill>
                  <a:srgbClr val="FFFF00"/>
                </a:solidFill>
                <a:ea typeface="微软雅黑" panose="020B0503020204020204" pitchFamily="34" charset="-122"/>
              </a:rPr>
              <a:t>耶稣看着他，就爱他，对他说：“你还缺少一件，去变卖你所有的分给穷人，就必有财宝在天上，你还要来跟从我。” </a:t>
            </a:r>
            <a:r>
              <a:rPr lang="en-US" altLang="zh-CN" sz="3200" b="1" dirty="0">
                <a:solidFill>
                  <a:schemeClr val="bg1"/>
                </a:solidFill>
                <a:ea typeface="微软雅黑" panose="020B0503020204020204" pitchFamily="34" charset="-122"/>
              </a:rPr>
              <a:t>Then Jesus, looking at him, loved him, and said to him, “One thing you lack: Go your way, sell whatever you have and give to the poor, and you will have treasure in heaven; and come, take up the cross, and follow Me.”</a:t>
            </a:r>
          </a:p>
          <a:p>
            <a:pPr algn="l">
              <a:lnSpc>
                <a:spcPct val="112000"/>
              </a:lnSpc>
            </a:pPr>
            <a:r>
              <a:rPr lang="en-US" altLang="zh-CN" sz="3200" b="1" dirty="0">
                <a:solidFill>
                  <a:srgbClr val="FFFF00"/>
                </a:solidFill>
                <a:ea typeface="微软雅黑" panose="020B0503020204020204" pitchFamily="34" charset="-122"/>
              </a:rPr>
              <a:t>22 </a:t>
            </a:r>
            <a:r>
              <a:rPr lang="zh-CN" altLang="en-US" sz="3200" b="1" dirty="0">
                <a:solidFill>
                  <a:srgbClr val="FFFF00"/>
                </a:solidFill>
                <a:ea typeface="微软雅黑" panose="020B0503020204020204" pitchFamily="34" charset="-122"/>
              </a:rPr>
              <a:t>他听见这话，脸上就变了色，忧忧愁愁地走了，因为他的产业很多。</a:t>
            </a:r>
          </a:p>
          <a:p>
            <a:pPr algn="l">
              <a:lnSpc>
                <a:spcPct val="100000"/>
              </a:lnSpc>
            </a:pPr>
            <a:r>
              <a:rPr lang="en-US" altLang="zh-CN" sz="3200" b="1" dirty="0">
                <a:solidFill>
                  <a:schemeClr val="bg1"/>
                </a:solidFill>
                <a:ea typeface="微软雅黑" panose="020B0503020204020204" pitchFamily="34" charset="-122"/>
              </a:rPr>
              <a:t>But he was sad at this word, and went away sorrowful, for he had great possessions.</a:t>
            </a:r>
          </a:p>
        </p:txBody>
      </p:sp>
    </p:spTree>
    <p:extLst>
      <p:ext uri="{BB962C8B-B14F-4D97-AF65-F5344CB8AC3E}">
        <p14:creationId xmlns:p14="http://schemas.microsoft.com/office/powerpoint/2010/main" val="2539471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路加福音 </a:t>
            </a:r>
            <a:r>
              <a:rPr lang="en-US" altLang="zh-CN" sz="3200" b="1" u="sng" dirty="0">
                <a:solidFill>
                  <a:schemeClr val="bg1"/>
                </a:solidFill>
                <a:ea typeface="微软雅黑" panose="020B0503020204020204" pitchFamily="34" charset="-122"/>
              </a:rPr>
              <a:t>Luke 19:1-9】</a:t>
            </a:r>
          </a:p>
          <a:p>
            <a:pPr algn="l">
              <a:lnSpc>
                <a:spcPct val="112000"/>
              </a:lnSpc>
            </a:pPr>
            <a:r>
              <a:rPr lang="en-US" altLang="zh-CN" sz="3200" b="1" dirty="0">
                <a:solidFill>
                  <a:srgbClr val="FFFF00"/>
                </a:solidFill>
                <a:ea typeface="微软雅黑" panose="020B0503020204020204" pitchFamily="34" charset="-122"/>
              </a:rPr>
              <a:t>1 </a:t>
            </a:r>
            <a:r>
              <a:rPr lang="zh-CN" altLang="en-US" sz="3200" b="1" dirty="0">
                <a:solidFill>
                  <a:srgbClr val="FFFF00"/>
                </a:solidFill>
                <a:ea typeface="微软雅黑" panose="020B0503020204020204" pitchFamily="34" charset="-122"/>
              </a:rPr>
              <a:t>耶稣进了耶利哥，正经过的时候，</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Then Jesus entered and passed through Jericho.</a:t>
            </a:r>
          </a:p>
          <a:p>
            <a:pPr algn="l">
              <a:lnSpc>
                <a:spcPct val="112000"/>
              </a:lnSpc>
            </a:pPr>
            <a:r>
              <a:rPr lang="en-US" altLang="zh-CN" sz="3200" b="1" dirty="0">
                <a:solidFill>
                  <a:srgbClr val="FFFF00"/>
                </a:solidFill>
                <a:ea typeface="微软雅黑" panose="020B0503020204020204" pitchFamily="34" charset="-122"/>
              </a:rPr>
              <a:t>2 </a:t>
            </a:r>
            <a:r>
              <a:rPr lang="zh-CN" altLang="en-US" sz="3200" b="1" dirty="0">
                <a:solidFill>
                  <a:srgbClr val="FFFF00"/>
                </a:solidFill>
                <a:ea typeface="微软雅黑" panose="020B0503020204020204" pitchFamily="34" charset="-122"/>
              </a:rPr>
              <a:t>有一个人名叫撒该，作税吏长，是个财主。</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Now behold, there was a man named Zacchaeus who was a chief tax collector, and he was rich.</a:t>
            </a:r>
          </a:p>
          <a:p>
            <a:pPr algn="l">
              <a:lnSpc>
                <a:spcPct val="112000"/>
              </a:lnSpc>
            </a:pPr>
            <a:r>
              <a:rPr lang="en-US" altLang="zh-CN" sz="3200" b="1" dirty="0">
                <a:solidFill>
                  <a:srgbClr val="FFFF00"/>
                </a:solidFill>
                <a:ea typeface="微软雅黑" panose="020B0503020204020204" pitchFamily="34" charset="-122"/>
              </a:rPr>
              <a:t>3 </a:t>
            </a:r>
            <a:r>
              <a:rPr lang="zh-CN" altLang="en-US" sz="3200" b="1" dirty="0">
                <a:solidFill>
                  <a:srgbClr val="FFFF00"/>
                </a:solidFill>
                <a:ea typeface="微软雅黑" panose="020B0503020204020204" pitchFamily="34" charset="-122"/>
              </a:rPr>
              <a:t>他要看看耶稣是怎样的人，只因人多，他的身量又矮，所以不得看见。</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And he sought to see who Jesus was, but could not because of the crowd, for he was of short stature.</a:t>
            </a:r>
          </a:p>
        </p:txBody>
      </p:sp>
    </p:spTree>
    <p:extLst>
      <p:ext uri="{BB962C8B-B14F-4D97-AF65-F5344CB8AC3E}">
        <p14:creationId xmlns:p14="http://schemas.microsoft.com/office/powerpoint/2010/main" val="37323392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路加福音 </a:t>
            </a:r>
            <a:r>
              <a:rPr lang="en-US" altLang="zh-CN" sz="3200" b="1" u="sng" dirty="0">
                <a:solidFill>
                  <a:schemeClr val="bg1"/>
                </a:solidFill>
                <a:ea typeface="微软雅黑" panose="020B0503020204020204" pitchFamily="34" charset="-122"/>
              </a:rPr>
              <a:t>Luke 19:1-9】</a:t>
            </a:r>
          </a:p>
          <a:p>
            <a:pPr algn="l">
              <a:lnSpc>
                <a:spcPct val="112000"/>
              </a:lnSpc>
            </a:pPr>
            <a:r>
              <a:rPr lang="en-US" altLang="zh-CN" sz="3200" b="1" dirty="0">
                <a:solidFill>
                  <a:srgbClr val="FFFF00"/>
                </a:solidFill>
                <a:ea typeface="微软雅黑" panose="020B0503020204020204" pitchFamily="34" charset="-122"/>
              </a:rPr>
              <a:t>4 </a:t>
            </a:r>
            <a:r>
              <a:rPr lang="zh-CN" altLang="en-US" sz="3200" b="1" dirty="0">
                <a:solidFill>
                  <a:srgbClr val="FFFF00"/>
                </a:solidFill>
                <a:ea typeface="微软雅黑" panose="020B0503020204020204" pitchFamily="34" charset="-122"/>
              </a:rPr>
              <a:t>就跑到前头，爬上桑树，要看耶稣，因为耶稣必从那里经过。</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So he ran ahead and climbed up into a sycamore tree to see Him, for He was going to pass that way.</a:t>
            </a:r>
          </a:p>
          <a:p>
            <a:pPr algn="l">
              <a:lnSpc>
                <a:spcPct val="112000"/>
              </a:lnSpc>
            </a:pPr>
            <a:r>
              <a:rPr lang="en-US" altLang="zh-CN" sz="3200" b="1" dirty="0">
                <a:solidFill>
                  <a:srgbClr val="FFFF00"/>
                </a:solidFill>
                <a:ea typeface="微软雅黑" panose="020B0503020204020204" pitchFamily="34" charset="-122"/>
              </a:rPr>
              <a:t>5 </a:t>
            </a:r>
            <a:r>
              <a:rPr lang="zh-CN" altLang="en-US" sz="3200" b="1" dirty="0">
                <a:solidFill>
                  <a:srgbClr val="FFFF00"/>
                </a:solidFill>
                <a:ea typeface="微软雅黑" panose="020B0503020204020204" pitchFamily="34" charset="-122"/>
              </a:rPr>
              <a:t>耶稣到了那里，抬头一看，对他说：“撒该，快下来！今天我必住在你家里。” </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And when Jesus came to the place, He looked up and saw him, and said to him, “Zacchaeus, make haste and come down, for today I must stay at your house.”</a:t>
            </a:r>
          </a:p>
        </p:txBody>
      </p:sp>
    </p:spTree>
    <p:extLst>
      <p:ext uri="{BB962C8B-B14F-4D97-AF65-F5344CB8AC3E}">
        <p14:creationId xmlns:p14="http://schemas.microsoft.com/office/powerpoint/2010/main" val="371565069"/>
      </p:ext>
    </p:extLst>
  </p:cSld>
  <p:clrMapOvr>
    <a:masterClrMapping/>
  </p:clrMapOvr>
</p:sld>
</file>

<file path=ppt/theme/theme1.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2991</TotalTime>
  <Words>2735</Words>
  <Application>Microsoft Office PowerPoint</Application>
  <PresentationFormat>On-screen Show (4:3)</PresentationFormat>
  <Paragraphs>132</Paragraphs>
  <Slides>29</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29</vt:i4>
      </vt:variant>
    </vt:vector>
  </HeadingPairs>
  <TitlesOfParts>
    <vt:vector size="39" baseType="lpstr">
      <vt:lpstr>微软雅黑</vt:lpstr>
      <vt:lpstr>新細明體</vt:lpstr>
      <vt:lpstr>宋体</vt:lpstr>
      <vt:lpstr>宋体</vt:lpstr>
      <vt:lpstr>Arial</vt:lpstr>
      <vt:lpstr>Calibri</vt:lpstr>
      <vt:lpstr>Calibri Light</vt:lpstr>
      <vt:lpstr>Garamond</vt:lpstr>
      <vt:lpstr>3_Office Theme</vt:lpstr>
      <vt:lpstr>Office 主题</vt:lpstr>
      <vt:lpstr>天父爱我们如同爱主耶稣 God Loves Us As He Loved Jesus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主我願單屬你</dc:title>
  <dc:creator>Fwu-Shan Shieh</dc:creator>
  <cp:lastModifiedBy>BCCC</cp:lastModifiedBy>
  <cp:revision>339</cp:revision>
  <dcterms:created xsi:type="dcterms:W3CDTF">2005-10-06T16:33:29Z</dcterms:created>
  <dcterms:modified xsi:type="dcterms:W3CDTF">2022-09-18T18:00:31Z</dcterms:modified>
</cp:coreProperties>
</file>