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6151" r:id="rId2"/>
  </p:sldMasterIdLst>
  <p:notesMasterIdLst>
    <p:notesMasterId r:id="rId40"/>
  </p:notesMasterIdLst>
  <p:sldIdLst>
    <p:sldId id="2214" r:id="rId3"/>
    <p:sldId id="2699" r:id="rId4"/>
    <p:sldId id="3325" r:id="rId5"/>
    <p:sldId id="3286" r:id="rId6"/>
    <p:sldId id="3326" r:id="rId7"/>
    <p:sldId id="3224" r:id="rId8"/>
    <p:sldId id="3327" r:id="rId9"/>
    <p:sldId id="3315" r:id="rId10"/>
    <p:sldId id="3328" r:id="rId11"/>
    <p:sldId id="3329" r:id="rId12"/>
    <p:sldId id="3330" r:id="rId13"/>
    <p:sldId id="3331" r:id="rId14"/>
    <p:sldId id="3332" r:id="rId15"/>
    <p:sldId id="3333" r:id="rId16"/>
    <p:sldId id="3334" r:id="rId17"/>
    <p:sldId id="3335" r:id="rId18"/>
    <p:sldId id="3336" r:id="rId19"/>
    <p:sldId id="3337" r:id="rId20"/>
    <p:sldId id="3338" r:id="rId21"/>
    <p:sldId id="3339" r:id="rId22"/>
    <p:sldId id="3340" r:id="rId23"/>
    <p:sldId id="3341" r:id="rId24"/>
    <p:sldId id="3342" r:id="rId25"/>
    <p:sldId id="3343" r:id="rId26"/>
    <p:sldId id="3247" r:id="rId27"/>
    <p:sldId id="3311" r:id="rId28"/>
    <p:sldId id="3344" r:id="rId29"/>
    <p:sldId id="3345" r:id="rId30"/>
    <p:sldId id="3346" r:id="rId31"/>
    <p:sldId id="3347" r:id="rId32"/>
    <p:sldId id="3287" r:id="rId33"/>
    <p:sldId id="3348" r:id="rId34"/>
    <p:sldId id="3473" r:id="rId35"/>
    <p:sldId id="3248" r:id="rId36"/>
    <p:sldId id="3349" r:id="rId37"/>
    <p:sldId id="3350" r:id="rId38"/>
    <p:sldId id="3312"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22" autoAdjust="0"/>
    <p:restoredTop sz="93808" autoAdjust="0"/>
  </p:normalViewPr>
  <p:slideViewPr>
    <p:cSldViewPr>
      <p:cViewPr varScale="1">
        <p:scale>
          <a:sx n="70" d="100"/>
          <a:sy n="70" d="100"/>
        </p:scale>
        <p:origin x="33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8/21/2022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8/21/2022</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8/21/2022</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8/21/2022</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778297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608694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0893539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91167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91459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057616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39099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0854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8/21/2022</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645703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14602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82563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8/21/2022</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8/21/2022</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8/21/2022</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8/21/2022</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8/21/2022</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8/21/2022</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8/21/2022</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8/21/2022</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2022/8/21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038189883"/>
      </p:ext>
    </p:extLst>
  </p:cSld>
  <p:clrMap bg1="lt1" tx1="dk1" bg2="lt2" tx2="dk2" accent1="accent1" accent2="accent2" accent3="accent3" accent4="accent4" accent5="accent5" accent6="accent6" hlink="hlink" folHlink="folHlink"/>
  <p:sldLayoutIdLst>
    <p:sldLayoutId id="2147486152" r:id="rId1"/>
    <p:sldLayoutId id="2147486153" r:id="rId2"/>
    <p:sldLayoutId id="2147486154" r:id="rId3"/>
    <p:sldLayoutId id="2147486155" r:id="rId4"/>
    <p:sldLayoutId id="2147486156" r:id="rId5"/>
    <p:sldLayoutId id="2147486157" r:id="rId6"/>
    <p:sldLayoutId id="2147486158" r:id="rId7"/>
    <p:sldLayoutId id="2147486159" r:id="rId8"/>
    <p:sldLayoutId id="2147486160" r:id="rId9"/>
    <p:sldLayoutId id="2147486161" r:id="rId10"/>
    <p:sldLayoutId id="21474861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蒙神保守</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Kept by God</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8/21/2022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尼布甲尼撒问他们说：“沙得拉、米煞、亚伯尼歌，你们不侍奉我的神，也不敬拜我所立的金像，是故意的吗？</a:t>
            </a:r>
          </a:p>
          <a:p>
            <a:pPr algn="l">
              <a:lnSpc>
                <a:spcPct val="114000"/>
              </a:lnSpc>
            </a:pPr>
            <a:r>
              <a:rPr lang="en-US" altLang="zh-CN" sz="3600" b="1" dirty="0">
                <a:solidFill>
                  <a:schemeClr val="bg1"/>
                </a:solidFill>
                <a:ea typeface="微软雅黑" panose="020B0503020204020204" pitchFamily="34" charset="-122"/>
              </a:rPr>
              <a:t>Nebuchadnezzar spoke, saying to them, “Is it true,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that you do not serve my gods or worship the gold image which I have set up?</a:t>
            </a:r>
          </a:p>
        </p:txBody>
      </p:sp>
    </p:spTree>
    <p:extLst>
      <p:ext uri="{BB962C8B-B14F-4D97-AF65-F5344CB8AC3E}">
        <p14:creationId xmlns:p14="http://schemas.microsoft.com/office/powerpoint/2010/main" val="2447181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00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你们再听见角、笛、琵琶、琴、瑟、笙和各样乐器的声音，若俯伏敬拜我所造的像，却还可以；若不敬拜，必立时扔在烈火的窑中，有何神能救你们脱离我手呢？” </a:t>
            </a:r>
            <a:endParaRPr lang="zh-CN" altLang="en-US"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Now if you are ready at the time you hear the sound of the horn, flute, harp, lyre, and psaltery, in symphony with all kinds of music, and you fall down and worship the image which I have made, good! But if you do not worship, you shall be cast immediately into the midst of a burning fiery furnace. And who is the god who will deliver you from my hands?”</a:t>
            </a:r>
          </a:p>
        </p:txBody>
      </p:sp>
    </p:spTree>
    <p:extLst>
      <p:ext uri="{BB962C8B-B14F-4D97-AF65-F5344CB8AC3E}">
        <p14:creationId xmlns:p14="http://schemas.microsoft.com/office/powerpoint/2010/main" val="620929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16 </a:t>
            </a:r>
            <a:r>
              <a:rPr lang="zh-CN" altLang="en-US" sz="3600" b="1" dirty="0">
                <a:solidFill>
                  <a:srgbClr val="FFFF00"/>
                </a:solidFill>
                <a:ea typeface="微软雅黑" panose="020B0503020204020204" pitchFamily="34" charset="-122"/>
              </a:rPr>
              <a:t>沙得拉、米煞、亚伯尼歌对王说：“尼布甲尼撒啊，这件事我们不必回答你。</a:t>
            </a:r>
          </a:p>
          <a:p>
            <a:pPr algn="l">
              <a:lnSpc>
                <a:spcPct val="114000"/>
              </a:lnSpc>
            </a:pPr>
            <a:r>
              <a:rPr lang="en-US" altLang="zh-CN" sz="3600" b="1" dirty="0">
                <a:solidFill>
                  <a:schemeClr val="bg1"/>
                </a:solidFill>
                <a:ea typeface="微软雅黑" panose="020B0503020204020204" pitchFamily="34" charset="-122"/>
              </a:rPr>
              <a:t>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answered and said to the king, “O Nebuchadnezzar, we have no need to answer you in this matter.</a:t>
            </a:r>
          </a:p>
        </p:txBody>
      </p:sp>
    </p:spTree>
    <p:extLst>
      <p:ext uri="{BB962C8B-B14F-4D97-AF65-F5344CB8AC3E}">
        <p14:creationId xmlns:p14="http://schemas.microsoft.com/office/powerpoint/2010/main" val="4750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17 </a:t>
            </a:r>
            <a:r>
              <a:rPr lang="zh-CN" altLang="en-US" sz="3600" b="1" dirty="0">
                <a:solidFill>
                  <a:srgbClr val="FFFF00"/>
                </a:solidFill>
                <a:ea typeface="微软雅黑" panose="020B0503020204020204" pitchFamily="34" charset="-122"/>
              </a:rPr>
              <a:t>即便如此，我们所侍奉的　神，能将我们从烈火的窑中救出来。王啊，祂也必救我们脱离你的手；</a:t>
            </a:r>
          </a:p>
          <a:p>
            <a:pPr algn="l">
              <a:lnSpc>
                <a:spcPct val="114000"/>
              </a:lnSpc>
            </a:pPr>
            <a:r>
              <a:rPr lang="en-US" altLang="zh-CN" sz="3600" b="1" dirty="0">
                <a:solidFill>
                  <a:schemeClr val="bg1"/>
                </a:solidFill>
                <a:ea typeface="微软雅黑" panose="020B0503020204020204" pitchFamily="34" charset="-122"/>
              </a:rPr>
              <a:t>If that is the case, our God whom we serve is able to deliver us from the burning fiery furnace, and He will deliver us from your hand, O king.</a:t>
            </a:r>
          </a:p>
        </p:txBody>
      </p:sp>
    </p:spTree>
    <p:extLst>
      <p:ext uri="{BB962C8B-B14F-4D97-AF65-F5344CB8AC3E}">
        <p14:creationId xmlns:p14="http://schemas.microsoft.com/office/powerpoint/2010/main" val="2411378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18 </a:t>
            </a:r>
            <a:r>
              <a:rPr lang="zh-CN" altLang="en-US" sz="3600" b="1" dirty="0">
                <a:solidFill>
                  <a:srgbClr val="FFFF00"/>
                </a:solidFill>
                <a:ea typeface="微软雅黑" panose="020B0503020204020204" pitchFamily="34" charset="-122"/>
              </a:rPr>
              <a:t>即或不然，王啊，你当知道我们决不侍奉你的神，也不敬拜你所立的金像！” </a:t>
            </a:r>
          </a:p>
          <a:p>
            <a:pPr algn="l">
              <a:lnSpc>
                <a:spcPct val="114000"/>
              </a:lnSpc>
            </a:pPr>
            <a:r>
              <a:rPr lang="en-US" altLang="zh-CN" sz="3600" b="1" dirty="0">
                <a:solidFill>
                  <a:schemeClr val="bg1"/>
                </a:solidFill>
                <a:ea typeface="微软雅黑" panose="020B0503020204020204" pitchFamily="34" charset="-122"/>
              </a:rPr>
              <a:t>But if not, let it be known to you, O king, that we do not serve your gods, nor will we worship the gold image which you have set up.”</a:t>
            </a:r>
          </a:p>
        </p:txBody>
      </p:sp>
    </p:spTree>
    <p:extLst>
      <p:ext uri="{BB962C8B-B14F-4D97-AF65-F5344CB8AC3E}">
        <p14:creationId xmlns:p14="http://schemas.microsoft.com/office/powerpoint/2010/main" val="221406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当时尼布甲尼撒怒气填胸，向沙得拉、米煞、亚伯尼歌变了脸色，吩咐人把窑烧热，比寻常更加七倍。</a:t>
            </a:r>
          </a:p>
          <a:p>
            <a:pPr algn="l">
              <a:lnSpc>
                <a:spcPct val="114000"/>
              </a:lnSpc>
            </a:pPr>
            <a:r>
              <a:rPr lang="en-US" altLang="zh-CN" sz="3600" b="1" dirty="0">
                <a:solidFill>
                  <a:schemeClr val="bg1"/>
                </a:solidFill>
                <a:ea typeface="微软雅黑" panose="020B0503020204020204" pitchFamily="34" charset="-122"/>
              </a:rPr>
              <a:t>Then Nebuchadnezzar was full of fury, and the expression on his face changed toward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He spoke and commanded that they heat the furnace seven times more than it was usually heated.</a:t>
            </a:r>
          </a:p>
        </p:txBody>
      </p:sp>
    </p:spTree>
    <p:extLst>
      <p:ext uri="{BB962C8B-B14F-4D97-AF65-F5344CB8AC3E}">
        <p14:creationId xmlns:p14="http://schemas.microsoft.com/office/powerpoint/2010/main" val="42521913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20 </a:t>
            </a:r>
            <a:r>
              <a:rPr lang="zh-CN" altLang="en-US" sz="3600" b="1" dirty="0">
                <a:solidFill>
                  <a:srgbClr val="FFFF00"/>
                </a:solidFill>
                <a:ea typeface="微软雅黑" panose="020B0503020204020204" pitchFamily="34" charset="-122"/>
              </a:rPr>
              <a:t>又吩咐他军中的几个壮士，将沙得拉、米煞、亚伯尼歌捆起来，扔在烈火的窑中。</a:t>
            </a:r>
          </a:p>
          <a:p>
            <a:pPr algn="l">
              <a:lnSpc>
                <a:spcPct val="114000"/>
              </a:lnSpc>
            </a:pPr>
            <a:r>
              <a:rPr lang="en-US" altLang="zh-CN" sz="3600" b="1" dirty="0">
                <a:solidFill>
                  <a:schemeClr val="bg1"/>
                </a:solidFill>
                <a:ea typeface="微软雅黑" panose="020B0503020204020204" pitchFamily="34" charset="-122"/>
              </a:rPr>
              <a:t>And he commanded certain mighty men of valor who were in his army to bind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and cast them into the burning fiery furnace.</a:t>
            </a:r>
          </a:p>
        </p:txBody>
      </p:sp>
    </p:spTree>
    <p:extLst>
      <p:ext uri="{BB962C8B-B14F-4D97-AF65-F5344CB8AC3E}">
        <p14:creationId xmlns:p14="http://schemas.microsoft.com/office/powerpoint/2010/main" val="277895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这三人穿着裤子、内袍、外衣和别的衣服，被捆起来扔在烈火的窑中。</a:t>
            </a:r>
          </a:p>
          <a:p>
            <a:pPr algn="l">
              <a:lnSpc>
                <a:spcPct val="114000"/>
              </a:lnSpc>
            </a:pPr>
            <a:r>
              <a:rPr lang="en-US" altLang="zh-CN" sz="3600" b="1" dirty="0">
                <a:solidFill>
                  <a:schemeClr val="bg1"/>
                </a:solidFill>
                <a:ea typeface="微软雅黑" panose="020B0503020204020204" pitchFamily="34" charset="-122"/>
              </a:rPr>
              <a:t>Then these men were bound in their coats, their trousers, their turbans, and their other garments, and were cast into the midst of the burning fiery furnace.</a:t>
            </a:r>
          </a:p>
        </p:txBody>
      </p:sp>
    </p:spTree>
    <p:extLst>
      <p:ext uri="{BB962C8B-B14F-4D97-AF65-F5344CB8AC3E}">
        <p14:creationId xmlns:p14="http://schemas.microsoft.com/office/powerpoint/2010/main" val="3448416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22 </a:t>
            </a:r>
            <a:r>
              <a:rPr lang="zh-CN" altLang="en-US" sz="3600" b="1" dirty="0">
                <a:solidFill>
                  <a:srgbClr val="FFFF00"/>
                </a:solidFill>
                <a:ea typeface="微软雅黑" panose="020B0503020204020204" pitchFamily="34" charset="-122"/>
              </a:rPr>
              <a:t>因为王命紧急，窑又甚热，那抬沙得拉、米煞、亚伯尼歌的人都被火焰烧死。</a:t>
            </a:r>
          </a:p>
          <a:p>
            <a:pPr algn="l"/>
            <a:r>
              <a:rPr lang="en-US" altLang="zh-CN" sz="3400" b="1" dirty="0">
                <a:solidFill>
                  <a:schemeClr val="bg1"/>
                </a:solidFill>
                <a:ea typeface="微软雅黑" panose="020B0503020204020204" pitchFamily="34" charset="-122"/>
              </a:rPr>
              <a:t>Therefore, because the king’s command was urgent, and the furnace exceedingly hot, the flame of the fire killed those men who took up Shadrach,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a:t>
            </a:r>
          </a:p>
          <a:p>
            <a:pPr algn="l">
              <a:lnSpc>
                <a:spcPct val="100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沙得拉、米煞、亚伯尼歌这三个人都被捆着落在烈火的窑中。</a:t>
            </a:r>
            <a:endParaRPr lang="zh-CN" altLang="en-US" sz="34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And these three men, Shadrach, Meshach, and Abed-</a:t>
            </a:r>
            <a:r>
              <a:rPr lang="en-US" altLang="zh-CN" sz="3400" b="1" dirty="0" err="1">
                <a:solidFill>
                  <a:schemeClr val="bg1"/>
                </a:solidFill>
                <a:ea typeface="微软雅黑" panose="020B0503020204020204" pitchFamily="34" charset="-122"/>
              </a:rPr>
              <a:t>Nego</a:t>
            </a:r>
            <a:r>
              <a:rPr lang="en-US" altLang="zh-CN" sz="3400" b="1" dirty="0">
                <a:solidFill>
                  <a:schemeClr val="bg1"/>
                </a:solidFill>
                <a:ea typeface="微软雅黑" panose="020B0503020204020204" pitchFamily="34" charset="-122"/>
              </a:rPr>
              <a:t>, fell down bound into the midst of the burning fiery furnace.</a:t>
            </a:r>
          </a:p>
        </p:txBody>
      </p:sp>
    </p:spTree>
    <p:extLst>
      <p:ext uri="{BB962C8B-B14F-4D97-AF65-F5344CB8AC3E}">
        <p14:creationId xmlns:p14="http://schemas.microsoft.com/office/powerpoint/2010/main" val="931096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那时，尼布甲尼撒王惊奇，急忙起来，对谋士说：“我们捆起来扔在火里的不是三个人吗？”他们回答王说：“王啊，是。” </a:t>
            </a:r>
          </a:p>
          <a:p>
            <a:pPr algn="l">
              <a:lnSpc>
                <a:spcPct val="114000"/>
              </a:lnSpc>
            </a:pPr>
            <a:r>
              <a:rPr lang="en-US" altLang="zh-CN" sz="3600" b="1" dirty="0">
                <a:solidFill>
                  <a:schemeClr val="bg1"/>
                </a:solidFill>
                <a:ea typeface="微软雅黑" panose="020B0503020204020204" pitchFamily="34" charset="-122"/>
              </a:rPr>
              <a:t>Then King Nebuchadnezzar was astonished; and he rose in haste and spoke, saying to his counselors, “Did we not cast three men bound into the midst of the </a:t>
            </a:r>
            <a:r>
              <a:rPr lang="en-US" altLang="zh-CN" sz="3600" b="1" dirty="0" err="1">
                <a:solidFill>
                  <a:schemeClr val="bg1"/>
                </a:solidFill>
                <a:ea typeface="微软雅黑" panose="020B0503020204020204" pitchFamily="34" charset="-122"/>
              </a:rPr>
              <a:t>fire?”They</a:t>
            </a:r>
            <a:r>
              <a:rPr lang="en-US" altLang="zh-CN" sz="3600" b="1" dirty="0">
                <a:solidFill>
                  <a:schemeClr val="bg1"/>
                </a:solidFill>
                <a:ea typeface="微软雅黑" panose="020B0503020204020204" pitchFamily="34" charset="-122"/>
              </a:rPr>
              <a:t> answered and said to the king, “True, O king.”</a:t>
            </a:r>
          </a:p>
        </p:txBody>
      </p:sp>
    </p:spTree>
    <p:extLst>
      <p:ext uri="{BB962C8B-B14F-4D97-AF65-F5344CB8AC3E}">
        <p14:creationId xmlns:p14="http://schemas.microsoft.com/office/powerpoint/2010/main" val="82608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17:9</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15-19】</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我为他们祈求，不为世人祈求，却为你所赐给我的人祈求，因他们本是你的。</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I pray for them. I do not pray for the world but for those whom You have given Me, for they are Yours.</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我不求你叫他们离开世界，只求你保守他们脱离那恶者（或作“脱离罪恶”）。</a:t>
            </a:r>
            <a:r>
              <a:rPr lang="en-US" altLang="zh-CN" sz="3200" b="1" dirty="0">
                <a:solidFill>
                  <a:schemeClr val="bg1"/>
                </a:solidFill>
                <a:ea typeface="微软雅黑" panose="020B0503020204020204" pitchFamily="34" charset="-122"/>
              </a:rPr>
              <a:t>I do not pray that You should take them out of the world, but that You should keep them from the evil one.</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他们不属世界，正如我不属世界一样。</a:t>
            </a:r>
            <a:r>
              <a:rPr lang="en-US" altLang="zh-CN" sz="3200" b="1" dirty="0">
                <a:solidFill>
                  <a:schemeClr val="bg1"/>
                </a:solidFill>
                <a:ea typeface="微软雅黑" panose="020B0503020204020204" pitchFamily="34" charset="-122"/>
              </a:rPr>
              <a:t>They are not of the world, just as I am not of the world.</a:t>
            </a: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王说：“看哪，我见有四个人，并没有捆绑，在火中游行，也没有受伤，那第四个的相貌好像神子。”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Look!” he answered, “I see four men loose, walking in the midst of the fire; and they are not hurt, and the form of the fourth is like the Son of God.”</a:t>
            </a:r>
          </a:p>
        </p:txBody>
      </p:sp>
    </p:spTree>
    <p:extLst>
      <p:ext uri="{BB962C8B-B14F-4D97-AF65-F5344CB8AC3E}">
        <p14:creationId xmlns:p14="http://schemas.microsoft.com/office/powerpoint/2010/main" val="3594129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于是尼布甲尼撒就近烈火窑门，说：“至高　神的仆人沙得拉、米煞、亚伯尼歌出来，上这里来吧！”沙得拉、米煞、亚伯尼歌就从火中出来了。</a:t>
            </a:r>
          </a:p>
          <a:p>
            <a:pPr algn="l">
              <a:lnSpc>
                <a:spcPct val="100000"/>
              </a:lnSpc>
            </a:pPr>
            <a:r>
              <a:rPr lang="en-US" altLang="zh-CN" sz="3600" b="1" dirty="0">
                <a:solidFill>
                  <a:schemeClr val="bg1"/>
                </a:solidFill>
                <a:ea typeface="微软雅黑" panose="020B0503020204020204" pitchFamily="34" charset="-122"/>
              </a:rPr>
              <a:t>Then Nebuchadnezzar went near the mouth of the burning fiery furnace and spoke, saying,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servants of the Most High God, come out, and come here.” Then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came from the midst of the fire.</a:t>
            </a:r>
          </a:p>
        </p:txBody>
      </p:sp>
    </p:spTree>
    <p:extLst>
      <p:ext uri="{BB962C8B-B14F-4D97-AF65-F5344CB8AC3E}">
        <p14:creationId xmlns:p14="http://schemas.microsoft.com/office/powerpoint/2010/main" val="741925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27 </a:t>
            </a:r>
            <a:r>
              <a:rPr lang="zh-CN" altLang="en-US" sz="3600" b="1" dirty="0">
                <a:solidFill>
                  <a:srgbClr val="FFFF00"/>
                </a:solidFill>
                <a:ea typeface="微软雅黑" panose="020B0503020204020204" pitchFamily="34" charset="-122"/>
              </a:rPr>
              <a:t>那些总督、钦差、巡抚和王的谋士，一同聚集看这三个人，见火无力伤他们的身体，头发也没有烧焦，衣裳也没有变色，并没有火燎的气味。</a:t>
            </a:r>
          </a:p>
          <a:p>
            <a:pPr algn="l">
              <a:lnSpc>
                <a:spcPct val="100000"/>
              </a:lnSpc>
            </a:pPr>
            <a:r>
              <a:rPr lang="en-US" altLang="zh-CN" sz="3600" b="1" dirty="0">
                <a:solidFill>
                  <a:schemeClr val="bg1"/>
                </a:solidFill>
                <a:ea typeface="微软雅黑" panose="020B0503020204020204" pitchFamily="34" charset="-122"/>
              </a:rPr>
              <a:t>And the satraps, administrators, governors, and the king’s counselors gathered together, and they saw these men on whose bodies the fire had no power; the hair of their head was not singed nor were their garments affected, and the smell of fire was not on them.</a:t>
            </a:r>
          </a:p>
        </p:txBody>
      </p:sp>
    </p:spTree>
    <p:extLst>
      <p:ext uri="{BB962C8B-B14F-4D97-AF65-F5344CB8AC3E}">
        <p14:creationId xmlns:p14="http://schemas.microsoft.com/office/powerpoint/2010/main" val="39317752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尼布甲尼撒说：“沙得拉、米煞、亚伯尼歌的　神是应当称颂的。祂差遣使者救护倚靠祂的仆人，他们不遵王命，舍去己身，在他们　神以外不肯侍奉敬拜别神。</a:t>
            </a:r>
          </a:p>
          <a:p>
            <a:pPr algn="l"/>
            <a:r>
              <a:rPr lang="en-US" altLang="zh-CN" sz="3600" b="1" dirty="0">
                <a:solidFill>
                  <a:schemeClr val="bg1"/>
                </a:solidFill>
                <a:ea typeface="微软雅黑" panose="020B0503020204020204" pitchFamily="34" charset="-122"/>
              </a:rPr>
              <a:t>Nebuchadnezzar spoke, saying, “Blessed be the God of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who sent His Angel and delivered His servants who trusted in Him, and they have frustrated the king’s word, and yielded their bodies, that they should not serve nor worship any god except their own God!</a:t>
            </a:r>
          </a:p>
        </p:txBody>
      </p:sp>
    </p:spTree>
    <p:extLst>
      <p:ext uri="{BB962C8B-B14F-4D97-AF65-F5344CB8AC3E}">
        <p14:creationId xmlns:p14="http://schemas.microsoft.com/office/powerpoint/2010/main" val="4108034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现在我降旨，无论何方、何国、何族的人，谤讟沙得拉、米煞、亚伯尼歌之　神的，必被凌迟，他的房屋必成粪堆，因为没有别神能这样施行拯救。” </a:t>
            </a:r>
          </a:p>
          <a:p>
            <a:pPr algn="l">
              <a:lnSpc>
                <a:spcPct val="100000"/>
              </a:lnSpc>
            </a:pPr>
            <a:r>
              <a:rPr lang="en-US" altLang="zh-CN" sz="3600" b="1" dirty="0">
                <a:solidFill>
                  <a:schemeClr val="bg1"/>
                </a:solidFill>
                <a:ea typeface="微软雅黑" panose="020B0503020204020204" pitchFamily="34" charset="-122"/>
              </a:rPr>
              <a:t>Therefore I make a decree that any people, nation, or language which speaks anything amiss against the God of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shall be cut in pieces, and their houses shall be made an ash heap; because there is no other God who can deliver like this.”</a:t>
            </a:r>
          </a:p>
        </p:txBody>
      </p:sp>
    </p:spTree>
    <p:extLst>
      <p:ext uri="{BB962C8B-B14F-4D97-AF65-F5344CB8AC3E}">
        <p14:creationId xmlns:p14="http://schemas.microsoft.com/office/powerpoint/2010/main" val="25982473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6:10</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15】</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司提反是以智慧和圣灵说话，众人敌挡不住；</a:t>
            </a:r>
            <a:r>
              <a:rPr lang="en-US" altLang="zh-CN" sz="3200" b="1" dirty="0">
                <a:solidFill>
                  <a:schemeClr val="bg1"/>
                </a:solidFill>
                <a:ea typeface="微软雅黑" panose="020B0503020204020204" pitchFamily="34" charset="-122"/>
              </a:rPr>
              <a:t>And they were not able to resist the wisdom and the Spirit by which he spoke.</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在公会里坐着的人都定睛看他，见他的面貌好像天使的面貌。</a:t>
            </a:r>
          </a:p>
          <a:p>
            <a:pPr algn="l">
              <a:lnSpc>
                <a:spcPct val="112000"/>
              </a:lnSpc>
            </a:pPr>
            <a:r>
              <a:rPr lang="en-US" altLang="zh-CN" sz="3200" b="1" dirty="0">
                <a:solidFill>
                  <a:schemeClr val="bg1"/>
                </a:solidFill>
                <a:ea typeface="微软雅黑" panose="020B0503020204020204" pitchFamily="34" charset="-122"/>
              </a:rPr>
              <a:t>And all who sat in the council, looking steadfastly at him, saw his face as the face of an angel.</a:t>
            </a:r>
          </a:p>
        </p:txBody>
      </p:sp>
    </p:spTree>
    <p:extLst>
      <p:ext uri="{BB962C8B-B14F-4D97-AF65-F5344CB8AC3E}">
        <p14:creationId xmlns:p14="http://schemas.microsoft.com/office/powerpoint/2010/main" val="3940251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51-60】</a:t>
            </a:r>
          </a:p>
          <a:p>
            <a:pPr algn="l">
              <a:lnSpc>
                <a:spcPct val="112000"/>
              </a:lnSpc>
            </a:pPr>
            <a:r>
              <a:rPr lang="en-US" altLang="zh-CN" sz="3200" b="1" dirty="0">
                <a:solidFill>
                  <a:srgbClr val="FFFF00"/>
                </a:solidFill>
                <a:ea typeface="微软雅黑" panose="020B0503020204020204" pitchFamily="34" charset="-122"/>
              </a:rPr>
              <a:t>51 “</a:t>
            </a:r>
            <a:r>
              <a:rPr lang="zh-CN" altLang="en-US" sz="3200" b="1" dirty="0">
                <a:solidFill>
                  <a:srgbClr val="FFFF00"/>
                </a:solidFill>
                <a:ea typeface="微软雅黑" panose="020B0503020204020204" pitchFamily="34" charset="-122"/>
              </a:rPr>
              <a:t>你们这硬着颈项、心与耳未受割礼的人，时常抗拒圣灵；你们的祖宗怎样，你们也怎样。</a:t>
            </a:r>
            <a:endParaRPr lang="en-US" altLang="zh-CN" sz="3200" b="1" dirty="0">
              <a:solidFill>
                <a:srgbClr val="FFFF00"/>
              </a:solidFill>
              <a:ea typeface="微软雅黑" panose="020B0503020204020204" pitchFamily="34" charset="-122"/>
            </a:endParaRP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You stiff-necked and uncircumcised in heart and ears! You always resist the Holy Spirit; as your fathers did, so do you.</a:t>
            </a:r>
          </a:p>
          <a:p>
            <a:pPr algn="l">
              <a:lnSpc>
                <a:spcPct val="112000"/>
              </a:lnSpc>
            </a:pPr>
            <a:r>
              <a:rPr lang="en-US" altLang="zh-CN" sz="3200" b="1" dirty="0">
                <a:solidFill>
                  <a:srgbClr val="FFFF00"/>
                </a:solidFill>
                <a:ea typeface="微软雅黑" panose="020B0503020204020204" pitchFamily="34" charset="-122"/>
              </a:rPr>
              <a:t>52 </a:t>
            </a:r>
            <a:r>
              <a:rPr lang="zh-CN" altLang="en-US" sz="3200" b="1" dirty="0">
                <a:solidFill>
                  <a:srgbClr val="FFFF00"/>
                </a:solidFill>
                <a:ea typeface="微软雅黑" panose="020B0503020204020204" pitchFamily="34" charset="-122"/>
              </a:rPr>
              <a:t>哪一个先知不是你们祖宗逼迫呢？他们也把预先传说那义者要来的人杀了。如今你们又把那义者卖了、杀了。</a:t>
            </a:r>
            <a:r>
              <a:rPr lang="en-US" altLang="zh-CN" sz="3200" b="1" dirty="0">
                <a:solidFill>
                  <a:schemeClr val="bg1"/>
                </a:solidFill>
                <a:ea typeface="微软雅黑" panose="020B0503020204020204" pitchFamily="34" charset="-122"/>
              </a:rPr>
              <a:t>Which of the prophets did your fathers not persecute? And they killed those who foretold the coming of the Just One, of whom you now have become the betrayers and murderers,</a:t>
            </a:r>
          </a:p>
        </p:txBody>
      </p:sp>
    </p:spTree>
    <p:extLst>
      <p:ext uri="{BB962C8B-B14F-4D97-AF65-F5344CB8AC3E}">
        <p14:creationId xmlns:p14="http://schemas.microsoft.com/office/powerpoint/2010/main" val="12034368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51-60】</a:t>
            </a:r>
          </a:p>
          <a:p>
            <a:pPr algn="l">
              <a:lnSpc>
                <a:spcPct val="112000"/>
              </a:lnSpc>
            </a:pPr>
            <a:r>
              <a:rPr lang="en-US" altLang="zh-CN" sz="3200" b="1" dirty="0">
                <a:solidFill>
                  <a:srgbClr val="FFFF00"/>
                </a:solidFill>
                <a:ea typeface="微软雅黑" panose="020B0503020204020204" pitchFamily="34" charset="-122"/>
              </a:rPr>
              <a:t>53 </a:t>
            </a:r>
            <a:r>
              <a:rPr lang="zh-CN" altLang="en-US" sz="3200" b="1" dirty="0">
                <a:solidFill>
                  <a:srgbClr val="FFFF00"/>
                </a:solidFill>
                <a:ea typeface="微软雅黑" panose="020B0503020204020204" pitchFamily="34" charset="-122"/>
              </a:rPr>
              <a:t>你们受了天使所传的律法，竟不遵守。”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who have received the law by the direction of angels and have not kept it.”</a:t>
            </a:r>
          </a:p>
          <a:p>
            <a:pPr algn="l">
              <a:lnSpc>
                <a:spcPct val="112000"/>
              </a:lnSpc>
            </a:pPr>
            <a:r>
              <a:rPr lang="en-US" altLang="zh-CN" sz="3200" b="1" dirty="0">
                <a:solidFill>
                  <a:srgbClr val="FFFF00"/>
                </a:solidFill>
                <a:ea typeface="微软雅黑" panose="020B0503020204020204" pitchFamily="34" charset="-122"/>
              </a:rPr>
              <a:t>54 </a:t>
            </a:r>
            <a:r>
              <a:rPr lang="zh-CN" altLang="en-US" sz="3200" b="1" dirty="0">
                <a:solidFill>
                  <a:srgbClr val="FFFF00"/>
                </a:solidFill>
                <a:ea typeface="微软雅黑" panose="020B0503020204020204" pitchFamily="34" charset="-122"/>
              </a:rPr>
              <a:t>众人听见这话，就极其恼怒，向司提反咬牙切齿。</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When they heard these things they were cut to the heart, and they gnashed at him with their teeth.</a:t>
            </a:r>
          </a:p>
        </p:txBody>
      </p:sp>
    </p:spTree>
    <p:extLst>
      <p:ext uri="{BB962C8B-B14F-4D97-AF65-F5344CB8AC3E}">
        <p14:creationId xmlns:p14="http://schemas.microsoft.com/office/powerpoint/2010/main" val="312680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51-60】</a:t>
            </a:r>
          </a:p>
          <a:p>
            <a:pPr algn="l">
              <a:lnSpc>
                <a:spcPct val="112000"/>
              </a:lnSpc>
            </a:pPr>
            <a:r>
              <a:rPr lang="en-US" altLang="zh-CN" sz="3200" b="1" dirty="0">
                <a:solidFill>
                  <a:srgbClr val="FFFF00"/>
                </a:solidFill>
                <a:ea typeface="微软雅黑" panose="020B0503020204020204" pitchFamily="34" charset="-122"/>
              </a:rPr>
              <a:t>55 </a:t>
            </a:r>
            <a:r>
              <a:rPr lang="zh-CN" altLang="en-US" sz="3200" b="1" dirty="0">
                <a:solidFill>
                  <a:srgbClr val="FFFF00"/>
                </a:solidFill>
                <a:ea typeface="微软雅黑" panose="020B0503020204020204" pitchFamily="34" charset="-122"/>
              </a:rPr>
              <a:t>但司提反被圣灵充满，定睛望天，看见　神的荣耀，又看见耶稣站在　神的右边，</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he, being full of the Holy Spirit, gazed into heaven and saw the glory of God, and Jesus standing at the right hand of God,</a:t>
            </a:r>
          </a:p>
          <a:p>
            <a:pPr algn="l">
              <a:lnSpc>
                <a:spcPct val="112000"/>
              </a:lnSpc>
            </a:pPr>
            <a:r>
              <a:rPr lang="en-US" altLang="zh-CN" sz="3200" b="1" dirty="0">
                <a:solidFill>
                  <a:srgbClr val="FFFF00"/>
                </a:solidFill>
                <a:ea typeface="微软雅黑" panose="020B0503020204020204" pitchFamily="34" charset="-122"/>
              </a:rPr>
              <a:t>56 </a:t>
            </a:r>
            <a:r>
              <a:rPr lang="zh-CN" altLang="en-US" sz="3200" b="1" dirty="0">
                <a:solidFill>
                  <a:srgbClr val="FFFF00"/>
                </a:solidFill>
                <a:ea typeface="微软雅黑" panose="020B0503020204020204" pitchFamily="34" charset="-122"/>
              </a:rPr>
              <a:t>就说：“我看见天开了，人子站在　神的右边。”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said, “Look! I see the heavens opened and the Son of Man standing at the right hand of God!”</a:t>
            </a:r>
          </a:p>
        </p:txBody>
      </p:sp>
    </p:spTree>
    <p:extLst>
      <p:ext uri="{BB962C8B-B14F-4D97-AF65-F5344CB8AC3E}">
        <p14:creationId xmlns:p14="http://schemas.microsoft.com/office/powerpoint/2010/main" val="4204479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51-60】</a:t>
            </a:r>
          </a:p>
          <a:p>
            <a:pPr algn="l">
              <a:lnSpc>
                <a:spcPct val="112000"/>
              </a:lnSpc>
            </a:pPr>
            <a:r>
              <a:rPr lang="en-US" altLang="zh-CN" sz="3200" b="1" dirty="0">
                <a:solidFill>
                  <a:srgbClr val="FFFF00"/>
                </a:solidFill>
                <a:ea typeface="微软雅黑" panose="020B0503020204020204" pitchFamily="34" charset="-122"/>
              </a:rPr>
              <a:t>57 </a:t>
            </a:r>
            <a:r>
              <a:rPr lang="zh-CN" altLang="en-US" sz="3200" b="1" dirty="0">
                <a:solidFill>
                  <a:srgbClr val="FFFF00"/>
                </a:solidFill>
                <a:ea typeface="微软雅黑" panose="020B0503020204020204" pitchFamily="34" charset="-122"/>
              </a:rPr>
              <a:t>众人大声喊叫，捂着耳朵，齐心拥上前去，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they cried out with a loud voice, stopped their ears, and ran at him with one accord;</a:t>
            </a:r>
          </a:p>
          <a:p>
            <a:pPr algn="l">
              <a:lnSpc>
                <a:spcPct val="112000"/>
              </a:lnSpc>
            </a:pPr>
            <a:r>
              <a:rPr lang="en-US" altLang="zh-CN" sz="3200" b="1" dirty="0">
                <a:solidFill>
                  <a:srgbClr val="FFFF00"/>
                </a:solidFill>
                <a:ea typeface="微软雅黑" panose="020B0503020204020204" pitchFamily="34" charset="-122"/>
              </a:rPr>
              <a:t>58 </a:t>
            </a:r>
            <a:r>
              <a:rPr lang="zh-CN" altLang="en-US" sz="3200" b="1" dirty="0">
                <a:solidFill>
                  <a:srgbClr val="FFFF00"/>
                </a:solidFill>
                <a:ea typeface="微软雅黑" panose="020B0503020204020204" pitchFamily="34" charset="-122"/>
              </a:rPr>
              <a:t>把他推到城外，用石头打他。作见证的人把衣裳放在一个少年人名叫扫罗的脚前。</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they cast him out of the city and stoned him. And the witnesses laid down their clothes at the feet of a young man named Saul.</a:t>
            </a:r>
          </a:p>
        </p:txBody>
      </p:sp>
    </p:spTree>
    <p:extLst>
      <p:ext uri="{BB962C8B-B14F-4D97-AF65-F5344CB8AC3E}">
        <p14:creationId xmlns:p14="http://schemas.microsoft.com/office/powerpoint/2010/main" val="2169170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17:9</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15-19】</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求你用真理使他们成圣，你的道就是真理。</a:t>
            </a:r>
            <a:r>
              <a:rPr lang="en-US" altLang="zh-CN" sz="3200" b="1" dirty="0">
                <a:solidFill>
                  <a:schemeClr val="bg1"/>
                </a:solidFill>
                <a:ea typeface="微软雅黑" panose="020B0503020204020204" pitchFamily="34" charset="-122"/>
              </a:rPr>
              <a:t>Sanctify them by Your truth. Your word is truth.</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你怎样差我到世上，我也照样差他们到世上。</a:t>
            </a:r>
            <a:r>
              <a:rPr lang="en-US" altLang="zh-CN" sz="3200" b="1" dirty="0">
                <a:solidFill>
                  <a:schemeClr val="bg1"/>
                </a:solidFill>
                <a:ea typeface="微软雅黑" panose="020B0503020204020204" pitchFamily="34" charset="-122"/>
              </a:rPr>
              <a:t>As You sent Me into the world, I also have sent them into the world.</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我为他们的缘故，自己分别为圣，叫他们也因真理成圣。”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for their sakes I sanctify Myself, that they also may be sanctified by the truth.</a:t>
            </a:r>
          </a:p>
        </p:txBody>
      </p:sp>
    </p:spTree>
    <p:extLst>
      <p:ext uri="{BB962C8B-B14F-4D97-AF65-F5344CB8AC3E}">
        <p14:creationId xmlns:p14="http://schemas.microsoft.com/office/powerpoint/2010/main" val="1168471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51-60】</a:t>
            </a:r>
          </a:p>
          <a:p>
            <a:pPr algn="l">
              <a:lnSpc>
                <a:spcPct val="112000"/>
              </a:lnSpc>
            </a:pPr>
            <a:r>
              <a:rPr lang="en-US" altLang="zh-CN" sz="3200" b="1" dirty="0">
                <a:solidFill>
                  <a:srgbClr val="FFFF00"/>
                </a:solidFill>
                <a:ea typeface="微软雅黑" panose="020B0503020204020204" pitchFamily="34" charset="-122"/>
              </a:rPr>
              <a:t>59 </a:t>
            </a:r>
            <a:r>
              <a:rPr lang="zh-CN" altLang="en-US" sz="3200" b="1" dirty="0">
                <a:solidFill>
                  <a:srgbClr val="FFFF00"/>
                </a:solidFill>
                <a:ea typeface="微软雅黑" panose="020B0503020204020204" pitchFamily="34" charset="-122"/>
              </a:rPr>
              <a:t>他们正用石头打的时候，司提反呼吁主说：“求主耶稣接收我的灵魂！”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they stoned Stephen as he was calling on God and saying, “Lord Jesus, receive my spirit.”</a:t>
            </a:r>
          </a:p>
          <a:p>
            <a:pPr algn="l">
              <a:lnSpc>
                <a:spcPct val="112000"/>
              </a:lnSpc>
            </a:pPr>
            <a:r>
              <a:rPr lang="en-US" altLang="zh-CN" sz="3200" b="1" dirty="0">
                <a:solidFill>
                  <a:srgbClr val="FFFF00"/>
                </a:solidFill>
                <a:ea typeface="微软雅黑" panose="020B0503020204020204" pitchFamily="34" charset="-122"/>
              </a:rPr>
              <a:t>60 </a:t>
            </a:r>
            <a:r>
              <a:rPr lang="zh-CN" altLang="en-US" sz="3200" b="1" dirty="0">
                <a:solidFill>
                  <a:srgbClr val="FFFF00"/>
                </a:solidFill>
                <a:ea typeface="微软雅黑" panose="020B0503020204020204" pitchFamily="34" charset="-122"/>
              </a:rPr>
              <a:t>又跪下大声喊着说：“主啊，不要将这罪归于他们！”说了这话，就睡了。扫罗也喜悦他被害。</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he knelt down and cried out with a loud voice, “Lord, do not charge them with this sin.” And when he had said this, he fell asleep.</a:t>
            </a:r>
          </a:p>
        </p:txBody>
      </p:sp>
    </p:spTree>
    <p:extLst>
      <p:ext uri="{BB962C8B-B14F-4D97-AF65-F5344CB8AC3E}">
        <p14:creationId xmlns:p14="http://schemas.microsoft.com/office/powerpoint/2010/main" val="1979683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3:28-29】</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尼布甲尼撒说：“沙得拉、米煞、亚伯尼歌的　神是应当称颂的。祂差遣使者救护倚靠祂的仆人，他们不遵王命，舍去己身，在他们　神以外不肯侍奉敬拜别神。</a:t>
            </a:r>
          </a:p>
          <a:p>
            <a:pPr algn="l">
              <a:lnSpc>
                <a:spcPct val="112000"/>
              </a:lnSpc>
            </a:pPr>
            <a:r>
              <a:rPr lang="en-US" altLang="zh-CN" sz="3200" b="1" dirty="0">
                <a:solidFill>
                  <a:schemeClr val="bg1"/>
                </a:solidFill>
                <a:ea typeface="微软雅黑" panose="020B0503020204020204" pitchFamily="34" charset="-122"/>
              </a:rPr>
              <a:t>Nebuchadnezzar spoke, saying, “Blessed be the God of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who sent His Angel and delivered His servants who trusted in Him, and they have frustrated the king’s word, and yielded their bodies, that they should not serve nor worship any god except their own God!</a:t>
            </a:r>
            <a:endParaRPr lang="en-US" altLang="zh-CN" sz="32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902937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3:28-29】</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现在我降旨，无论何方、何国、何族的人，谤讟沙得拉、米煞、亚伯尼歌之　神的，必被凌迟，他的房屋必成粪堆，因为没有别神能这样施行拯救。” </a:t>
            </a:r>
          </a:p>
          <a:p>
            <a:pPr algn="l">
              <a:lnSpc>
                <a:spcPct val="112000"/>
              </a:lnSpc>
            </a:pPr>
            <a:r>
              <a:rPr lang="en-US" altLang="zh-CN" sz="3200" b="1" dirty="0">
                <a:solidFill>
                  <a:schemeClr val="bg1"/>
                </a:solidFill>
                <a:ea typeface="微软雅黑" panose="020B0503020204020204" pitchFamily="34" charset="-122"/>
              </a:rPr>
              <a:t>Therefore I make a decree that any people, nation, or language which speaks anything amiss against the God of Shadrach, Meshach, and Abed-</a:t>
            </a:r>
            <a:r>
              <a:rPr lang="en-US" altLang="zh-CN" sz="3200" b="1" dirty="0" err="1">
                <a:solidFill>
                  <a:schemeClr val="bg1"/>
                </a:solidFill>
                <a:ea typeface="微软雅黑" panose="020B0503020204020204" pitchFamily="34" charset="-122"/>
              </a:rPr>
              <a:t>Nego</a:t>
            </a:r>
            <a:r>
              <a:rPr lang="en-US" altLang="zh-CN" sz="3200" b="1" dirty="0">
                <a:solidFill>
                  <a:schemeClr val="bg1"/>
                </a:solidFill>
                <a:ea typeface="微软雅黑" panose="020B0503020204020204" pitchFamily="34" charset="-122"/>
              </a:rPr>
              <a:t> shall be cut in pieces, and their houses shall be made an ash heap; because there is no other God who can deliver like this.”</a:t>
            </a:r>
          </a:p>
          <a:p>
            <a:pPr algn="l">
              <a:lnSpc>
                <a:spcPct val="112000"/>
              </a:lnSpc>
            </a:pPr>
            <a:endParaRPr lang="en-US" altLang="zh-CN" sz="32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338359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犹大书 </a:t>
            </a:r>
            <a:r>
              <a:rPr lang="en-US" altLang="zh-CN" sz="3200" b="1" u="sng" dirty="0">
                <a:solidFill>
                  <a:schemeClr val="bg1"/>
                </a:solidFill>
                <a:ea typeface="微软雅黑" panose="020B0503020204020204" pitchFamily="34" charset="-122"/>
              </a:rPr>
              <a:t>Jude 1:24】</a:t>
            </a:r>
          </a:p>
          <a:p>
            <a:pPr algn="l">
              <a:lnSpc>
                <a:spcPct val="112000"/>
              </a:lnSpc>
            </a:pPr>
            <a:r>
              <a:rPr lang="zh-CN" altLang="en-US" sz="3200" b="1" dirty="0">
                <a:solidFill>
                  <a:srgbClr val="FFFF00"/>
                </a:solidFill>
                <a:ea typeface="微软雅黑" panose="020B0503020204020204" pitchFamily="34" charset="-122"/>
              </a:rPr>
              <a:t>那能保守你们不失脚，叫你们无瑕无疵、欢欢喜喜站在他荣耀之前的我们的救主独一的　神，</a:t>
            </a:r>
          </a:p>
          <a:p>
            <a:pPr algn="l">
              <a:lnSpc>
                <a:spcPct val="112000"/>
              </a:lnSpc>
            </a:pPr>
            <a:r>
              <a:rPr lang="en-US" altLang="zh-CN" sz="3200" b="1" dirty="0">
                <a:solidFill>
                  <a:schemeClr val="bg1"/>
                </a:solidFill>
                <a:ea typeface="微软雅黑" panose="020B0503020204020204" pitchFamily="34" charset="-122"/>
              </a:rPr>
              <a:t>Now to Him who is able to keep you from stumbling, And to present you faultless Before the presence of His glory with exceeding joy,</a:t>
            </a:r>
          </a:p>
        </p:txBody>
      </p:sp>
    </p:spTree>
    <p:extLst>
      <p:ext uri="{BB962C8B-B14F-4D97-AF65-F5344CB8AC3E}">
        <p14:creationId xmlns:p14="http://schemas.microsoft.com/office/powerpoint/2010/main" val="24868507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哥林多后书 </a:t>
            </a:r>
            <a:r>
              <a:rPr lang="en-US" altLang="zh-CN" sz="3200" b="1" u="sng" dirty="0">
                <a:solidFill>
                  <a:schemeClr val="bg1"/>
                </a:solidFill>
                <a:ea typeface="微软雅黑" panose="020B0503020204020204" pitchFamily="34" charset="-122"/>
              </a:rPr>
              <a:t>2 Corinthians 12:6-9】</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我就是愿意夸口，也不算狂，因为我必说实话；只是我禁止不说，恐怕有人把我看高了，过于他在我身上所看见所听见的。</a:t>
            </a:r>
            <a:r>
              <a:rPr lang="en-US" altLang="zh-CN" sz="3000" b="1" dirty="0">
                <a:solidFill>
                  <a:schemeClr val="bg1"/>
                </a:solidFill>
                <a:ea typeface="微软雅黑" panose="020B0503020204020204" pitchFamily="34" charset="-122"/>
              </a:rPr>
              <a:t>For though I might desire to boast, I will not be a fool; for I will speak the truth. But I refrain, lest anyone should think of me above what he sees me to be or hears from me.</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又恐怕我因所得的启示甚大，就过于自高，所以有一根刺加在我肉体上，就是撒但的差役要攻击我，免得我过于自高。</a:t>
            </a:r>
            <a:r>
              <a:rPr lang="en-US" altLang="zh-CN" sz="2950" b="1" dirty="0">
                <a:solidFill>
                  <a:schemeClr val="bg1"/>
                </a:solidFill>
                <a:ea typeface="微软雅黑" panose="020B0503020204020204" pitchFamily="34" charset="-122"/>
              </a:rPr>
              <a:t>And lest I should be exalted above measure by the abundance of the revelations, a thorn in the flesh was given to me, a messenger of Satan to buffet me, lest I be exalted above measure.</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689609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哥林多后书 </a:t>
            </a:r>
            <a:r>
              <a:rPr lang="en-US" altLang="zh-CN" sz="3200" b="1" u="sng" dirty="0">
                <a:solidFill>
                  <a:schemeClr val="bg1"/>
                </a:solidFill>
                <a:ea typeface="微软雅黑" panose="020B0503020204020204" pitchFamily="34" charset="-122"/>
              </a:rPr>
              <a:t>2 Corinthians 12:6-9】</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为这事，我三次求过主，叫这刺离开我。</a:t>
            </a:r>
            <a:r>
              <a:rPr lang="en-US" altLang="zh-CN" sz="3200" b="1" dirty="0">
                <a:solidFill>
                  <a:schemeClr val="bg1"/>
                </a:solidFill>
                <a:ea typeface="微软雅黑" panose="020B0503020204020204" pitchFamily="34" charset="-122"/>
              </a:rPr>
              <a:t>Concerning this thing I pleaded with the Lord three times that it might depart from me.</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祂对我说：“我的恩典够你用的，因为我的能力是在人的软弱上显得完全。”所以，我更喜欢夸自己的软弱，好叫基督的能力覆庇我。</a:t>
            </a:r>
          </a:p>
          <a:p>
            <a:pPr algn="l">
              <a:lnSpc>
                <a:spcPct val="100000"/>
              </a:lnSpc>
            </a:pPr>
            <a:r>
              <a:rPr lang="en-US" altLang="zh-CN" sz="3200" b="1" dirty="0">
                <a:solidFill>
                  <a:schemeClr val="bg1"/>
                </a:solidFill>
                <a:ea typeface="微软雅黑" panose="020B0503020204020204" pitchFamily="34" charset="-122"/>
              </a:rPr>
              <a:t>And He said to me, “My grace is sufficient for you, for My strength is made perfect in weakness.” Therefore most gladly I will rather boast in my infirmities, that the power of Christ may rest upon me.</a:t>
            </a:r>
          </a:p>
        </p:txBody>
      </p:sp>
    </p:spTree>
    <p:extLst>
      <p:ext uri="{BB962C8B-B14F-4D97-AF65-F5344CB8AC3E}">
        <p14:creationId xmlns:p14="http://schemas.microsoft.com/office/powerpoint/2010/main" val="30191013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哥林多前书 </a:t>
            </a:r>
            <a:r>
              <a:rPr lang="en-US" altLang="zh-CN" sz="3200" b="1" u="sng" dirty="0">
                <a:solidFill>
                  <a:schemeClr val="bg1"/>
                </a:solidFill>
                <a:ea typeface="微软雅黑" panose="020B0503020204020204" pitchFamily="34" charset="-122"/>
              </a:rPr>
              <a:t>1 Corinthians 1:8-9】</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祂也必坚固你们到底，叫你们在我们主耶稣基督的日子无可责备。</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who will also confirm you to the end, that you may be blameless in the day of our Lord Jesus Christ.</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神是信实的，你们原是被祂所召，好与祂儿子我们的主耶稣基督一同得份。</a:t>
            </a:r>
          </a:p>
          <a:p>
            <a:pPr algn="l">
              <a:lnSpc>
                <a:spcPct val="112000"/>
              </a:lnSpc>
            </a:pPr>
            <a:r>
              <a:rPr lang="en-US" altLang="zh-CN" sz="3200" b="1" dirty="0">
                <a:solidFill>
                  <a:schemeClr val="bg1"/>
                </a:solidFill>
                <a:ea typeface="微软雅黑" panose="020B0503020204020204" pitchFamily="34" charset="-122"/>
              </a:rPr>
              <a:t>God is faithful, by whom you were called into the fellowship of His Son, Jesus Christ our Lord.</a:t>
            </a:r>
          </a:p>
        </p:txBody>
      </p:sp>
    </p:spTree>
    <p:extLst>
      <p:ext uri="{BB962C8B-B14F-4D97-AF65-F5344CB8AC3E}">
        <p14:creationId xmlns:p14="http://schemas.microsoft.com/office/powerpoint/2010/main" val="42792680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帖撒罗尼迦前书 </a:t>
            </a:r>
            <a:r>
              <a:rPr lang="en-US" altLang="zh-CN" sz="3200" b="1" u="sng" dirty="0">
                <a:solidFill>
                  <a:schemeClr val="bg1"/>
                </a:solidFill>
                <a:ea typeface="微软雅黑" panose="020B0503020204020204" pitchFamily="34" charset="-122"/>
              </a:rPr>
              <a:t>1 Thessalonians 5:23-24】</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愿赐平安的　神亲自使你们全然成圣。又愿你们的灵与魂与身子得蒙保守，在我们主耶稣基督降临的时候，完全无可指摘。</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may the God of peace Himself sanctify you completely; and may your whole spirit, soul, and body be preserved blameless at the coming of our Lord Jesus Christ.</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那召你们的本是信实的，祂必成就这事。</a:t>
            </a:r>
          </a:p>
          <a:p>
            <a:pPr algn="l">
              <a:lnSpc>
                <a:spcPct val="112000"/>
              </a:lnSpc>
            </a:pPr>
            <a:r>
              <a:rPr lang="en-US" altLang="zh-CN" sz="3200" b="1" dirty="0">
                <a:solidFill>
                  <a:schemeClr val="bg1"/>
                </a:solidFill>
                <a:ea typeface="微软雅黑" panose="020B0503020204020204" pitchFamily="34" charset="-122"/>
              </a:rPr>
              <a:t>He who calls you is faithful, who also will do it.</a:t>
            </a:r>
          </a:p>
        </p:txBody>
      </p:sp>
    </p:spTree>
    <p:extLst>
      <p:ext uri="{BB962C8B-B14F-4D97-AF65-F5344CB8AC3E}">
        <p14:creationId xmlns:p14="http://schemas.microsoft.com/office/powerpoint/2010/main" val="95523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10:27-30】</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我的羊听我的声音，我也认识他们，他们也跟着我。</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My sheep hear My voice, and I know them, and they follow Me.</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我又赐给他们永生，他们永不灭亡，谁也不能从我手里把他们夺去。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I give them eternal life, and they shall never perish; neither shall anyone snatch them out of My hand.</a:t>
            </a:r>
          </a:p>
        </p:txBody>
      </p:sp>
    </p:spTree>
    <p:extLst>
      <p:ext uri="{BB962C8B-B14F-4D97-AF65-F5344CB8AC3E}">
        <p14:creationId xmlns:p14="http://schemas.microsoft.com/office/powerpoint/2010/main" val="2249881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10:27-30】</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我父把羊赐给我，祂比万有都大，谁也不能从我父手里把他们夺去。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My Father, who has given them to Me, is greater than all; and no one is able to snatch them out of My Father’s hand.</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我与父原为一。”</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I and My Father are one.”</a:t>
            </a:r>
          </a:p>
        </p:txBody>
      </p:sp>
    </p:spTree>
    <p:extLst>
      <p:ext uri="{BB962C8B-B14F-4D97-AF65-F5344CB8AC3E}">
        <p14:creationId xmlns:p14="http://schemas.microsoft.com/office/powerpoint/2010/main" val="4065337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1:21】</a:t>
            </a:r>
          </a:p>
          <a:p>
            <a:pPr algn="l">
              <a:lnSpc>
                <a:spcPct val="112000"/>
              </a:lnSpc>
            </a:pPr>
            <a:r>
              <a:rPr lang="zh-CN" altLang="en-US" sz="3200" b="1" dirty="0">
                <a:solidFill>
                  <a:srgbClr val="FFFF00"/>
                </a:solidFill>
                <a:ea typeface="微软雅黑" panose="020B0503020204020204" pitchFamily="34" charset="-122"/>
              </a:rPr>
              <a:t>她将要生一个儿子，你要给祂起名叫耶稣，因祂要将自己的百姓从罪恶里救出来。”</a:t>
            </a:r>
          </a:p>
          <a:p>
            <a:pPr algn="l">
              <a:lnSpc>
                <a:spcPct val="112000"/>
              </a:lnSpc>
            </a:pPr>
            <a:r>
              <a:rPr lang="en-US" altLang="zh-CN" sz="3200" b="1" dirty="0">
                <a:solidFill>
                  <a:schemeClr val="bg1"/>
                </a:solidFill>
                <a:ea typeface="微软雅黑" panose="020B0503020204020204" pitchFamily="34" charset="-122"/>
              </a:rPr>
              <a:t>And she will bring forth a Son, and you shall call His name Jesus, for He will save His people from their sins.”</a:t>
            </a: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17:9】</a:t>
            </a:r>
          </a:p>
          <a:p>
            <a:pPr algn="l">
              <a:lnSpc>
                <a:spcPct val="112000"/>
              </a:lnSpc>
            </a:pPr>
            <a:r>
              <a:rPr lang="zh-CN" altLang="en-US" sz="3200" b="1" dirty="0">
                <a:solidFill>
                  <a:srgbClr val="FFFF00"/>
                </a:solidFill>
                <a:ea typeface="微软雅黑" panose="020B0503020204020204" pitchFamily="34" charset="-122"/>
              </a:rPr>
              <a:t>我为他们祈求，不为世人祈求，却为你所赐给我的人祈求，因他们本是你的。</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I pray for them. I do not pray for the world but for those whom You have given Me, for they are Yours.</a:t>
            </a:r>
            <a:endParaRPr lang="en-US" altLang="zh-CN" sz="32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32339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10:29】</a:t>
            </a:r>
          </a:p>
          <a:p>
            <a:pPr algn="l">
              <a:lnSpc>
                <a:spcPct val="112000"/>
              </a:lnSpc>
            </a:pPr>
            <a:r>
              <a:rPr lang="zh-CN" altLang="en-US" sz="3200" b="1" dirty="0">
                <a:solidFill>
                  <a:srgbClr val="FFFF00"/>
                </a:solidFill>
                <a:ea typeface="微软雅黑" panose="020B0503020204020204" pitchFamily="34" charset="-122"/>
              </a:rPr>
              <a:t>我父把羊赐给我，祂比万有都大，谁也不能从我父手里把他们夺去。</a:t>
            </a:r>
          </a:p>
          <a:p>
            <a:pPr algn="l">
              <a:lnSpc>
                <a:spcPct val="112000"/>
              </a:lnSpc>
            </a:pPr>
            <a:r>
              <a:rPr lang="en-US" altLang="zh-CN" sz="3200" b="1" dirty="0">
                <a:solidFill>
                  <a:schemeClr val="bg1"/>
                </a:solidFill>
                <a:ea typeface="微软雅黑" panose="020B0503020204020204" pitchFamily="34" charset="-122"/>
              </a:rPr>
              <a:t>My Father, who has given them to Me, is greater than all; and no one is able to snatch them out of My Father’s hand.</a:t>
            </a:r>
          </a:p>
        </p:txBody>
      </p:sp>
    </p:spTree>
    <p:extLst>
      <p:ext uri="{BB962C8B-B14F-4D97-AF65-F5344CB8AC3E}">
        <p14:creationId xmlns:p14="http://schemas.microsoft.com/office/powerpoint/2010/main" val="3326266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121:5-6】</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保护你的是耶和华，耶和华在你右边荫庇你。</a:t>
            </a:r>
            <a:r>
              <a:rPr lang="en-US" altLang="zh-CN" sz="3200" b="1" dirty="0">
                <a:solidFill>
                  <a:schemeClr val="bg1"/>
                </a:solidFill>
                <a:ea typeface="微软雅黑" panose="020B0503020204020204" pitchFamily="34" charset="-122"/>
              </a:rPr>
              <a:t>The Lord is your keeper; The Lord is your shade at your right hand.</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白日，太阳必不伤你；夜间，月亮必不害你。</a:t>
            </a:r>
            <a:r>
              <a:rPr lang="en-US" altLang="zh-CN" sz="3200" b="1" dirty="0">
                <a:solidFill>
                  <a:schemeClr val="bg1"/>
                </a:solidFill>
                <a:ea typeface="微软雅黑" panose="020B0503020204020204" pitchFamily="34" charset="-122"/>
              </a:rPr>
              <a:t>The sun shall not strike you by day, Nor the moon by night.</a:t>
            </a:r>
          </a:p>
        </p:txBody>
      </p:sp>
    </p:spTree>
    <p:extLst>
      <p:ext uri="{BB962C8B-B14F-4D97-AF65-F5344CB8AC3E}">
        <p14:creationId xmlns:p14="http://schemas.microsoft.com/office/powerpoint/2010/main" val="3729889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但以理书 </a:t>
            </a:r>
            <a:r>
              <a:rPr lang="en-US" altLang="zh-CN" sz="3600" b="1" u="sng" dirty="0">
                <a:solidFill>
                  <a:schemeClr val="bg1"/>
                </a:solidFill>
                <a:ea typeface="微软雅黑" panose="020B0503020204020204" pitchFamily="34" charset="-122"/>
              </a:rPr>
              <a:t>Daniel 3:13-29】</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当时，尼布甲尼撒冲冲大怒，吩咐人把沙得拉、米煞、亚伯尼歌带过来，他们就把那些人带到王面前。</a:t>
            </a:r>
          </a:p>
          <a:p>
            <a:pPr algn="l">
              <a:lnSpc>
                <a:spcPct val="114000"/>
              </a:lnSpc>
            </a:pPr>
            <a:r>
              <a:rPr lang="en-US" altLang="zh-CN" sz="3600" b="1" dirty="0">
                <a:solidFill>
                  <a:schemeClr val="bg1"/>
                </a:solidFill>
                <a:ea typeface="微软雅黑" panose="020B0503020204020204" pitchFamily="34" charset="-122"/>
              </a:rPr>
              <a:t>Then Nebuchadnezzar, in rage and fury, gave the command to bring Shadrach, Meshach, and Abed-</a:t>
            </a:r>
            <a:r>
              <a:rPr lang="en-US" altLang="zh-CN" sz="3600" b="1" dirty="0" err="1">
                <a:solidFill>
                  <a:schemeClr val="bg1"/>
                </a:solidFill>
                <a:ea typeface="微软雅黑" panose="020B0503020204020204" pitchFamily="34" charset="-122"/>
              </a:rPr>
              <a:t>Nego</a:t>
            </a:r>
            <a:r>
              <a:rPr lang="en-US" altLang="zh-CN" sz="3600" b="1" dirty="0">
                <a:solidFill>
                  <a:schemeClr val="bg1"/>
                </a:solidFill>
                <a:ea typeface="微软雅黑" panose="020B0503020204020204" pitchFamily="34" charset="-122"/>
              </a:rPr>
              <a:t>. So they brought these men before the king.</a:t>
            </a:r>
          </a:p>
        </p:txBody>
      </p:sp>
    </p:spTree>
    <p:extLst>
      <p:ext uri="{BB962C8B-B14F-4D97-AF65-F5344CB8AC3E}">
        <p14:creationId xmlns:p14="http://schemas.microsoft.com/office/powerpoint/2010/main" val="2368071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6513</TotalTime>
  <Words>3293</Words>
  <Application>Microsoft Office PowerPoint</Application>
  <PresentationFormat>On-screen Show (4:3)</PresentationFormat>
  <Paragraphs>138</Paragraphs>
  <Slides>37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37</vt:i4>
      </vt:variant>
    </vt:vector>
  </HeadingPairs>
  <TitlesOfParts>
    <vt:vector size="47" baseType="lpstr">
      <vt:lpstr>微软雅黑</vt:lpstr>
      <vt:lpstr>新細明體</vt:lpstr>
      <vt:lpstr>宋体</vt:lpstr>
      <vt:lpstr>宋体</vt:lpstr>
      <vt:lpstr>Arial</vt:lpstr>
      <vt:lpstr>Calibri</vt:lpstr>
      <vt:lpstr>Calibri Light</vt:lpstr>
      <vt:lpstr>Garamond</vt:lpstr>
      <vt:lpstr>3_Office Theme</vt:lpstr>
      <vt:lpstr>Office 主题</vt:lpstr>
      <vt:lpstr>蒙神保守 Kept by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449</cp:revision>
  <dcterms:created xsi:type="dcterms:W3CDTF">2005-10-06T16:33:29Z</dcterms:created>
  <dcterms:modified xsi:type="dcterms:W3CDTF">2022-08-21T18:10:25Z</dcterms:modified>
</cp:coreProperties>
</file>