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1"/>
  </p:notesMasterIdLst>
  <p:sldIdLst>
    <p:sldId id="305" r:id="rId2"/>
    <p:sldId id="306" r:id="rId3"/>
    <p:sldId id="307" r:id="rId4"/>
    <p:sldId id="308" r:id="rId5"/>
    <p:sldId id="309" r:id="rId6"/>
    <p:sldId id="310"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26" r:id="rId23"/>
    <p:sldId id="327" r:id="rId24"/>
    <p:sldId id="328" r:id="rId25"/>
    <p:sldId id="329" r:id="rId26"/>
    <p:sldId id="330" r:id="rId27"/>
    <p:sldId id="331" r:id="rId28"/>
    <p:sldId id="332" r:id="rId29"/>
    <p:sldId id="333" r:id="rId30"/>
  </p:sldIdLst>
  <p:sldSz cx="9144000" cy="6858000" type="screen4x3"/>
  <p:notesSz cx="6858000" cy="9144000"/>
  <p:embeddedFontLst>
    <p:embeddedFont>
      <p:font typeface="Calibri" panose="020F0502020204030204" pitchFamily="34" charset="0"/>
      <p:regular r:id="rId32"/>
      <p:bold r:id="rId33"/>
      <p:italic r:id="rId34"/>
      <p:boldItalic r:id="rId35"/>
    </p:embeddedFont>
    <p:embeddedFont>
      <p:font typeface="Microsoft YaHei" panose="020B0503020204020204" pitchFamily="34" charset="-122"/>
      <p:regular r:id="rId36"/>
      <p:bold r:id="rId37"/>
    </p:embeddedFont>
    <p:embeddedFont>
      <p:font typeface="Garamond" panose="02020404030301010803" pitchFamily="18" charset="0"/>
      <p:regular r:id="rId38"/>
      <p:bold r:id="rId39"/>
      <p:italic r:id="rId4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15" roundtripDataSignature="AMtx7mi62x+cI8+EkQmLODAQl0McGoOwa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3EEA094-DE9A-416E-AF72-8BBBE990445E}">
  <a:tblStyle styleId="{73EEA094-DE9A-416E-AF72-8BBBE990445E}"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51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8.fntdata"/><Relationship Id="rId117"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2.fntdata"/><Relationship Id="rId38" Type="http://schemas.openxmlformats.org/officeDocument/2006/relationships/font" Target="fonts/font7.fntdata"/><Relationship Id="rId11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1.fntdata"/><Relationship Id="rId37" Type="http://schemas.openxmlformats.org/officeDocument/2006/relationships/font" Target="fonts/font6.fntdata"/><Relationship Id="rId40" Type="http://schemas.openxmlformats.org/officeDocument/2006/relationships/font" Target="fonts/font9.fntdata"/><Relationship Id="rId115"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5.fntdata"/><Relationship Id="rId11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4.fntdata"/><Relationship Id="rId11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Garamond"/>
                <a:ea typeface="Garamond"/>
                <a:cs typeface="Garamond"/>
                <a:sym typeface="Garamond"/>
              </a:rPr>
              <a:t>‹#›</a:t>
            </a:fld>
            <a:endParaRPr sz="1200" b="0" i="0" u="none" strike="noStrike" cap="none">
              <a:solidFill>
                <a:schemeClr val="dk1"/>
              </a:solidFill>
              <a:latin typeface="Garamond"/>
              <a:ea typeface="Garamond"/>
              <a:cs typeface="Garamond"/>
              <a:sym typeface="Garamond"/>
            </a:endParaRPr>
          </a:p>
        </p:txBody>
      </p:sp>
    </p:spTree>
    <p:extLst>
      <p:ext uri="{BB962C8B-B14F-4D97-AF65-F5344CB8AC3E}">
        <p14:creationId xmlns:p14="http://schemas.microsoft.com/office/powerpoint/2010/main" val="24527697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1"/>
        <p:cNvGrpSpPr/>
        <p:nvPr/>
      </p:nvGrpSpPr>
      <p:grpSpPr>
        <a:xfrm>
          <a:off x="0" y="0"/>
          <a:ext cx="0" cy="0"/>
          <a:chOff x="0" y="0"/>
          <a:chExt cx="0" cy="0"/>
        </a:xfrm>
      </p:grpSpPr>
      <p:sp>
        <p:nvSpPr>
          <p:cNvPr id="862" name="Google Shape;862;p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863" name="Google Shape;863;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389925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7"/>
        <p:cNvGrpSpPr/>
        <p:nvPr/>
      </p:nvGrpSpPr>
      <p:grpSpPr>
        <a:xfrm>
          <a:off x="0" y="0"/>
          <a:ext cx="0" cy="0"/>
          <a:chOff x="0" y="0"/>
          <a:chExt cx="0" cy="0"/>
        </a:xfrm>
      </p:grpSpPr>
      <p:sp>
        <p:nvSpPr>
          <p:cNvPr id="908" name="Google Shape;908;p5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09" name="Google Shape;909;p5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971081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2"/>
        <p:cNvGrpSpPr/>
        <p:nvPr/>
      </p:nvGrpSpPr>
      <p:grpSpPr>
        <a:xfrm>
          <a:off x="0" y="0"/>
          <a:ext cx="0" cy="0"/>
          <a:chOff x="0" y="0"/>
          <a:chExt cx="0" cy="0"/>
        </a:xfrm>
      </p:grpSpPr>
      <p:sp>
        <p:nvSpPr>
          <p:cNvPr id="913" name="Google Shape;913;p6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14" name="Google Shape;914;p6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66451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7"/>
        <p:cNvGrpSpPr/>
        <p:nvPr/>
      </p:nvGrpSpPr>
      <p:grpSpPr>
        <a:xfrm>
          <a:off x="0" y="0"/>
          <a:ext cx="0" cy="0"/>
          <a:chOff x="0" y="0"/>
          <a:chExt cx="0" cy="0"/>
        </a:xfrm>
      </p:grpSpPr>
      <p:sp>
        <p:nvSpPr>
          <p:cNvPr id="918" name="Google Shape;918;p6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19" name="Google Shape;919;p6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115124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2"/>
        <p:cNvGrpSpPr/>
        <p:nvPr/>
      </p:nvGrpSpPr>
      <p:grpSpPr>
        <a:xfrm>
          <a:off x="0" y="0"/>
          <a:ext cx="0" cy="0"/>
          <a:chOff x="0" y="0"/>
          <a:chExt cx="0" cy="0"/>
        </a:xfrm>
      </p:grpSpPr>
      <p:sp>
        <p:nvSpPr>
          <p:cNvPr id="923" name="Google Shape;923;p6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24" name="Google Shape;924;p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20967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7"/>
        <p:cNvGrpSpPr/>
        <p:nvPr/>
      </p:nvGrpSpPr>
      <p:grpSpPr>
        <a:xfrm>
          <a:off x="0" y="0"/>
          <a:ext cx="0" cy="0"/>
          <a:chOff x="0" y="0"/>
          <a:chExt cx="0" cy="0"/>
        </a:xfrm>
      </p:grpSpPr>
      <p:sp>
        <p:nvSpPr>
          <p:cNvPr id="928" name="Google Shape;928;p6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929" name="Google Shape;929;p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41956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2"/>
        <p:cNvGrpSpPr/>
        <p:nvPr/>
      </p:nvGrpSpPr>
      <p:grpSpPr>
        <a:xfrm>
          <a:off x="0" y="0"/>
          <a:ext cx="0" cy="0"/>
          <a:chOff x="0" y="0"/>
          <a:chExt cx="0" cy="0"/>
        </a:xfrm>
      </p:grpSpPr>
      <p:sp>
        <p:nvSpPr>
          <p:cNvPr id="933" name="Google Shape;933;p6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34" name="Google Shape;934;p6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420455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7"/>
        <p:cNvGrpSpPr/>
        <p:nvPr/>
      </p:nvGrpSpPr>
      <p:grpSpPr>
        <a:xfrm>
          <a:off x="0" y="0"/>
          <a:ext cx="0" cy="0"/>
          <a:chOff x="0" y="0"/>
          <a:chExt cx="0" cy="0"/>
        </a:xfrm>
      </p:grpSpPr>
      <p:sp>
        <p:nvSpPr>
          <p:cNvPr id="938" name="Google Shape;938;p6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39" name="Google Shape;939;p6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04104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2"/>
        <p:cNvGrpSpPr/>
        <p:nvPr/>
      </p:nvGrpSpPr>
      <p:grpSpPr>
        <a:xfrm>
          <a:off x="0" y="0"/>
          <a:ext cx="0" cy="0"/>
          <a:chOff x="0" y="0"/>
          <a:chExt cx="0" cy="0"/>
        </a:xfrm>
      </p:grpSpPr>
      <p:sp>
        <p:nvSpPr>
          <p:cNvPr id="943" name="Google Shape;943;p6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44" name="Google Shape;944;p6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424400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7"/>
        <p:cNvGrpSpPr/>
        <p:nvPr/>
      </p:nvGrpSpPr>
      <p:grpSpPr>
        <a:xfrm>
          <a:off x="0" y="0"/>
          <a:ext cx="0" cy="0"/>
          <a:chOff x="0" y="0"/>
          <a:chExt cx="0" cy="0"/>
        </a:xfrm>
      </p:grpSpPr>
      <p:sp>
        <p:nvSpPr>
          <p:cNvPr id="948" name="Google Shape;948;p6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49" name="Google Shape;949;p6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6395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2"/>
        <p:cNvGrpSpPr/>
        <p:nvPr/>
      </p:nvGrpSpPr>
      <p:grpSpPr>
        <a:xfrm>
          <a:off x="0" y="0"/>
          <a:ext cx="0" cy="0"/>
          <a:chOff x="0" y="0"/>
          <a:chExt cx="0" cy="0"/>
        </a:xfrm>
      </p:grpSpPr>
      <p:sp>
        <p:nvSpPr>
          <p:cNvPr id="953" name="Google Shape;953;p6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54" name="Google Shape;954;p6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0548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7"/>
        <p:cNvGrpSpPr/>
        <p:nvPr/>
      </p:nvGrpSpPr>
      <p:grpSpPr>
        <a:xfrm>
          <a:off x="0" y="0"/>
          <a:ext cx="0" cy="0"/>
          <a:chOff x="0" y="0"/>
          <a:chExt cx="0" cy="0"/>
        </a:xfrm>
      </p:grpSpPr>
      <p:sp>
        <p:nvSpPr>
          <p:cNvPr id="868" name="Google Shape;868;p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869" name="Google Shape;869;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81156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7"/>
        <p:cNvGrpSpPr/>
        <p:nvPr/>
      </p:nvGrpSpPr>
      <p:grpSpPr>
        <a:xfrm>
          <a:off x="0" y="0"/>
          <a:ext cx="0" cy="0"/>
          <a:chOff x="0" y="0"/>
          <a:chExt cx="0" cy="0"/>
        </a:xfrm>
      </p:grpSpPr>
      <p:sp>
        <p:nvSpPr>
          <p:cNvPr id="958" name="Google Shape;958;p6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59" name="Google Shape;959;p6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529929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2"/>
        <p:cNvGrpSpPr/>
        <p:nvPr/>
      </p:nvGrpSpPr>
      <p:grpSpPr>
        <a:xfrm>
          <a:off x="0" y="0"/>
          <a:ext cx="0" cy="0"/>
          <a:chOff x="0" y="0"/>
          <a:chExt cx="0" cy="0"/>
        </a:xfrm>
      </p:grpSpPr>
      <p:sp>
        <p:nvSpPr>
          <p:cNvPr id="963" name="Google Shape;963;p7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64" name="Google Shape;964;p7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321271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7"/>
        <p:cNvGrpSpPr/>
        <p:nvPr/>
      </p:nvGrpSpPr>
      <p:grpSpPr>
        <a:xfrm>
          <a:off x="0" y="0"/>
          <a:ext cx="0" cy="0"/>
          <a:chOff x="0" y="0"/>
          <a:chExt cx="0" cy="0"/>
        </a:xfrm>
      </p:grpSpPr>
      <p:sp>
        <p:nvSpPr>
          <p:cNvPr id="968" name="Google Shape;968;p7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69" name="Google Shape;969;p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19026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2"/>
        <p:cNvGrpSpPr/>
        <p:nvPr/>
      </p:nvGrpSpPr>
      <p:grpSpPr>
        <a:xfrm>
          <a:off x="0" y="0"/>
          <a:ext cx="0" cy="0"/>
          <a:chOff x="0" y="0"/>
          <a:chExt cx="0" cy="0"/>
        </a:xfrm>
      </p:grpSpPr>
      <p:sp>
        <p:nvSpPr>
          <p:cNvPr id="973" name="Google Shape;973;p7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74" name="Google Shape;974;p7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760320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7"/>
        <p:cNvGrpSpPr/>
        <p:nvPr/>
      </p:nvGrpSpPr>
      <p:grpSpPr>
        <a:xfrm>
          <a:off x="0" y="0"/>
          <a:ext cx="0" cy="0"/>
          <a:chOff x="0" y="0"/>
          <a:chExt cx="0" cy="0"/>
        </a:xfrm>
      </p:grpSpPr>
      <p:sp>
        <p:nvSpPr>
          <p:cNvPr id="978" name="Google Shape;978;p7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79" name="Google Shape;979;p7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29051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2"/>
        <p:cNvGrpSpPr/>
        <p:nvPr/>
      </p:nvGrpSpPr>
      <p:grpSpPr>
        <a:xfrm>
          <a:off x="0" y="0"/>
          <a:ext cx="0" cy="0"/>
          <a:chOff x="0" y="0"/>
          <a:chExt cx="0" cy="0"/>
        </a:xfrm>
      </p:grpSpPr>
      <p:sp>
        <p:nvSpPr>
          <p:cNvPr id="983" name="Google Shape;983;p7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84" name="Google Shape;984;p7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96879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7"/>
        <p:cNvGrpSpPr/>
        <p:nvPr/>
      </p:nvGrpSpPr>
      <p:grpSpPr>
        <a:xfrm>
          <a:off x="0" y="0"/>
          <a:ext cx="0" cy="0"/>
          <a:chOff x="0" y="0"/>
          <a:chExt cx="0" cy="0"/>
        </a:xfrm>
      </p:grpSpPr>
      <p:sp>
        <p:nvSpPr>
          <p:cNvPr id="988" name="Google Shape;988;p7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89" name="Google Shape;989;p7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631358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2"/>
        <p:cNvGrpSpPr/>
        <p:nvPr/>
      </p:nvGrpSpPr>
      <p:grpSpPr>
        <a:xfrm>
          <a:off x="0" y="0"/>
          <a:ext cx="0" cy="0"/>
          <a:chOff x="0" y="0"/>
          <a:chExt cx="0" cy="0"/>
        </a:xfrm>
      </p:grpSpPr>
      <p:sp>
        <p:nvSpPr>
          <p:cNvPr id="993" name="Google Shape;993;p7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94" name="Google Shape;994;p7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899310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7"/>
        <p:cNvGrpSpPr/>
        <p:nvPr/>
      </p:nvGrpSpPr>
      <p:grpSpPr>
        <a:xfrm>
          <a:off x="0" y="0"/>
          <a:ext cx="0" cy="0"/>
          <a:chOff x="0" y="0"/>
          <a:chExt cx="0" cy="0"/>
        </a:xfrm>
      </p:grpSpPr>
      <p:sp>
        <p:nvSpPr>
          <p:cNvPr id="998" name="Google Shape;998;p7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99" name="Google Shape;999;p7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14592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p7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04" name="Google Shape;1004;p7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2762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2"/>
        <p:cNvGrpSpPr/>
        <p:nvPr/>
      </p:nvGrpSpPr>
      <p:grpSpPr>
        <a:xfrm>
          <a:off x="0" y="0"/>
          <a:ext cx="0" cy="0"/>
          <a:chOff x="0" y="0"/>
          <a:chExt cx="0" cy="0"/>
        </a:xfrm>
      </p:grpSpPr>
      <p:sp>
        <p:nvSpPr>
          <p:cNvPr id="873" name="Google Shape;873;p5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874" name="Google Shape;874;p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88363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7"/>
        <p:cNvGrpSpPr/>
        <p:nvPr/>
      </p:nvGrpSpPr>
      <p:grpSpPr>
        <a:xfrm>
          <a:off x="0" y="0"/>
          <a:ext cx="0" cy="0"/>
          <a:chOff x="0" y="0"/>
          <a:chExt cx="0" cy="0"/>
        </a:xfrm>
      </p:grpSpPr>
      <p:sp>
        <p:nvSpPr>
          <p:cNvPr id="878" name="Google Shape;878;p5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879" name="Google Shape;879;p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50017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2"/>
        <p:cNvGrpSpPr/>
        <p:nvPr/>
      </p:nvGrpSpPr>
      <p:grpSpPr>
        <a:xfrm>
          <a:off x="0" y="0"/>
          <a:ext cx="0" cy="0"/>
          <a:chOff x="0" y="0"/>
          <a:chExt cx="0" cy="0"/>
        </a:xfrm>
      </p:grpSpPr>
      <p:sp>
        <p:nvSpPr>
          <p:cNvPr id="883" name="Google Shape;883;p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884" name="Google Shape;884;p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26179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7"/>
        <p:cNvGrpSpPr/>
        <p:nvPr/>
      </p:nvGrpSpPr>
      <p:grpSpPr>
        <a:xfrm>
          <a:off x="0" y="0"/>
          <a:ext cx="0" cy="0"/>
          <a:chOff x="0" y="0"/>
          <a:chExt cx="0" cy="0"/>
        </a:xfrm>
      </p:grpSpPr>
      <p:sp>
        <p:nvSpPr>
          <p:cNvPr id="888" name="Google Shape;888;p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889" name="Google Shape;889;p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1821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2"/>
        <p:cNvGrpSpPr/>
        <p:nvPr/>
      </p:nvGrpSpPr>
      <p:grpSpPr>
        <a:xfrm>
          <a:off x="0" y="0"/>
          <a:ext cx="0" cy="0"/>
          <a:chOff x="0" y="0"/>
          <a:chExt cx="0" cy="0"/>
        </a:xfrm>
      </p:grpSpPr>
      <p:sp>
        <p:nvSpPr>
          <p:cNvPr id="893" name="Google Shape;893;p5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894" name="Google Shape;894;p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62719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7"/>
        <p:cNvGrpSpPr/>
        <p:nvPr/>
      </p:nvGrpSpPr>
      <p:grpSpPr>
        <a:xfrm>
          <a:off x="0" y="0"/>
          <a:ext cx="0" cy="0"/>
          <a:chOff x="0" y="0"/>
          <a:chExt cx="0" cy="0"/>
        </a:xfrm>
      </p:grpSpPr>
      <p:sp>
        <p:nvSpPr>
          <p:cNvPr id="898" name="Google Shape;898;p5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899" name="Google Shape;899;p5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60920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2"/>
        <p:cNvGrpSpPr/>
        <p:nvPr/>
      </p:nvGrpSpPr>
      <p:grpSpPr>
        <a:xfrm>
          <a:off x="0" y="0"/>
          <a:ext cx="0" cy="0"/>
          <a:chOff x="0" y="0"/>
          <a:chExt cx="0" cy="0"/>
        </a:xfrm>
      </p:grpSpPr>
      <p:sp>
        <p:nvSpPr>
          <p:cNvPr id="903" name="Google Shape;903;p5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04" name="Google Shape;904;p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0478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标题幻灯片" type="title">
  <p:cSld name="TITLE">
    <p:spTree>
      <p:nvGrpSpPr>
        <p:cNvPr id="1" name="Shape 15"/>
        <p:cNvGrpSpPr/>
        <p:nvPr/>
      </p:nvGrpSpPr>
      <p:grpSpPr>
        <a:xfrm>
          <a:off x="0" y="0"/>
          <a:ext cx="0" cy="0"/>
          <a:chOff x="0" y="0"/>
          <a:chExt cx="0" cy="0"/>
        </a:xfrm>
      </p:grpSpPr>
      <p:sp>
        <p:nvSpPr>
          <p:cNvPr id="16" name="Google Shape;16;p96"/>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96"/>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9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9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9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标题和竖排文字" type="vertTx">
  <p:cSld name="VERTICAL_TEXT">
    <p:spTree>
      <p:nvGrpSpPr>
        <p:cNvPr id="1" name="Shape 72"/>
        <p:cNvGrpSpPr/>
        <p:nvPr/>
      </p:nvGrpSpPr>
      <p:grpSpPr>
        <a:xfrm>
          <a:off x="0" y="0"/>
          <a:ext cx="0" cy="0"/>
          <a:chOff x="0" y="0"/>
          <a:chExt cx="0" cy="0"/>
        </a:xfrm>
      </p:grpSpPr>
      <p:sp>
        <p:nvSpPr>
          <p:cNvPr id="73" name="Google Shape;73;p16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67"/>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6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6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垂直排列标题与&#10;文本" type="vertTitleAndTx">
  <p:cSld name="VERTICAL_TITLE_AND_VERTICAL_TEXT">
    <p:spTree>
      <p:nvGrpSpPr>
        <p:cNvPr id="1" name="Shape 78"/>
        <p:cNvGrpSpPr/>
        <p:nvPr/>
      </p:nvGrpSpPr>
      <p:grpSpPr>
        <a:xfrm>
          <a:off x="0" y="0"/>
          <a:ext cx="0" cy="0"/>
          <a:chOff x="0" y="0"/>
          <a:chExt cx="0" cy="0"/>
        </a:xfrm>
      </p:grpSpPr>
      <p:sp>
        <p:nvSpPr>
          <p:cNvPr id="79" name="Google Shape;79;p168"/>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68"/>
          <p:cNvSpPr txBox="1">
            <a:spLocks noGrp="1"/>
          </p:cNvSpPr>
          <p:nvPr>
            <p:ph type="body" idx="1"/>
          </p:nvPr>
        </p:nvSpPr>
        <p:spPr>
          <a:xfrm rot="5400000">
            <a:off x="623094"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6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6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6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标题和内容" type="obj">
  <p:cSld name="OBJECT">
    <p:spTree>
      <p:nvGrpSpPr>
        <p:cNvPr id="1" name="Shape 21"/>
        <p:cNvGrpSpPr/>
        <p:nvPr/>
      </p:nvGrpSpPr>
      <p:grpSpPr>
        <a:xfrm>
          <a:off x="0" y="0"/>
          <a:ext cx="0" cy="0"/>
          <a:chOff x="0" y="0"/>
          <a:chExt cx="0" cy="0"/>
        </a:xfrm>
      </p:grpSpPr>
      <p:sp>
        <p:nvSpPr>
          <p:cNvPr id="22" name="Google Shape;22;p15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59"/>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5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5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5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节标题" type="secHead">
  <p:cSld name="SECTION_HEADER">
    <p:spTree>
      <p:nvGrpSpPr>
        <p:cNvPr id="1" name="Shape 27"/>
        <p:cNvGrpSpPr/>
        <p:nvPr/>
      </p:nvGrpSpPr>
      <p:grpSpPr>
        <a:xfrm>
          <a:off x="0" y="0"/>
          <a:ext cx="0" cy="0"/>
          <a:chOff x="0" y="0"/>
          <a:chExt cx="0" cy="0"/>
        </a:xfrm>
      </p:grpSpPr>
      <p:sp>
        <p:nvSpPr>
          <p:cNvPr id="28" name="Google Shape;28;p160"/>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60"/>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6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6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6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两栏内容" type="twoObj">
  <p:cSld name="TWO_OBJECTS">
    <p:spTree>
      <p:nvGrpSpPr>
        <p:cNvPr id="1" name="Shape 33"/>
        <p:cNvGrpSpPr/>
        <p:nvPr/>
      </p:nvGrpSpPr>
      <p:grpSpPr>
        <a:xfrm>
          <a:off x="0" y="0"/>
          <a:ext cx="0" cy="0"/>
          <a:chOff x="0" y="0"/>
          <a:chExt cx="0" cy="0"/>
        </a:xfrm>
      </p:grpSpPr>
      <p:sp>
        <p:nvSpPr>
          <p:cNvPr id="34" name="Google Shape;34;p16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61"/>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61"/>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6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6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6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较" type="twoTxTwoObj">
  <p:cSld name="TWO_OBJECTS_WITH_TEXT">
    <p:spTree>
      <p:nvGrpSpPr>
        <p:cNvPr id="1" name="Shape 40"/>
        <p:cNvGrpSpPr/>
        <p:nvPr/>
      </p:nvGrpSpPr>
      <p:grpSpPr>
        <a:xfrm>
          <a:off x="0" y="0"/>
          <a:ext cx="0" cy="0"/>
          <a:chOff x="0" y="0"/>
          <a:chExt cx="0" cy="0"/>
        </a:xfrm>
      </p:grpSpPr>
      <p:sp>
        <p:nvSpPr>
          <p:cNvPr id="41" name="Google Shape;41;p162"/>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62"/>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62"/>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62"/>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62"/>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6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6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6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仅标题" type="titleOnly">
  <p:cSld name="TITLE_ONLY">
    <p:spTree>
      <p:nvGrpSpPr>
        <p:cNvPr id="1" name="Shape 49"/>
        <p:cNvGrpSpPr/>
        <p:nvPr/>
      </p:nvGrpSpPr>
      <p:grpSpPr>
        <a:xfrm>
          <a:off x="0" y="0"/>
          <a:ext cx="0" cy="0"/>
          <a:chOff x="0" y="0"/>
          <a:chExt cx="0" cy="0"/>
        </a:xfrm>
      </p:grpSpPr>
      <p:sp>
        <p:nvSpPr>
          <p:cNvPr id="50" name="Google Shape;50;p16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6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54"/>
        <p:cNvGrpSpPr/>
        <p:nvPr/>
      </p:nvGrpSpPr>
      <p:grpSpPr>
        <a:xfrm>
          <a:off x="0" y="0"/>
          <a:ext cx="0" cy="0"/>
          <a:chOff x="0" y="0"/>
          <a:chExt cx="0" cy="0"/>
        </a:xfrm>
      </p:grpSpPr>
      <p:sp>
        <p:nvSpPr>
          <p:cNvPr id="55" name="Google Shape;55;p16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6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6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内容与标题" type="objTx">
  <p:cSld name="OBJECT_WITH_CAPTION_TEXT">
    <p:spTree>
      <p:nvGrpSpPr>
        <p:cNvPr id="1" name="Shape 58"/>
        <p:cNvGrpSpPr/>
        <p:nvPr/>
      </p:nvGrpSpPr>
      <p:grpSpPr>
        <a:xfrm>
          <a:off x="0" y="0"/>
          <a:ext cx="0" cy="0"/>
          <a:chOff x="0" y="0"/>
          <a:chExt cx="0" cy="0"/>
        </a:xfrm>
      </p:grpSpPr>
      <p:sp>
        <p:nvSpPr>
          <p:cNvPr id="59" name="Google Shape;59;p165"/>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65"/>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65"/>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6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6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6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图片与标题" type="picTx">
  <p:cSld name="PICTURE_WITH_CAPTION_TEXT">
    <p:spTree>
      <p:nvGrpSpPr>
        <p:cNvPr id="1" name="Shape 65"/>
        <p:cNvGrpSpPr/>
        <p:nvPr/>
      </p:nvGrpSpPr>
      <p:grpSpPr>
        <a:xfrm>
          <a:off x="0" y="0"/>
          <a:ext cx="0" cy="0"/>
          <a:chOff x="0" y="0"/>
          <a:chExt cx="0" cy="0"/>
        </a:xfrm>
      </p:grpSpPr>
      <p:sp>
        <p:nvSpPr>
          <p:cNvPr id="66" name="Google Shape;66;p166"/>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66"/>
          <p:cNvSpPr>
            <a:spLocks noGrp="1"/>
          </p:cNvSpPr>
          <p:nvPr>
            <p:ph type="pic" idx="2"/>
          </p:nvPr>
        </p:nvSpPr>
        <p:spPr>
          <a:xfrm>
            <a:off x="3887391" y="987426"/>
            <a:ext cx="4629150" cy="4873625"/>
          </a:xfrm>
          <a:prstGeom prst="rect">
            <a:avLst/>
          </a:prstGeom>
          <a:noFill/>
          <a:ln>
            <a:noFill/>
          </a:ln>
        </p:spPr>
      </p:sp>
      <p:sp>
        <p:nvSpPr>
          <p:cNvPr id="68" name="Google Shape;68;p166"/>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6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6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6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9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95"/>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9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13" name="Google Shape;13;p9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14" name="Google Shape;14;p9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Garamond"/>
                <a:ea typeface="Garamond"/>
                <a:cs typeface="Garamond"/>
                <a:sym typeface="Garamond"/>
              </a:defRPr>
            </a:lvl1pPr>
            <a:lvl2pPr marL="0" marR="0" lvl="1" indent="0" algn="r" rtl="0">
              <a:spcBef>
                <a:spcPts val="0"/>
              </a:spcBef>
              <a:spcAft>
                <a:spcPts val="0"/>
              </a:spcAft>
              <a:buNone/>
              <a:defRPr sz="1200" b="0" i="0" u="none" strike="noStrike" cap="none">
                <a:solidFill>
                  <a:srgbClr val="888888"/>
                </a:solidFill>
                <a:latin typeface="Garamond"/>
                <a:ea typeface="Garamond"/>
                <a:cs typeface="Garamond"/>
                <a:sym typeface="Garamond"/>
              </a:defRPr>
            </a:lvl2pPr>
            <a:lvl3pPr marL="0" marR="0" lvl="2" indent="0" algn="r" rtl="0">
              <a:spcBef>
                <a:spcPts val="0"/>
              </a:spcBef>
              <a:spcAft>
                <a:spcPts val="0"/>
              </a:spcAft>
              <a:buNone/>
              <a:defRPr sz="1200" b="0" i="0" u="none" strike="noStrike" cap="none">
                <a:solidFill>
                  <a:srgbClr val="888888"/>
                </a:solidFill>
                <a:latin typeface="Garamond"/>
                <a:ea typeface="Garamond"/>
                <a:cs typeface="Garamond"/>
                <a:sym typeface="Garamond"/>
              </a:defRPr>
            </a:lvl3pPr>
            <a:lvl4pPr marL="0" marR="0" lvl="3" indent="0" algn="r" rtl="0">
              <a:spcBef>
                <a:spcPts val="0"/>
              </a:spcBef>
              <a:spcAft>
                <a:spcPts val="0"/>
              </a:spcAft>
              <a:buNone/>
              <a:defRPr sz="1200" b="0" i="0" u="none" strike="noStrike" cap="none">
                <a:solidFill>
                  <a:srgbClr val="888888"/>
                </a:solidFill>
                <a:latin typeface="Garamond"/>
                <a:ea typeface="Garamond"/>
                <a:cs typeface="Garamond"/>
                <a:sym typeface="Garamond"/>
              </a:defRPr>
            </a:lvl4pPr>
            <a:lvl5pPr marL="0" marR="0" lvl="4" indent="0" algn="r" rtl="0">
              <a:spcBef>
                <a:spcPts val="0"/>
              </a:spcBef>
              <a:spcAft>
                <a:spcPts val="0"/>
              </a:spcAft>
              <a:buNone/>
              <a:defRPr sz="1200" b="0" i="0" u="none" strike="noStrike" cap="none">
                <a:solidFill>
                  <a:srgbClr val="888888"/>
                </a:solidFill>
                <a:latin typeface="Garamond"/>
                <a:ea typeface="Garamond"/>
                <a:cs typeface="Garamond"/>
                <a:sym typeface="Garamond"/>
              </a:defRPr>
            </a:lvl5pPr>
            <a:lvl6pPr marL="0" marR="0" lvl="5" indent="0" algn="r" rtl="0">
              <a:spcBef>
                <a:spcPts val="0"/>
              </a:spcBef>
              <a:spcAft>
                <a:spcPts val="0"/>
              </a:spcAft>
              <a:buNone/>
              <a:defRPr sz="1200" b="0" i="0" u="none" strike="noStrike" cap="none">
                <a:solidFill>
                  <a:srgbClr val="888888"/>
                </a:solidFill>
                <a:latin typeface="Garamond"/>
                <a:ea typeface="Garamond"/>
                <a:cs typeface="Garamond"/>
                <a:sym typeface="Garamond"/>
              </a:defRPr>
            </a:lvl6pPr>
            <a:lvl7pPr marL="0" marR="0" lvl="6" indent="0" algn="r" rtl="0">
              <a:spcBef>
                <a:spcPts val="0"/>
              </a:spcBef>
              <a:spcAft>
                <a:spcPts val="0"/>
              </a:spcAft>
              <a:buNone/>
              <a:defRPr sz="1200" b="0" i="0" u="none" strike="noStrike" cap="none">
                <a:solidFill>
                  <a:srgbClr val="888888"/>
                </a:solidFill>
                <a:latin typeface="Garamond"/>
                <a:ea typeface="Garamond"/>
                <a:cs typeface="Garamond"/>
                <a:sym typeface="Garamond"/>
              </a:defRPr>
            </a:lvl7pPr>
            <a:lvl8pPr marL="0" marR="0" lvl="7" indent="0" algn="r" rtl="0">
              <a:spcBef>
                <a:spcPts val="0"/>
              </a:spcBef>
              <a:spcAft>
                <a:spcPts val="0"/>
              </a:spcAft>
              <a:buNone/>
              <a:defRPr sz="1200" b="0" i="0" u="none" strike="noStrike" cap="none">
                <a:solidFill>
                  <a:srgbClr val="888888"/>
                </a:solidFill>
                <a:latin typeface="Garamond"/>
                <a:ea typeface="Garamond"/>
                <a:cs typeface="Garamond"/>
                <a:sym typeface="Garamond"/>
              </a:defRPr>
            </a:lvl8pPr>
            <a:lvl9pPr marL="0" marR="0" lvl="8" indent="0" algn="r" rtl="0">
              <a:spcBef>
                <a:spcPts val="0"/>
              </a:spcBef>
              <a:spcAft>
                <a:spcPts val="0"/>
              </a:spcAft>
              <a:buNone/>
              <a:defRPr sz="1200" b="0" i="0" u="none" strike="noStrike" cap="none">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E75B5"/>
        </a:solidFill>
        <a:effectLst/>
      </p:bgPr>
    </p:bg>
    <p:spTree>
      <p:nvGrpSpPr>
        <p:cNvPr id="1" name="Shape 864"/>
        <p:cNvGrpSpPr/>
        <p:nvPr/>
      </p:nvGrpSpPr>
      <p:grpSpPr>
        <a:xfrm>
          <a:off x="0" y="0"/>
          <a:ext cx="0" cy="0"/>
          <a:chOff x="0" y="0"/>
          <a:chExt cx="0" cy="0"/>
        </a:xfrm>
      </p:grpSpPr>
      <p:sp>
        <p:nvSpPr>
          <p:cNvPr id="865" name="Google Shape;865;p50"/>
          <p:cNvSpPr txBox="1">
            <a:spLocks noGrp="1"/>
          </p:cNvSpPr>
          <p:nvPr>
            <p:ph type="ctrTitle"/>
          </p:nvPr>
        </p:nvSpPr>
        <p:spPr>
          <a:xfrm>
            <a:off x="133004" y="681644"/>
            <a:ext cx="8894617" cy="3574472"/>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FFFF00"/>
              </a:buClr>
              <a:buSzPts val="4600"/>
              <a:buFont typeface="Microsoft Yahei"/>
              <a:buNone/>
            </a:pPr>
            <a:r>
              <a:rPr lang="en-US" sz="4600" b="1">
                <a:solidFill>
                  <a:srgbClr val="FFFF00"/>
                </a:solidFill>
                <a:latin typeface="Microsoft Yahei"/>
                <a:ea typeface="Microsoft Yahei"/>
                <a:cs typeface="Microsoft Yahei"/>
                <a:sym typeface="Microsoft Yahei"/>
              </a:rPr>
              <a:t>神的拣选与预定（二）</a:t>
            </a:r>
            <a:br>
              <a:rPr lang="en-US" sz="4600" b="1">
                <a:solidFill>
                  <a:srgbClr val="FFFF00"/>
                </a:solidFill>
                <a:latin typeface="Microsoft Yahei"/>
                <a:ea typeface="Microsoft Yahei"/>
                <a:cs typeface="Microsoft Yahei"/>
                <a:sym typeface="Microsoft Yahei"/>
              </a:rPr>
            </a:br>
            <a:r>
              <a:rPr lang="en-US" sz="4600" b="1">
                <a:solidFill>
                  <a:schemeClr val="lt1"/>
                </a:solidFill>
                <a:latin typeface="Microsoft Yahei"/>
                <a:ea typeface="Microsoft Yahei"/>
                <a:cs typeface="Microsoft Yahei"/>
                <a:sym typeface="Microsoft Yahei"/>
              </a:rPr>
              <a:t>God‘s Election and Predestination（2）</a:t>
            </a:r>
            <a:endParaRPr sz="4600" b="1">
              <a:solidFill>
                <a:schemeClr val="lt1"/>
              </a:solidFill>
            </a:endParaRPr>
          </a:p>
        </p:txBody>
      </p:sp>
      <p:sp>
        <p:nvSpPr>
          <p:cNvPr id="866" name="Google Shape;866;p50"/>
          <p:cNvSpPr txBox="1">
            <a:spLocks noGrp="1"/>
          </p:cNvSpPr>
          <p:nvPr>
            <p:ph type="subTitle" idx="1"/>
          </p:nvPr>
        </p:nvSpPr>
        <p:spPr>
          <a:xfrm>
            <a:off x="983511" y="5202238"/>
            <a:ext cx="6858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2400"/>
              <a:buNone/>
            </a:pPr>
            <a:r>
              <a:rPr lang="en-US" b="1">
                <a:solidFill>
                  <a:schemeClr val="lt1"/>
                </a:solidFill>
              </a:rPr>
              <a:t>Boise Chinese Christian Church </a:t>
            </a:r>
            <a:endParaRPr/>
          </a:p>
          <a:p>
            <a:pPr marL="0" lvl="0" indent="0" algn="ctr" rtl="0">
              <a:lnSpc>
                <a:spcPct val="90000"/>
              </a:lnSpc>
              <a:spcBef>
                <a:spcPts val="1000"/>
              </a:spcBef>
              <a:spcAft>
                <a:spcPts val="0"/>
              </a:spcAft>
              <a:buClr>
                <a:schemeClr val="lt1"/>
              </a:buClr>
              <a:buSzPts val="2400"/>
              <a:buNone/>
            </a:pPr>
            <a:r>
              <a:rPr lang="en-US" b="1">
                <a:solidFill>
                  <a:schemeClr val="lt1"/>
                </a:solidFill>
              </a:rPr>
              <a:t>8/14/2022</a:t>
            </a:r>
            <a:endParaRPr b="1">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10"/>
        <p:cNvGrpSpPr/>
        <p:nvPr/>
      </p:nvGrpSpPr>
      <p:grpSpPr>
        <a:xfrm>
          <a:off x="0" y="0"/>
          <a:ext cx="0" cy="0"/>
          <a:chOff x="0" y="0"/>
          <a:chExt cx="0" cy="0"/>
        </a:xfrm>
      </p:grpSpPr>
      <p:sp>
        <p:nvSpPr>
          <p:cNvPr id="911" name="Google Shape;911;p5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约伯记 Job 40:1-2</a:t>
            </a: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6-9】</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 </a:t>
            </a:r>
            <a:r>
              <a:rPr lang="en-US" sz="3200" b="1">
                <a:solidFill>
                  <a:srgbClr val="FFFF00"/>
                </a:solidFill>
                <a:latin typeface="Microsoft Yahei"/>
                <a:ea typeface="Microsoft Yahei"/>
                <a:cs typeface="Microsoft Yahei"/>
                <a:sym typeface="Microsoft Yahei"/>
              </a:rPr>
              <a:t>耶和华又对约伯说：</a:t>
            </a:r>
            <a:endParaRPr sz="3200" b="1">
              <a:solidFill>
                <a:srgbClr val="FFFF00"/>
              </a:solidFill>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Moreover the Lord answered Job, and said:</a:t>
            </a:r>
            <a:endParaRPr/>
          </a:p>
          <a:p>
            <a:pPr marL="0" lvl="0" indent="0" algn="l" rtl="0">
              <a:lnSpc>
                <a:spcPct val="100000"/>
              </a:lnSpc>
              <a:spcBef>
                <a:spcPts val="1000"/>
              </a:spcBef>
              <a:spcAft>
                <a:spcPts val="0"/>
              </a:spcAft>
              <a:buClr>
                <a:srgbClr val="FFFF00"/>
              </a:buClr>
              <a:buSzPts val="3200"/>
              <a:buNone/>
            </a:pPr>
            <a:r>
              <a:rPr lang="en-US" sz="3200" b="1">
                <a:solidFill>
                  <a:srgbClr val="FFFF00"/>
                </a:solidFill>
              </a:rPr>
              <a:t>2 “强辩的岂可与全能者争论吗？与　神辩驳的，可以回答这些吧！” </a:t>
            </a:r>
            <a:r>
              <a:rPr lang="en-US" sz="3200" b="1">
                <a:solidFill>
                  <a:schemeClr val="lt1"/>
                </a:solidFill>
              </a:rPr>
              <a:t>“Shall the one who contends with the Almighty correct Him? He who rebukes God, let him answer it.”</a:t>
            </a:r>
            <a:endParaRPr/>
          </a:p>
          <a:p>
            <a:pPr marL="0" lvl="0" indent="0" algn="l" rtl="0">
              <a:lnSpc>
                <a:spcPct val="100000"/>
              </a:lnSpc>
              <a:spcBef>
                <a:spcPts val="1000"/>
              </a:spcBef>
              <a:spcAft>
                <a:spcPts val="0"/>
              </a:spcAft>
              <a:buClr>
                <a:srgbClr val="FFFF00"/>
              </a:buClr>
              <a:buSzPts val="3200"/>
              <a:buNone/>
            </a:pPr>
            <a:r>
              <a:rPr lang="en-US" sz="3200" b="1">
                <a:solidFill>
                  <a:srgbClr val="FFFF00"/>
                </a:solidFill>
              </a:rPr>
              <a:t>6 </a:t>
            </a:r>
            <a:r>
              <a:rPr lang="en-US" sz="3200" b="1">
                <a:solidFill>
                  <a:srgbClr val="FFFF00"/>
                </a:solidFill>
                <a:latin typeface="Microsoft Yahei"/>
                <a:ea typeface="Microsoft Yahei"/>
                <a:cs typeface="Microsoft Yahei"/>
                <a:sym typeface="Microsoft Yahei"/>
              </a:rPr>
              <a:t>于是耶和华从旋风中回答约伯说：</a:t>
            </a:r>
            <a:r>
              <a:rPr lang="en-US" sz="3200" b="1">
                <a:solidFill>
                  <a:schemeClr val="lt1"/>
                </a:solidFill>
              </a:rPr>
              <a:t>Then the Lord answered Job out of the whirlwind, and said:</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7 “</a:t>
            </a:r>
            <a:r>
              <a:rPr lang="en-US" sz="3200" b="1">
                <a:solidFill>
                  <a:srgbClr val="FFFF00"/>
                </a:solidFill>
                <a:latin typeface="Microsoft Yahei"/>
                <a:ea typeface="Microsoft Yahei"/>
                <a:cs typeface="Microsoft Yahei"/>
                <a:sym typeface="Microsoft Yahei"/>
              </a:rPr>
              <a:t>你要如勇士束腰；我问你，你可以指示我。</a:t>
            </a:r>
            <a:endParaRPr sz="3200" b="1">
              <a:solidFill>
                <a:srgbClr val="FFFF00"/>
              </a:solidFill>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“Now prepare yourself like a man; I will question you, and you shall answer Me: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15"/>
        <p:cNvGrpSpPr/>
        <p:nvPr/>
      </p:nvGrpSpPr>
      <p:grpSpPr>
        <a:xfrm>
          <a:off x="0" y="0"/>
          <a:ext cx="0" cy="0"/>
          <a:chOff x="0" y="0"/>
          <a:chExt cx="0" cy="0"/>
        </a:xfrm>
      </p:grpSpPr>
      <p:sp>
        <p:nvSpPr>
          <p:cNvPr id="916" name="Google Shape;916;p6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约伯记 Job 40:1-2</a:t>
            </a: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6-9】</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8 </a:t>
            </a:r>
            <a:r>
              <a:rPr lang="en-US" sz="3200" b="1">
                <a:solidFill>
                  <a:srgbClr val="FFFF00"/>
                </a:solidFill>
                <a:latin typeface="Microsoft Yahei"/>
                <a:ea typeface="Microsoft Yahei"/>
                <a:cs typeface="Microsoft Yahei"/>
                <a:sym typeface="Microsoft Yahei"/>
              </a:rPr>
              <a:t>你岂可废弃我所拟定的？岂可定我有罪，好显自己为义吗？</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“Would you indeed annul My judgment? Would you condemn Me that you may be justified?</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9 </a:t>
            </a:r>
            <a:r>
              <a:rPr lang="en-US" sz="3200" b="1">
                <a:solidFill>
                  <a:srgbClr val="FFFF00"/>
                </a:solidFill>
                <a:latin typeface="Microsoft Yahei"/>
                <a:ea typeface="Microsoft Yahei"/>
                <a:cs typeface="Microsoft Yahei"/>
                <a:sym typeface="Microsoft Yahei"/>
              </a:rPr>
              <a:t>你有　神那样的膀臂吗？你能像祂发雷声吗？</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Have you an arm like God? Or can you thunder with a voice like His?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20"/>
        <p:cNvGrpSpPr/>
        <p:nvPr/>
      </p:nvGrpSpPr>
      <p:grpSpPr>
        <a:xfrm>
          <a:off x="0" y="0"/>
          <a:ext cx="0" cy="0"/>
          <a:chOff x="0" y="0"/>
          <a:chExt cx="0" cy="0"/>
        </a:xfrm>
      </p:grpSpPr>
      <p:sp>
        <p:nvSpPr>
          <p:cNvPr id="921" name="Google Shape;921;p6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约伯记 Job 42:1-2</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5】</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 </a:t>
            </a:r>
            <a:r>
              <a:rPr lang="en-US" sz="3400" b="1">
                <a:solidFill>
                  <a:srgbClr val="FFFF00"/>
                </a:solidFill>
                <a:latin typeface="Microsoft Yahei"/>
                <a:ea typeface="Microsoft Yahei"/>
                <a:cs typeface="Microsoft Yahei"/>
                <a:sym typeface="Microsoft Yahei"/>
              </a:rPr>
              <a:t>约伯回答耶和华说：</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Then Job answered the Lord and said:</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 “</a:t>
            </a:r>
            <a:r>
              <a:rPr lang="en-US" sz="3400" b="1">
                <a:solidFill>
                  <a:srgbClr val="FFFF00"/>
                </a:solidFill>
                <a:latin typeface="Microsoft Yahei"/>
                <a:ea typeface="Microsoft Yahei"/>
                <a:cs typeface="Microsoft Yahei"/>
                <a:sym typeface="Microsoft Yahei"/>
              </a:rPr>
              <a:t>我知道你万事都能作，你的旨意不能拦阻。</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“I know that You can do everything, And that no purpose of Yours can be withheld from You.</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5 </a:t>
            </a:r>
            <a:r>
              <a:rPr lang="en-US" sz="3400" b="1">
                <a:solidFill>
                  <a:srgbClr val="FFFF00"/>
                </a:solidFill>
                <a:latin typeface="Microsoft Yahei"/>
                <a:ea typeface="Microsoft Yahei"/>
                <a:cs typeface="Microsoft Yahei"/>
                <a:sym typeface="Microsoft Yahei"/>
              </a:rPr>
              <a:t>我从前风闻有你，现在亲眼看见你。</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“I have heard of You by the hearing of the ear, But now my eye sees You.</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25"/>
        <p:cNvGrpSpPr/>
        <p:nvPr/>
      </p:nvGrpSpPr>
      <p:grpSpPr>
        <a:xfrm>
          <a:off x="0" y="0"/>
          <a:ext cx="0" cy="0"/>
          <a:chOff x="0" y="0"/>
          <a:chExt cx="0" cy="0"/>
        </a:xfrm>
      </p:grpSpPr>
      <p:sp>
        <p:nvSpPr>
          <p:cNvPr id="926" name="Google Shape;926;p6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罗马书 Romans 11</a:t>
            </a: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35】</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latin typeface="Microsoft Yahei"/>
                <a:ea typeface="Microsoft Yahei"/>
                <a:cs typeface="Microsoft Yahei"/>
                <a:sym typeface="Microsoft Yahei"/>
              </a:rPr>
              <a:t>谁是先给了祂，使祂后来偿还呢</a:t>
            </a:r>
            <a:r>
              <a:rPr lang="en-US" sz="3200" b="1">
                <a:solidFill>
                  <a:srgbClr val="FFFF00"/>
                </a:solidFill>
              </a:rPr>
              <a:t>?</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Or WHO HAS FIRST GIVEN TO HIM THAT IT MIGHT BE PAID BACK TO HIM AGAIN? </a:t>
            </a:r>
            <a:endParaRPr/>
          </a:p>
          <a:p>
            <a:pPr marL="0" lvl="0" indent="0" algn="l" rtl="0">
              <a:lnSpc>
                <a:spcPct val="112000"/>
              </a:lnSpc>
              <a:spcBef>
                <a:spcPts val="1000"/>
              </a:spcBef>
              <a:spcAft>
                <a:spcPts val="0"/>
              </a:spcAft>
              <a:buClr>
                <a:schemeClr val="dk1"/>
              </a:buClr>
              <a:buSzPts val="800"/>
              <a:buNone/>
            </a:pPr>
            <a:endParaRPr sz="800" b="1" u="sng">
              <a:solidFill>
                <a:schemeClr val="lt1"/>
              </a:solidFill>
            </a:endParaRPr>
          </a:p>
          <a:p>
            <a:pPr marL="0" lvl="0" indent="0" algn="l" rtl="0">
              <a:lnSpc>
                <a:spcPct val="112000"/>
              </a:lnSpc>
              <a:spcBef>
                <a:spcPts val="100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罗马书 Romans 3:23-24】</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23 </a:t>
            </a:r>
            <a:r>
              <a:rPr lang="en-US" sz="3200" b="1">
                <a:solidFill>
                  <a:srgbClr val="FFFF00"/>
                </a:solidFill>
                <a:latin typeface="Microsoft Yahei"/>
                <a:ea typeface="Microsoft Yahei"/>
                <a:cs typeface="Microsoft Yahei"/>
                <a:sym typeface="Microsoft Yahei"/>
              </a:rPr>
              <a:t>因为世人都犯了罪，亏缺了　神的荣耀，</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for all have sinned and fall short of the glory of God,</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24 </a:t>
            </a:r>
            <a:r>
              <a:rPr lang="en-US" sz="3200" b="1">
                <a:solidFill>
                  <a:srgbClr val="FFFF00"/>
                </a:solidFill>
                <a:latin typeface="Microsoft Yahei"/>
                <a:ea typeface="Microsoft Yahei"/>
                <a:cs typeface="Microsoft Yahei"/>
                <a:sym typeface="Microsoft Yahei"/>
              </a:rPr>
              <a:t>如今却蒙　神的恩典，因基督耶稣的救赎，就白白地称义。</a:t>
            </a:r>
            <a:r>
              <a:rPr lang="en-US" sz="3200" b="1">
                <a:solidFill>
                  <a:schemeClr val="lt1"/>
                </a:solidFill>
              </a:rPr>
              <a:t>being justified freely by His grace through the redemption that is in Christ Jesus,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30"/>
        <p:cNvGrpSpPr/>
        <p:nvPr/>
      </p:nvGrpSpPr>
      <p:grpSpPr>
        <a:xfrm>
          <a:off x="0" y="0"/>
          <a:ext cx="0" cy="0"/>
          <a:chOff x="0" y="0"/>
          <a:chExt cx="0" cy="0"/>
        </a:xfrm>
      </p:grpSpPr>
      <p:sp>
        <p:nvSpPr>
          <p:cNvPr id="931" name="Google Shape;931;p6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dirty="0">
                <a:solidFill>
                  <a:schemeClr val="lt1"/>
                </a:solidFill>
                <a:latin typeface="Microsoft Yahei"/>
                <a:ea typeface="Microsoft Yahei"/>
                <a:cs typeface="Microsoft Yahei"/>
                <a:sym typeface="Microsoft Yahei"/>
              </a:rPr>
              <a:t>【</a:t>
            </a:r>
            <a:r>
              <a:rPr lang="en-US" sz="3200" b="1" u="sng" dirty="0" err="1">
                <a:solidFill>
                  <a:schemeClr val="lt1"/>
                </a:solidFill>
              </a:rPr>
              <a:t>罗马书</a:t>
            </a:r>
            <a:r>
              <a:rPr lang="en-US" sz="3200" b="1" u="sng" dirty="0">
                <a:solidFill>
                  <a:schemeClr val="lt1"/>
                </a:solidFill>
              </a:rPr>
              <a:t> Romans 9:16】</a:t>
            </a:r>
            <a:endParaRPr dirty="0"/>
          </a:p>
          <a:p>
            <a:pPr marL="0" lvl="0" indent="0" algn="l" rtl="0">
              <a:lnSpc>
                <a:spcPct val="112000"/>
              </a:lnSpc>
              <a:spcBef>
                <a:spcPts val="1000"/>
              </a:spcBef>
              <a:spcAft>
                <a:spcPts val="0"/>
              </a:spcAft>
              <a:buClr>
                <a:srgbClr val="FFFF00"/>
              </a:buClr>
              <a:buSzPts val="3200"/>
              <a:buNone/>
            </a:pPr>
            <a:r>
              <a:rPr lang="en-US" sz="3200" b="1" dirty="0" err="1">
                <a:solidFill>
                  <a:srgbClr val="FFFF00"/>
                </a:solidFill>
                <a:latin typeface="Microsoft Yahei"/>
                <a:ea typeface="Microsoft Yahei"/>
                <a:cs typeface="Microsoft Yahei"/>
                <a:sym typeface="Microsoft Yahei"/>
              </a:rPr>
              <a:t>据此看来，这不在乎那定意的，也不在乎那奔跑的，只在乎发怜悯的</a:t>
            </a:r>
            <a:r>
              <a:rPr lang="en-US" sz="3200" b="1" dirty="0">
                <a:solidFill>
                  <a:srgbClr val="FFFF00"/>
                </a:solidFill>
                <a:latin typeface="Microsoft Yahei"/>
                <a:ea typeface="Microsoft Yahei"/>
                <a:cs typeface="Microsoft Yahei"/>
                <a:sym typeface="Microsoft Yahei"/>
              </a:rPr>
              <a:t>　</a:t>
            </a:r>
            <a:r>
              <a:rPr lang="en-US" sz="3200" b="1" dirty="0" err="1">
                <a:solidFill>
                  <a:srgbClr val="FFFF00"/>
                </a:solidFill>
                <a:latin typeface="Microsoft Yahei"/>
                <a:ea typeface="Microsoft Yahei"/>
                <a:cs typeface="Microsoft Yahei"/>
                <a:sym typeface="Microsoft Yahei"/>
              </a:rPr>
              <a:t>神。</a:t>
            </a:r>
            <a:r>
              <a:rPr lang="en-US" sz="3000" b="1" dirty="0" err="1">
                <a:solidFill>
                  <a:schemeClr val="lt1"/>
                </a:solidFill>
              </a:rPr>
              <a:t>So</a:t>
            </a:r>
            <a:r>
              <a:rPr lang="en-US" sz="3000" b="1" dirty="0">
                <a:solidFill>
                  <a:schemeClr val="lt1"/>
                </a:solidFill>
              </a:rPr>
              <a:t> then it is not of him who wills, nor of him who runs, but of God who shows mercy.</a:t>
            </a:r>
            <a:endParaRPr dirty="0"/>
          </a:p>
          <a:p>
            <a:pPr marL="0" lvl="0" indent="0" algn="l" rtl="0">
              <a:lnSpc>
                <a:spcPct val="112000"/>
              </a:lnSpc>
              <a:spcBef>
                <a:spcPts val="1000"/>
              </a:spcBef>
              <a:spcAft>
                <a:spcPts val="0"/>
              </a:spcAft>
              <a:buClr>
                <a:schemeClr val="lt1"/>
              </a:buClr>
              <a:buSzPts val="3200"/>
              <a:buNone/>
            </a:pPr>
            <a:r>
              <a:rPr lang="en-US" sz="3200" b="1" u="sng" dirty="0" smtClean="0">
                <a:solidFill>
                  <a:schemeClr val="lt1"/>
                </a:solidFill>
                <a:latin typeface="Microsoft Yahei"/>
                <a:ea typeface="Microsoft Yahei"/>
                <a:cs typeface="Microsoft Yahei"/>
                <a:sym typeface="Microsoft Yahei"/>
              </a:rPr>
              <a:t>【</a:t>
            </a:r>
            <a:r>
              <a:rPr lang="en-US" sz="3200" b="1" u="sng" dirty="0" err="1">
                <a:solidFill>
                  <a:schemeClr val="lt1"/>
                </a:solidFill>
              </a:rPr>
              <a:t>罗马书</a:t>
            </a:r>
            <a:r>
              <a:rPr lang="en-US" sz="3200" b="1" u="sng" dirty="0">
                <a:solidFill>
                  <a:schemeClr val="lt1"/>
                </a:solidFill>
              </a:rPr>
              <a:t> Romans 9:11】</a:t>
            </a:r>
            <a:endParaRPr dirty="0"/>
          </a:p>
          <a:p>
            <a:pPr marL="0" lvl="0" indent="0" algn="l" rtl="0">
              <a:lnSpc>
                <a:spcPct val="112000"/>
              </a:lnSpc>
              <a:spcBef>
                <a:spcPts val="1000"/>
              </a:spcBef>
              <a:spcAft>
                <a:spcPts val="0"/>
              </a:spcAft>
              <a:buClr>
                <a:srgbClr val="FFFF00"/>
              </a:buClr>
              <a:buSzPts val="3200"/>
              <a:buNone/>
            </a:pPr>
            <a:r>
              <a:rPr lang="en-US" sz="3200" b="1" dirty="0">
                <a:solidFill>
                  <a:srgbClr val="FFFF00"/>
                </a:solidFill>
                <a:latin typeface="Microsoft Yahei"/>
                <a:ea typeface="Microsoft Yahei"/>
                <a:cs typeface="Microsoft Yahei"/>
                <a:sym typeface="Microsoft Yahei"/>
              </a:rPr>
              <a:t>（</a:t>
            </a:r>
            <a:r>
              <a:rPr lang="en-US" sz="3200" b="1" dirty="0" err="1">
                <a:solidFill>
                  <a:srgbClr val="FFFF00"/>
                </a:solidFill>
                <a:latin typeface="Microsoft Yahei"/>
                <a:ea typeface="Microsoft Yahei"/>
                <a:cs typeface="Microsoft Yahei"/>
                <a:sym typeface="Microsoft Yahei"/>
              </a:rPr>
              <a:t>双子还没有生下来，善恶还没有作出来，只因要显明</a:t>
            </a:r>
            <a:r>
              <a:rPr lang="en-US" sz="3200" b="1" dirty="0">
                <a:solidFill>
                  <a:srgbClr val="FFFF00"/>
                </a:solidFill>
                <a:latin typeface="Microsoft Yahei"/>
                <a:ea typeface="Microsoft Yahei"/>
                <a:cs typeface="Microsoft Yahei"/>
                <a:sym typeface="Microsoft Yahei"/>
              </a:rPr>
              <a:t>　</a:t>
            </a:r>
            <a:r>
              <a:rPr lang="en-US" sz="3200" b="1" dirty="0" err="1">
                <a:solidFill>
                  <a:srgbClr val="FFFF00"/>
                </a:solidFill>
                <a:latin typeface="Microsoft Yahei"/>
                <a:ea typeface="Microsoft Yahei"/>
                <a:cs typeface="Microsoft Yahei"/>
                <a:sym typeface="Microsoft Yahei"/>
              </a:rPr>
              <a:t>神拣选人的旨意，不在乎人的行为，乃在乎召人的主</a:t>
            </a:r>
            <a:r>
              <a:rPr lang="en-US" sz="3200" b="1" dirty="0">
                <a:solidFill>
                  <a:srgbClr val="FFFF00"/>
                </a:solidFill>
                <a:latin typeface="Microsoft Yahei"/>
                <a:ea typeface="Microsoft Yahei"/>
                <a:cs typeface="Microsoft Yahei"/>
                <a:sym typeface="Microsoft Yahei"/>
              </a:rPr>
              <a:t>。）</a:t>
            </a:r>
            <a:r>
              <a:rPr lang="en-US" sz="3200" b="1" dirty="0">
                <a:solidFill>
                  <a:schemeClr val="lt1"/>
                </a:solidFill>
              </a:rPr>
              <a:t>(for the children not yet being born, nor having done any good or evil, that the purpose of God according to election might stand, not of works but of Him who calls),</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35"/>
        <p:cNvGrpSpPr/>
        <p:nvPr/>
      </p:nvGrpSpPr>
      <p:grpSpPr>
        <a:xfrm>
          <a:off x="0" y="0"/>
          <a:ext cx="0" cy="0"/>
          <a:chOff x="0" y="0"/>
          <a:chExt cx="0" cy="0"/>
        </a:xfrm>
      </p:grpSpPr>
      <p:sp>
        <p:nvSpPr>
          <p:cNvPr id="936" name="Google Shape;936;p6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以弗所书 Ephesians 2:8</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9】</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8 </a:t>
            </a:r>
            <a:r>
              <a:rPr lang="en-US" sz="3400" b="1">
                <a:solidFill>
                  <a:srgbClr val="FFFF00"/>
                </a:solidFill>
                <a:latin typeface="Microsoft Yahei"/>
                <a:ea typeface="Microsoft Yahei"/>
                <a:cs typeface="Microsoft Yahei"/>
                <a:sym typeface="Microsoft Yahei"/>
              </a:rPr>
              <a:t>你们得救是本乎恩，也因着信；这并不是出于自己，乃是　神所赐的；</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For by grace you have been saved through faith, and that not of yourselves; it is the gift of God,</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9 </a:t>
            </a:r>
            <a:r>
              <a:rPr lang="en-US" sz="3400" b="1">
                <a:solidFill>
                  <a:srgbClr val="FFFF00"/>
                </a:solidFill>
                <a:latin typeface="Microsoft Yahei"/>
                <a:ea typeface="Microsoft Yahei"/>
                <a:cs typeface="Microsoft Yahei"/>
                <a:sym typeface="Microsoft Yahei"/>
              </a:rPr>
              <a:t>也不是出于行为，免得有人自夸。</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not of works, lest anyone should boast.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40"/>
        <p:cNvGrpSpPr/>
        <p:nvPr/>
      </p:nvGrpSpPr>
      <p:grpSpPr>
        <a:xfrm>
          <a:off x="0" y="0"/>
          <a:ext cx="0" cy="0"/>
          <a:chOff x="0" y="0"/>
          <a:chExt cx="0" cy="0"/>
        </a:xfrm>
      </p:grpSpPr>
      <p:sp>
        <p:nvSpPr>
          <p:cNvPr id="941" name="Google Shape;941;p6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哥林多前书 1 Corinthians 4:7】</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latin typeface="Microsoft Yahei"/>
                <a:ea typeface="Microsoft Yahei"/>
                <a:cs typeface="Microsoft Yahei"/>
                <a:sym typeface="Microsoft Yahei"/>
              </a:rPr>
              <a:t>使你与人不同的是谁呢？你有什么不是领受的呢？若是领受的，为何自夸，仿佛不是领受的呢？</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For who makes you differ from another? And what do you have that you did not receive? Now if you did indeed receive it, why do you boast as if you had not received it?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45"/>
        <p:cNvGrpSpPr/>
        <p:nvPr/>
      </p:nvGrpSpPr>
      <p:grpSpPr>
        <a:xfrm>
          <a:off x="0" y="0"/>
          <a:ext cx="0" cy="0"/>
          <a:chOff x="0" y="0"/>
          <a:chExt cx="0" cy="0"/>
        </a:xfrm>
      </p:grpSpPr>
      <p:sp>
        <p:nvSpPr>
          <p:cNvPr id="946" name="Google Shape;946;p6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约翰福音 John 10:28-30】</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28 </a:t>
            </a:r>
            <a:r>
              <a:rPr lang="en-US" sz="3200" b="1">
                <a:solidFill>
                  <a:srgbClr val="FFFF00"/>
                </a:solidFill>
                <a:latin typeface="Microsoft Yahei"/>
                <a:ea typeface="Microsoft Yahei"/>
                <a:cs typeface="Microsoft Yahei"/>
                <a:sym typeface="Microsoft Yahei"/>
              </a:rPr>
              <a:t>我又赐给他们永生，他们永不灭亡，谁也不能从我手里把他们夺去。</a:t>
            </a:r>
            <a:r>
              <a:rPr lang="en-US" sz="3200" b="1">
                <a:solidFill>
                  <a:schemeClr val="lt1"/>
                </a:solidFill>
              </a:rPr>
              <a:t>And I give them eternal life, and they shall never perish; neither shall anyone </a:t>
            </a:r>
            <a:r>
              <a:rPr lang="en-US" sz="3200" b="1">
                <a:solidFill>
                  <a:srgbClr val="FFFF00"/>
                </a:solidFill>
              </a:rPr>
              <a:t>snatch them out of My hand.</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29 </a:t>
            </a:r>
            <a:r>
              <a:rPr lang="en-US" sz="3200" b="1">
                <a:solidFill>
                  <a:srgbClr val="FFFF00"/>
                </a:solidFill>
                <a:latin typeface="Microsoft Yahei"/>
                <a:ea typeface="Microsoft Yahei"/>
                <a:cs typeface="Microsoft Yahei"/>
                <a:sym typeface="Microsoft Yahei"/>
              </a:rPr>
              <a:t>我父把羊赐给我，祂比万有都大，谁也不能从我父手里把他们夺去。</a:t>
            </a:r>
            <a:r>
              <a:rPr lang="en-US" sz="3200" b="1">
                <a:solidFill>
                  <a:schemeClr val="lt1"/>
                </a:solidFill>
              </a:rPr>
              <a:t>My Father, who has given them to Me, is greater than all; and no one is able to snatch them out of My Father’s hand.</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30 我与父原为一。”</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I and My Father are one.”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50"/>
        <p:cNvGrpSpPr/>
        <p:nvPr/>
      </p:nvGrpSpPr>
      <p:grpSpPr>
        <a:xfrm>
          <a:off x="0" y="0"/>
          <a:ext cx="0" cy="0"/>
          <a:chOff x="0" y="0"/>
          <a:chExt cx="0" cy="0"/>
        </a:xfrm>
      </p:grpSpPr>
      <p:sp>
        <p:nvSpPr>
          <p:cNvPr id="951" name="Google Shape;951;p6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罗马书 Romans 11:29】</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latin typeface="Microsoft Yahei"/>
                <a:ea typeface="Microsoft Yahei"/>
                <a:cs typeface="Microsoft Yahei"/>
                <a:sym typeface="Microsoft Yahei"/>
              </a:rPr>
              <a:t>因为　神的恩赐和选召是没有后悔的。</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For the gifts and the calling of God are irrevocable.</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55"/>
        <p:cNvGrpSpPr/>
        <p:nvPr/>
      </p:nvGrpSpPr>
      <p:grpSpPr>
        <a:xfrm>
          <a:off x="0" y="0"/>
          <a:ext cx="0" cy="0"/>
          <a:chOff x="0" y="0"/>
          <a:chExt cx="0" cy="0"/>
        </a:xfrm>
      </p:grpSpPr>
      <p:sp>
        <p:nvSpPr>
          <p:cNvPr id="956" name="Google Shape;956;p6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使徒行传 Acts 18:1</a:t>
            </a: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4-6】</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 </a:t>
            </a:r>
            <a:r>
              <a:rPr lang="en-US" sz="3200" b="1">
                <a:solidFill>
                  <a:srgbClr val="FFFF00"/>
                </a:solidFill>
                <a:latin typeface="Microsoft Yahei"/>
                <a:ea typeface="Microsoft Yahei"/>
                <a:cs typeface="Microsoft Yahei"/>
                <a:sym typeface="Microsoft Yahei"/>
              </a:rPr>
              <a:t>这事以后，保罗离了雅典，来到哥林多。</a:t>
            </a:r>
            <a:r>
              <a:rPr lang="en-US" sz="3200" b="1">
                <a:solidFill>
                  <a:schemeClr val="lt1"/>
                </a:solidFill>
              </a:rPr>
              <a:t>After these things Paul departed from Athens and went to Corinth.</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4 </a:t>
            </a:r>
            <a:r>
              <a:rPr lang="en-US" sz="3200" b="1">
                <a:solidFill>
                  <a:srgbClr val="FFFF00"/>
                </a:solidFill>
                <a:latin typeface="Microsoft Yahei"/>
                <a:ea typeface="Microsoft Yahei"/>
                <a:cs typeface="Microsoft Yahei"/>
                <a:sym typeface="Microsoft Yahei"/>
              </a:rPr>
              <a:t>每逢安息日，保罗在会堂里辩论，劝化犹太人和希腊人。</a:t>
            </a:r>
            <a:r>
              <a:rPr lang="en-US" sz="3200" b="1">
                <a:solidFill>
                  <a:schemeClr val="lt1"/>
                </a:solidFill>
              </a:rPr>
              <a:t>And he reasoned in the synagogue every Sabbath, and persuaded both Jews and Greeks.</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5 </a:t>
            </a:r>
            <a:r>
              <a:rPr lang="en-US" sz="3200" b="1">
                <a:solidFill>
                  <a:srgbClr val="FFFF00"/>
                </a:solidFill>
                <a:latin typeface="Microsoft Yahei"/>
                <a:ea typeface="Microsoft Yahei"/>
                <a:cs typeface="Microsoft Yahei"/>
                <a:sym typeface="Microsoft Yahei"/>
              </a:rPr>
              <a:t>西拉和提摩太从马其顿来的时候，保罗为道迫切，向犹太人证明耶稣是基督。</a:t>
            </a:r>
            <a:r>
              <a:rPr lang="en-US" sz="3200" b="1">
                <a:solidFill>
                  <a:schemeClr val="lt1"/>
                </a:solidFill>
              </a:rPr>
              <a:t>When Silas and Timothy had come from Macedonia, Paul was compelled by the Spirit, and testified to the Jews that Jesus is the Christ.</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6 他们既抗拒、毁谤，保罗就抖着衣裳，说：“你们的罪归到你们自己头上（“罪”原文作“血”），与我无干（原文作“我却干净”）。从今以后，我要往外邦人那里去。”</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But when they opposed him and blasphemed, he shook his garments and said to them, “Your blood be upon your own heads; I am clean. From now on I will go to the Gentiles.”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0"/>
        <p:cNvGrpSpPr/>
        <p:nvPr/>
      </p:nvGrpSpPr>
      <p:grpSpPr>
        <a:xfrm>
          <a:off x="0" y="0"/>
          <a:ext cx="0" cy="0"/>
          <a:chOff x="0" y="0"/>
          <a:chExt cx="0" cy="0"/>
        </a:xfrm>
      </p:grpSpPr>
      <p:sp>
        <p:nvSpPr>
          <p:cNvPr id="871" name="Google Shape;871;p5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约翰福音 John 6:39】</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latin typeface="Microsoft Yahei"/>
                <a:ea typeface="Microsoft Yahei"/>
                <a:cs typeface="Microsoft Yahei"/>
                <a:sym typeface="Microsoft Yahei"/>
              </a:rPr>
              <a:t>差我来者的意思就是：祂所赐给我的，叫我一个也不失落，在末日却叫他复活。</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This is the will of the Father who sent Me, that of all He has given Me I should lose nothing, but should raise it up at the last day.</a:t>
            </a:r>
            <a:endParaRPr/>
          </a:p>
          <a:p>
            <a:pPr marL="0" lvl="0" indent="0" algn="l" rtl="0">
              <a:lnSpc>
                <a:spcPct val="112000"/>
              </a:lnSpc>
              <a:spcBef>
                <a:spcPts val="1000"/>
              </a:spcBef>
              <a:spcAft>
                <a:spcPts val="0"/>
              </a:spcAft>
              <a:buClr>
                <a:schemeClr val="dk1"/>
              </a:buClr>
              <a:buSzPts val="3200"/>
              <a:buNone/>
            </a:pPr>
            <a:endParaRPr sz="3200" b="1" u="sng">
              <a:solidFill>
                <a:schemeClr val="lt1"/>
              </a:solidFill>
            </a:endParaRPr>
          </a:p>
          <a:p>
            <a:pPr marL="0" lvl="0" indent="0" algn="l" rtl="0">
              <a:lnSpc>
                <a:spcPct val="112000"/>
              </a:lnSpc>
              <a:spcBef>
                <a:spcPts val="100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约翰福音 John 15:16a】</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不是你们拣选了我，是 </a:t>
            </a:r>
            <a:r>
              <a:rPr lang="en-US" sz="4000" b="1" u="sng">
                <a:solidFill>
                  <a:schemeClr val="accent2"/>
                </a:solidFill>
              </a:rPr>
              <a:t>我拣选 </a:t>
            </a:r>
            <a:r>
              <a:rPr lang="en-US" sz="3200" b="1">
                <a:solidFill>
                  <a:srgbClr val="FFFF00"/>
                </a:solidFill>
                <a:latin typeface="Microsoft Yahei"/>
                <a:ea typeface="Microsoft Yahei"/>
                <a:cs typeface="Microsoft Yahei"/>
                <a:sym typeface="Microsoft Yahei"/>
              </a:rPr>
              <a:t>了你们</a:t>
            </a:r>
            <a:r>
              <a:rPr lang="en-US" sz="3200" b="1">
                <a:solidFill>
                  <a:srgbClr val="FFFF00"/>
                </a:solidFill>
              </a:rPr>
              <a:t>……</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You did not choose Me, but I chose you….</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0"/>
        <p:cNvGrpSpPr/>
        <p:nvPr/>
      </p:nvGrpSpPr>
      <p:grpSpPr>
        <a:xfrm>
          <a:off x="0" y="0"/>
          <a:ext cx="0" cy="0"/>
          <a:chOff x="0" y="0"/>
          <a:chExt cx="0" cy="0"/>
        </a:xfrm>
      </p:grpSpPr>
      <p:sp>
        <p:nvSpPr>
          <p:cNvPr id="961" name="Google Shape;961;p6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使徒行传 Acts 18:1</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4-6】</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6 他们既抗拒、毁谤，保罗就抖着衣裳，说：“你们的罪归到你们自己头上（“罪”原文作“血”），与我无干（原文作“我却干净”）。从今以后，我要往外邦人那里去。”</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But when they opposed him and blasphemed, he shook his garments and said to them, “Your blood be upon your own heads; I am clean. From now on I will go to the Gentiles.”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5"/>
        <p:cNvGrpSpPr/>
        <p:nvPr/>
      </p:nvGrpSpPr>
      <p:grpSpPr>
        <a:xfrm>
          <a:off x="0" y="0"/>
          <a:ext cx="0" cy="0"/>
          <a:chOff x="0" y="0"/>
          <a:chExt cx="0" cy="0"/>
        </a:xfrm>
      </p:grpSpPr>
      <p:sp>
        <p:nvSpPr>
          <p:cNvPr id="966" name="Google Shape;966;p7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使徒行传 Acts 18</a:t>
            </a: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9-11】</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9 </a:t>
            </a:r>
            <a:r>
              <a:rPr lang="en-US" sz="3200" b="1">
                <a:solidFill>
                  <a:srgbClr val="FFFF00"/>
                </a:solidFill>
                <a:latin typeface="Microsoft Yahei"/>
                <a:ea typeface="Microsoft Yahei"/>
                <a:cs typeface="Microsoft Yahei"/>
                <a:sym typeface="Microsoft Yahei"/>
              </a:rPr>
              <a:t>夜间，主在异象中对保罗说</a:t>
            </a:r>
            <a:r>
              <a:rPr lang="en-US" sz="3200" b="1">
                <a:solidFill>
                  <a:srgbClr val="FFFF00"/>
                </a:solidFill>
              </a:rPr>
              <a:t>:“</a:t>
            </a:r>
            <a:r>
              <a:rPr lang="en-US" sz="3200" b="1">
                <a:solidFill>
                  <a:srgbClr val="FFFF00"/>
                </a:solidFill>
                <a:latin typeface="Microsoft Yahei"/>
                <a:ea typeface="Microsoft Yahei"/>
                <a:cs typeface="Microsoft Yahei"/>
                <a:sym typeface="Microsoft Yahei"/>
              </a:rPr>
              <a:t>不要怕，只管讲，不要闭口；</a:t>
            </a:r>
            <a:r>
              <a:rPr lang="en-US" sz="3000" b="1">
                <a:solidFill>
                  <a:schemeClr val="lt1"/>
                </a:solidFill>
              </a:rPr>
              <a:t>One night the Lord spoke to Paul in a vision: 'Do not be afraid; keep on speaking, do not be silent.</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10 有我与你同在，必没有人下手害你，因为在这城里我有许多的百姓。”</a:t>
            </a:r>
            <a:r>
              <a:rPr lang="en-US" sz="3200" b="1">
                <a:solidFill>
                  <a:schemeClr val="lt1"/>
                </a:solidFill>
              </a:rPr>
              <a:t>For I am with you, and no one is going to attack and harm you, because I have many people in this city.'</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11 </a:t>
            </a:r>
            <a:r>
              <a:rPr lang="en-US" sz="3200" b="1">
                <a:solidFill>
                  <a:srgbClr val="FFFF00"/>
                </a:solidFill>
                <a:latin typeface="Microsoft Yahei"/>
                <a:ea typeface="Microsoft Yahei"/>
                <a:cs typeface="Microsoft Yahei"/>
                <a:sym typeface="Microsoft Yahei"/>
              </a:rPr>
              <a:t>保罗在那里住了一年零六个月，将　神的道教训他们。</a:t>
            </a:r>
            <a:r>
              <a:rPr lang="en-US" sz="3200" b="1">
                <a:solidFill>
                  <a:schemeClr val="lt1"/>
                </a:solidFill>
              </a:rPr>
              <a:t>So Paul stayed for a year and a half, teaching them the word of God.</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70"/>
        <p:cNvGrpSpPr/>
        <p:nvPr/>
      </p:nvGrpSpPr>
      <p:grpSpPr>
        <a:xfrm>
          <a:off x="0" y="0"/>
          <a:ext cx="0" cy="0"/>
          <a:chOff x="0" y="0"/>
          <a:chExt cx="0" cy="0"/>
        </a:xfrm>
      </p:grpSpPr>
      <p:sp>
        <p:nvSpPr>
          <p:cNvPr id="971" name="Google Shape;971;p7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dirty="0">
                <a:solidFill>
                  <a:schemeClr val="lt1"/>
                </a:solidFill>
                <a:latin typeface="Microsoft Yahei"/>
                <a:ea typeface="Microsoft Yahei"/>
                <a:cs typeface="Microsoft Yahei"/>
                <a:sym typeface="Microsoft Yahei"/>
              </a:rPr>
              <a:t>【</a:t>
            </a:r>
            <a:r>
              <a:rPr lang="en-US" sz="3200" b="1" u="sng" dirty="0" err="1">
                <a:solidFill>
                  <a:schemeClr val="lt1"/>
                </a:solidFill>
              </a:rPr>
              <a:t>提摩太前书</a:t>
            </a:r>
            <a:r>
              <a:rPr lang="en-US" sz="3200" b="1" u="sng" dirty="0">
                <a:solidFill>
                  <a:schemeClr val="lt1"/>
                </a:solidFill>
              </a:rPr>
              <a:t> 1 Timothy 1:13-16】</a:t>
            </a:r>
            <a:endParaRPr dirty="0"/>
          </a:p>
          <a:p>
            <a:pPr marL="0" lvl="0" indent="0" algn="l" rtl="0">
              <a:lnSpc>
                <a:spcPct val="112000"/>
              </a:lnSpc>
              <a:spcBef>
                <a:spcPts val="1000"/>
              </a:spcBef>
              <a:spcAft>
                <a:spcPts val="0"/>
              </a:spcAft>
              <a:buClr>
                <a:srgbClr val="FFFF00"/>
              </a:buClr>
              <a:buSzPts val="3200"/>
              <a:buNone/>
            </a:pPr>
            <a:r>
              <a:rPr lang="en-US" sz="3200" b="1" dirty="0">
                <a:solidFill>
                  <a:srgbClr val="FFFF00"/>
                </a:solidFill>
              </a:rPr>
              <a:t>13 </a:t>
            </a:r>
            <a:r>
              <a:rPr lang="en-US" sz="3200" b="1" dirty="0" err="1">
                <a:solidFill>
                  <a:srgbClr val="FFFF00"/>
                </a:solidFill>
                <a:latin typeface="Microsoft Yahei"/>
                <a:ea typeface="Microsoft Yahei"/>
                <a:cs typeface="Microsoft Yahei"/>
                <a:sym typeface="Microsoft Yahei"/>
              </a:rPr>
              <a:t>我从前是亵渎</a:t>
            </a:r>
            <a:r>
              <a:rPr lang="en-US" sz="3200" b="1" dirty="0">
                <a:solidFill>
                  <a:srgbClr val="FFFF00"/>
                </a:solidFill>
                <a:latin typeface="Microsoft Yahei"/>
                <a:ea typeface="Microsoft Yahei"/>
                <a:cs typeface="Microsoft Yahei"/>
                <a:sym typeface="Microsoft Yahei"/>
              </a:rPr>
              <a:t>　</a:t>
            </a:r>
            <a:r>
              <a:rPr lang="en-US" sz="3200" b="1" dirty="0" err="1">
                <a:solidFill>
                  <a:srgbClr val="FFFF00"/>
                </a:solidFill>
                <a:latin typeface="Microsoft Yahei"/>
                <a:ea typeface="Microsoft Yahei"/>
                <a:cs typeface="Microsoft Yahei"/>
                <a:sym typeface="Microsoft Yahei"/>
              </a:rPr>
              <a:t>神的，逼迫人的，侮慢人的，然而我还蒙了怜悯，因我是不信、不明白的时候而作的</a:t>
            </a:r>
            <a:r>
              <a:rPr lang="en-US" sz="3200" b="1" dirty="0">
                <a:solidFill>
                  <a:srgbClr val="FFFF00"/>
                </a:solidFill>
                <a:latin typeface="Microsoft Yahei"/>
                <a:ea typeface="Microsoft Yahei"/>
                <a:cs typeface="Microsoft Yahei"/>
                <a:sym typeface="Microsoft Yahei"/>
              </a:rPr>
              <a:t>。</a:t>
            </a:r>
            <a:endParaRPr sz="3200" b="1" dirty="0">
              <a:solidFill>
                <a:srgbClr val="FFFF00"/>
              </a:solidFill>
            </a:endParaRPr>
          </a:p>
          <a:p>
            <a:pPr marL="0" lvl="0" indent="0" algn="l" rtl="0">
              <a:lnSpc>
                <a:spcPct val="112000"/>
              </a:lnSpc>
              <a:spcBef>
                <a:spcPts val="1000"/>
              </a:spcBef>
              <a:spcAft>
                <a:spcPts val="0"/>
              </a:spcAft>
              <a:buClr>
                <a:schemeClr val="lt1"/>
              </a:buClr>
              <a:buSzPts val="3200"/>
              <a:buNone/>
            </a:pPr>
            <a:r>
              <a:rPr lang="en-US" sz="3200" b="1" dirty="0">
                <a:solidFill>
                  <a:schemeClr val="lt1"/>
                </a:solidFill>
              </a:rPr>
              <a:t>although I was formerly a blasphemer, a persecutor, and an insolent man; but I obtained mercy because I did it ignorantly in unbelief.</a:t>
            </a:r>
            <a:endParaRPr dirty="0"/>
          </a:p>
          <a:p>
            <a:pPr marL="0" lvl="0" indent="0" algn="l" rtl="0">
              <a:lnSpc>
                <a:spcPct val="112000"/>
              </a:lnSpc>
              <a:spcBef>
                <a:spcPts val="1000"/>
              </a:spcBef>
              <a:spcAft>
                <a:spcPts val="0"/>
              </a:spcAft>
              <a:buClr>
                <a:srgbClr val="FFFF00"/>
              </a:buClr>
              <a:buSzPts val="3200"/>
              <a:buNone/>
            </a:pPr>
            <a:r>
              <a:rPr lang="en-US" sz="3200" b="1" dirty="0">
                <a:solidFill>
                  <a:srgbClr val="FFFF00"/>
                </a:solidFill>
              </a:rPr>
              <a:t>14 </a:t>
            </a:r>
            <a:r>
              <a:rPr lang="en-US" sz="3200" b="1" dirty="0" err="1">
                <a:solidFill>
                  <a:srgbClr val="FFFF00"/>
                </a:solidFill>
                <a:latin typeface="Microsoft Yahei"/>
                <a:ea typeface="Microsoft Yahei"/>
                <a:cs typeface="Microsoft Yahei"/>
                <a:sym typeface="Microsoft Yahei"/>
              </a:rPr>
              <a:t>并且我主的恩是格外丰盛，使我在基督耶稣里有信心和爱心</a:t>
            </a:r>
            <a:r>
              <a:rPr lang="en-US" sz="3200" b="1" dirty="0">
                <a:solidFill>
                  <a:srgbClr val="FFFF00"/>
                </a:solidFill>
                <a:latin typeface="Microsoft Yahei"/>
                <a:ea typeface="Microsoft Yahei"/>
                <a:cs typeface="Microsoft Yahei"/>
                <a:sym typeface="Microsoft Yahei"/>
              </a:rPr>
              <a:t>。</a:t>
            </a:r>
            <a:endParaRPr sz="3200" b="1" dirty="0">
              <a:solidFill>
                <a:srgbClr val="FFFF00"/>
              </a:solidFill>
            </a:endParaRPr>
          </a:p>
          <a:p>
            <a:pPr marL="0" lvl="0" indent="0" algn="l" rtl="0">
              <a:lnSpc>
                <a:spcPct val="112000"/>
              </a:lnSpc>
              <a:spcBef>
                <a:spcPts val="1000"/>
              </a:spcBef>
              <a:spcAft>
                <a:spcPts val="0"/>
              </a:spcAft>
              <a:buClr>
                <a:schemeClr val="lt1"/>
              </a:buClr>
              <a:buSzPts val="3200"/>
              <a:buNone/>
            </a:pPr>
            <a:r>
              <a:rPr lang="en-US" sz="3100" b="1" dirty="0">
                <a:solidFill>
                  <a:schemeClr val="lt1"/>
                </a:solidFill>
              </a:rPr>
              <a:t>And the grace of our Lord was exceedingly abundant, with faith and love which are in Christ Jesus.</a:t>
            </a:r>
            <a:endParaRPr sz="31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75"/>
        <p:cNvGrpSpPr/>
        <p:nvPr/>
      </p:nvGrpSpPr>
      <p:grpSpPr>
        <a:xfrm>
          <a:off x="0" y="0"/>
          <a:ext cx="0" cy="0"/>
          <a:chOff x="0" y="0"/>
          <a:chExt cx="0" cy="0"/>
        </a:xfrm>
      </p:grpSpPr>
      <p:sp>
        <p:nvSpPr>
          <p:cNvPr id="976" name="Google Shape;976;p7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提摩太前书 1 Timothy 1:13-16】</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15 “基督耶稣降世，为要拯救罪人。”这话是可信的，是十分可佩服的。在罪人中我是个罪魁。</a:t>
            </a:r>
            <a:endParaRPr sz="3200" b="1">
              <a:solidFill>
                <a:srgbClr val="FFFF00"/>
              </a:solidFill>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This is a faithful saying and worthy of all acceptance, that Christ Jesus came into the world to save sinners, of whom I am chief.</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16 </a:t>
            </a:r>
            <a:r>
              <a:rPr lang="en-US" sz="3200" b="1">
                <a:solidFill>
                  <a:srgbClr val="FFFF00"/>
                </a:solidFill>
                <a:latin typeface="Microsoft Yahei"/>
                <a:ea typeface="Microsoft Yahei"/>
                <a:cs typeface="Microsoft Yahei"/>
                <a:sym typeface="Microsoft Yahei"/>
              </a:rPr>
              <a:t>然而我蒙了怜悯，是因耶稣基督要在我这罪魁身上显明祂一切的忍耐，给后来信祂得永生的人作榜样。</a:t>
            </a:r>
            <a:r>
              <a:rPr lang="en-US" sz="3200" b="1">
                <a:solidFill>
                  <a:schemeClr val="lt1"/>
                </a:solidFill>
              </a:rPr>
              <a:t>However, for this reason I obtained mercy, that in me first Jesus Christ might show all longsuffering, as a pattern to those who are going to believe on Him for everlasting life.</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80"/>
        <p:cNvGrpSpPr/>
        <p:nvPr/>
      </p:nvGrpSpPr>
      <p:grpSpPr>
        <a:xfrm>
          <a:off x="0" y="0"/>
          <a:ext cx="0" cy="0"/>
          <a:chOff x="0" y="0"/>
          <a:chExt cx="0" cy="0"/>
        </a:xfrm>
      </p:grpSpPr>
      <p:sp>
        <p:nvSpPr>
          <p:cNvPr id="981" name="Google Shape;981;p7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约翰福音 John 18:9】</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这要应验耶稣从前的话，说：“你所赐给我的人，我没有失落一个。”</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that the saying might be fulfilled which He spoke, “Of those whom You gave Me I have lost none.”</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85"/>
        <p:cNvGrpSpPr/>
        <p:nvPr/>
      </p:nvGrpSpPr>
      <p:grpSpPr>
        <a:xfrm>
          <a:off x="0" y="0"/>
          <a:ext cx="0" cy="0"/>
          <a:chOff x="0" y="0"/>
          <a:chExt cx="0" cy="0"/>
        </a:xfrm>
      </p:grpSpPr>
      <p:sp>
        <p:nvSpPr>
          <p:cNvPr id="986" name="Google Shape;986;p7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申命记 Deuteronomy 29:29】</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“隐秘的事是属耶和华我们　神的；惟有明显的事是永远属我们和我们子孙的，好叫我们遵行这律法上的一切话。”</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“The secret things belong to the Lord our God, but those things which are revealed belong to us and to our children forever, that we may do all the words of this law.</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90"/>
        <p:cNvGrpSpPr/>
        <p:nvPr/>
      </p:nvGrpSpPr>
      <p:grpSpPr>
        <a:xfrm>
          <a:off x="0" y="0"/>
          <a:ext cx="0" cy="0"/>
          <a:chOff x="0" y="0"/>
          <a:chExt cx="0" cy="0"/>
        </a:xfrm>
      </p:grpSpPr>
      <p:sp>
        <p:nvSpPr>
          <p:cNvPr id="991" name="Google Shape;991;p7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哥林多前书 1 Corinthians 1:26-29】</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26 </a:t>
            </a:r>
            <a:r>
              <a:rPr lang="en-US" sz="3200" b="1">
                <a:solidFill>
                  <a:srgbClr val="FFFF00"/>
                </a:solidFill>
                <a:latin typeface="Microsoft Yahei"/>
                <a:ea typeface="Microsoft Yahei"/>
                <a:cs typeface="Microsoft Yahei"/>
                <a:sym typeface="Microsoft Yahei"/>
              </a:rPr>
              <a:t>弟兄们哪，可见你们蒙召的，按着肉体有智慧的不多，有能力的不多，有尊贵的也不多。</a:t>
            </a:r>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For you see your calling, brethren, that not many wise according to the flesh, not many mighty, not </a:t>
            </a:r>
            <a:r>
              <a:rPr lang="en-US" sz="3200" b="1">
                <a:solidFill>
                  <a:srgbClr val="FFFF00"/>
                </a:solidFill>
              </a:rPr>
              <a:t>many noble, are called.</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27 </a:t>
            </a:r>
            <a:r>
              <a:rPr lang="en-US" sz="3200" b="1">
                <a:solidFill>
                  <a:srgbClr val="FFFF00"/>
                </a:solidFill>
                <a:latin typeface="Microsoft Yahei"/>
                <a:ea typeface="Microsoft Yahei"/>
                <a:cs typeface="Microsoft Yahei"/>
                <a:sym typeface="Microsoft Yahei"/>
              </a:rPr>
              <a:t>神却拣选了世上愚拙的，叫有智慧的羞愧；又拣选了世上软弱的，叫那强壮的羞愧。</a:t>
            </a:r>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But God has chosen the foolish things of the world to put to shame the wise, and God has chosen the weak things of the world to put to shame the things which are mighty;</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95"/>
        <p:cNvGrpSpPr/>
        <p:nvPr/>
      </p:nvGrpSpPr>
      <p:grpSpPr>
        <a:xfrm>
          <a:off x="0" y="0"/>
          <a:ext cx="0" cy="0"/>
          <a:chOff x="0" y="0"/>
          <a:chExt cx="0" cy="0"/>
        </a:xfrm>
      </p:grpSpPr>
      <p:sp>
        <p:nvSpPr>
          <p:cNvPr id="996" name="Google Shape;996;p7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哥林多前书 1 Corinthians 1:26-29】</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28 </a:t>
            </a:r>
            <a:r>
              <a:rPr lang="en-US" sz="3200" b="1">
                <a:solidFill>
                  <a:srgbClr val="FFFF00"/>
                </a:solidFill>
                <a:latin typeface="Microsoft Yahei"/>
                <a:ea typeface="Microsoft Yahei"/>
                <a:cs typeface="Microsoft Yahei"/>
                <a:sym typeface="Microsoft Yahei"/>
              </a:rPr>
              <a:t>神也拣选了世上卑贱的，被人厌恶的，以及那无有的，为要废掉那有的，</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and the base things of the world and the things which are despised God has chosen, and the things which are not, to bring to nothing the things that are,</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29 </a:t>
            </a:r>
            <a:r>
              <a:rPr lang="en-US" sz="3200" b="1">
                <a:solidFill>
                  <a:srgbClr val="FFFF00"/>
                </a:solidFill>
                <a:latin typeface="Microsoft Yahei"/>
                <a:ea typeface="Microsoft Yahei"/>
                <a:cs typeface="Microsoft Yahei"/>
                <a:sym typeface="Microsoft Yahei"/>
              </a:rPr>
              <a:t>使一切有血气的，在　神面前一个也不能自夸。</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that no flesh should glory in His presence.</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000"/>
        <p:cNvGrpSpPr/>
        <p:nvPr/>
      </p:nvGrpSpPr>
      <p:grpSpPr>
        <a:xfrm>
          <a:off x="0" y="0"/>
          <a:ext cx="0" cy="0"/>
          <a:chOff x="0" y="0"/>
          <a:chExt cx="0" cy="0"/>
        </a:xfrm>
      </p:grpSpPr>
      <p:sp>
        <p:nvSpPr>
          <p:cNvPr id="1001" name="Google Shape;1001;p7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罗马书 Romans 8:28-30】</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28 </a:t>
            </a:r>
            <a:r>
              <a:rPr lang="en-US" sz="3200" b="1">
                <a:solidFill>
                  <a:srgbClr val="FFFF00"/>
                </a:solidFill>
                <a:latin typeface="Microsoft Yahei"/>
                <a:ea typeface="Microsoft Yahei"/>
                <a:cs typeface="Microsoft Yahei"/>
                <a:sym typeface="Microsoft Yahei"/>
              </a:rPr>
              <a:t>我们晓得万事都互相效力，叫爱　神的人得益处，就是按祂旨意被召的人。</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And we know that all things work together for good to those who love God, to those who are the called according to His purpose.</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29 </a:t>
            </a:r>
            <a:r>
              <a:rPr lang="en-US" sz="3200" b="1">
                <a:solidFill>
                  <a:srgbClr val="FFFF00"/>
                </a:solidFill>
                <a:latin typeface="Microsoft Yahei"/>
                <a:ea typeface="Microsoft Yahei"/>
                <a:cs typeface="Microsoft Yahei"/>
                <a:sym typeface="Microsoft Yahei"/>
              </a:rPr>
              <a:t>因为祂预先所知道的人，就预先定下效法祂儿子的模样，使祂儿子在许多弟兄中作长子。</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For whom He foreknew, He also predestined to be conformed to the image of His Son, that He might be the firstborn among many brethren.</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7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罗马书 Romans 8:28-30】</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30 </a:t>
            </a:r>
            <a:r>
              <a:rPr lang="en-US" sz="3200" b="1">
                <a:solidFill>
                  <a:srgbClr val="FFFF00"/>
                </a:solidFill>
                <a:latin typeface="Microsoft Yahei"/>
                <a:ea typeface="Microsoft Yahei"/>
                <a:cs typeface="Microsoft Yahei"/>
                <a:sym typeface="Microsoft Yahei"/>
              </a:rPr>
              <a:t>预先所定下的人又召他们来，所召来的人又称他们为义，所称为义的人又叫他们得荣耀。</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Moreover whom He predestined, these He also called; whom He called, these He also justified; and whom He justified, these He also glorified.</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75"/>
        <p:cNvGrpSpPr/>
        <p:nvPr/>
      </p:nvGrpSpPr>
      <p:grpSpPr>
        <a:xfrm>
          <a:off x="0" y="0"/>
          <a:ext cx="0" cy="0"/>
          <a:chOff x="0" y="0"/>
          <a:chExt cx="0" cy="0"/>
        </a:xfrm>
      </p:grpSpPr>
      <p:sp>
        <p:nvSpPr>
          <p:cNvPr id="876" name="Google Shape;876;p5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以弗所书 Ephesians 1:4-5】</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4 就如　神从创立世界以前，在基督里 </a:t>
            </a:r>
            <a:r>
              <a:rPr lang="en-US" sz="4000" b="1" u="sng">
                <a:solidFill>
                  <a:schemeClr val="accent2"/>
                </a:solidFill>
                <a:latin typeface="Microsoft Yahei"/>
                <a:ea typeface="Microsoft Yahei"/>
                <a:cs typeface="Microsoft Yahei"/>
                <a:sym typeface="Microsoft Yahei"/>
              </a:rPr>
              <a:t>拣选</a:t>
            </a:r>
            <a:r>
              <a:rPr lang="en-US" sz="4000" b="1" u="sng">
                <a:solidFill>
                  <a:srgbClr val="FFFF00"/>
                </a:solidFill>
              </a:rPr>
              <a:t> </a:t>
            </a:r>
            <a:r>
              <a:rPr lang="en-US" sz="3200" b="1">
                <a:solidFill>
                  <a:srgbClr val="FFFF00"/>
                </a:solidFill>
                <a:latin typeface="Microsoft Yahei"/>
                <a:ea typeface="Microsoft Yahei"/>
                <a:cs typeface="Microsoft Yahei"/>
                <a:sym typeface="Microsoft Yahei"/>
              </a:rPr>
              <a:t>了我们，使我们在祂面前成为圣洁，无有瑕疵。</a:t>
            </a:r>
            <a:r>
              <a:rPr lang="en-US" sz="3200" b="1">
                <a:solidFill>
                  <a:schemeClr val="lt1"/>
                </a:solidFill>
              </a:rPr>
              <a:t>just as He chose us in Him before the foundation of the world, that we should be holy and without blame before Him in love,</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5 </a:t>
            </a:r>
            <a:r>
              <a:rPr lang="en-US" sz="3200" b="1">
                <a:solidFill>
                  <a:srgbClr val="FFFF00"/>
                </a:solidFill>
                <a:latin typeface="Microsoft Yahei"/>
                <a:ea typeface="Microsoft Yahei"/>
                <a:cs typeface="Microsoft Yahei"/>
                <a:sym typeface="Microsoft Yahei"/>
              </a:rPr>
              <a:t>又因爱我们，就按着自己意旨所喜悦的，</a:t>
            </a:r>
            <a:r>
              <a:rPr lang="en-US" sz="4000" b="1" u="sng">
                <a:solidFill>
                  <a:schemeClr val="accent2"/>
                </a:solidFill>
                <a:latin typeface="Microsoft Yahei"/>
                <a:ea typeface="Microsoft Yahei"/>
                <a:cs typeface="Microsoft Yahei"/>
                <a:sym typeface="Microsoft Yahei"/>
              </a:rPr>
              <a:t>预定</a:t>
            </a:r>
            <a:r>
              <a:rPr lang="en-US" sz="3200" b="1">
                <a:solidFill>
                  <a:srgbClr val="FFFF00"/>
                </a:solidFill>
                <a:latin typeface="Microsoft Yahei"/>
                <a:ea typeface="Microsoft Yahei"/>
                <a:cs typeface="Microsoft Yahei"/>
                <a:sym typeface="Microsoft Yahei"/>
              </a:rPr>
              <a:t>我们藉着耶稣基督得儿子的名分，</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having predestined us to adoption as sons by Jesus Christ to Himself, according to the good pleasure of His will,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0"/>
        <p:cNvGrpSpPr/>
        <p:nvPr/>
      </p:nvGrpSpPr>
      <p:grpSpPr>
        <a:xfrm>
          <a:off x="0" y="0"/>
          <a:ext cx="0" cy="0"/>
          <a:chOff x="0" y="0"/>
          <a:chExt cx="0" cy="0"/>
        </a:xfrm>
      </p:grpSpPr>
      <p:sp>
        <p:nvSpPr>
          <p:cNvPr id="881" name="Google Shape;881;p5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彼得前书 1 Peter 1:1-2】</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 耶稣基督的使徒彼得写信给那分散在本都、加拉太、加帕多家、亚细亚、庇推尼 </a:t>
            </a:r>
            <a:r>
              <a:rPr lang="en-US" sz="4000" b="1" u="sng">
                <a:solidFill>
                  <a:schemeClr val="accent2"/>
                </a:solidFill>
                <a:latin typeface="Microsoft Yahei"/>
                <a:ea typeface="Microsoft Yahei"/>
                <a:cs typeface="Microsoft Yahei"/>
                <a:sym typeface="Microsoft Yahei"/>
              </a:rPr>
              <a:t>寄居的</a:t>
            </a:r>
            <a:r>
              <a:rPr lang="en-US" sz="3200" b="1">
                <a:solidFill>
                  <a:srgbClr val="FFFF00"/>
                </a:solidFill>
                <a:latin typeface="Microsoft Yahei"/>
                <a:ea typeface="Microsoft Yahei"/>
                <a:cs typeface="Microsoft Yahei"/>
                <a:sym typeface="Microsoft Yahei"/>
              </a:rPr>
              <a:t>，</a:t>
            </a:r>
            <a:r>
              <a:rPr lang="en-US" sz="2900" b="1">
                <a:solidFill>
                  <a:schemeClr val="lt1"/>
                </a:solidFill>
              </a:rPr>
              <a:t>Peter, an apostle of Jesus Christ, To the pilgrims of the Dispersion in Pontus, Galatia, Cappadocia, Asia, and Bithynia,</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 就是照父　神的先见 </a:t>
            </a:r>
            <a:r>
              <a:rPr lang="en-US" sz="4000" b="1" u="sng">
                <a:solidFill>
                  <a:schemeClr val="accent2"/>
                </a:solidFill>
                <a:latin typeface="Microsoft Yahei"/>
                <a:ea typeface="Microsoft Yahei"/>
                <a:cs typeface="Microsoft Yahei"/>
                <a:sym typeface="Microsoft Yahei"/>
              </a:rPr>
              <a:t>被拣选</a:t>
            </a:r>
            <a:r>
              <a:rPr lang="en-US" sz="3200" b="1">
                <a:solidFill>
                  <a:srgbClr val="FFFF00"/>
                </a:solidFill>
              </a:rPr>
              <a:t>，藉着圣灵 </a:t>
            </a:r>
            <a:r>
              <a:rPr lang="en-US" sz="4000" b="1" u="sng">
                <a:solidFill>
                  <a:schemeClr val="accent2"/>
                </a:solidFill>
                <a:latin typeface="Microsoft Yahei"/>
                <a:ea typeface="Microsoft Yahei"/>
                <a:cs typeface="Microsoft Yahei"/>
                <a:sym typeface="Microsoft Yahei"/>
              </a:rPr>
              <a:t>得成圣洁</a:t>
            </a:r>
            <a:r>
              <a:rPr lang="en-US" sz="3200" b="1">
                <a:solidFill>
                  <a:srgbClr val="FFFF00"/>
                </a:solidFill>
              </a:rPr>
              <a:t>，以致 </a:t>
            </a:r>
            <a:r>
              <a:rPr lang="en-US" sz="4000" b="1" u="sng">
                <a:solidFill>
                  <a:schemeClr val="accent2"/>
                </a:solidFill>
                <a:latin typeface="Microsoft Yahei"/>
                <a:ea typeface="Microsoft Yahei"/>
                <a:cs typeface="Microsoft Yahei"/>
                <a:sym typeface="Microsoft Yahei"/>
              </a:rPr>
              <a:t>顺服耶稣基督</a:t>
            </a:r>
            <a:r>
              <a:rPr lang="en-US" sz="3200" b="1">
                <a:solidFill>
                  <a:srgbClr val="FFFF00"/>
                </a:solidFill>
              </a:rPr>
              <a:t>，又 </a:t>
            </a:r>
            <a:r>
              <a:rPr lang="en-US" sz="4000" b="1" u="sng">
                <a:solidFill>
                  <a:schemeClr val="accent2"/>
                </a:solidFill>
                <a:latin typeface="Microsoft Yahei"/>
                <a:ea typeface="Microsoft Yahei"/>
                <a:cs typeface="Microsoft Yahei"/>
                <a:sym typeface="Microsoft Yahei"/>
              </a:rPr>
              <a:t>蒙祂血所洒</a:t>
            </a:r>
            <a:r>
              <a:rPr lang="en-US" sz="3200" b="1">
                <a:solidFill>
                  <a:srgbClr val="FFFF00"/>
                </a:solidFill>
                <a:latin typeface="Microsoft Yahei"/>
                <a:ea typeface="Microsoft Yahei"/>
                <a:cs typeface="Microsoft Yahei"/>
                <a:sym typeface="Microsoft Yahei"/>
              </a:rPr>
              <a:t>的人。愿恩惠、平安多多地加给你们！</a:t>
            </a:r>
            <a:r>
              <a:rPr lang="en-US" sz="2900" b="1">
                <a:solidFill>
                  <a:schemeClr val="lt1"/>
                </a:solidFill>
              </a:rPr>
              <a:t>elect according to the foreknowledge of God the Father, in sanctification of the Spirit, for obedience and sprinkling of the blood of Jesus Christ: Grace to you and peace be multiplied.</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5"/>
        <p:cNvGrpSpPr/>
        <p:nvPr/>
      </p:nvGrpSpPr>
      <p:grpSpPr>
        <a:xfrm>
          <a:off x="0" y="0"/>
          <a:ext cx="0" cy="0"/>
          <a:chOff x="0" y="0"/>
          <a:chExt cx="0" cy="0"/>
        </a:xfrm>
      </p:grpSpPr>
      <p:sp>
        <p:nvSpPr>
          <p:cNvPr id="886" name="Google Shape;886;p5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彼得前书 1 Peter 1:1-2】</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 耶稣基督的使徒彼得写信给那分散在本都、加拉太、加帕多家、亚细亚、庇推尼 </a:t>
            </a:r>
            <a:r>
              <a:rPr lang="en-US" sz="4000" b="1" u="sng">
                <a:solidFill>
                  <a:schemeClr val="accent2"/>
                </a:solidFill>
                <a:latin typeface="Microsoft Yahei"/>
                <a:ea typeface="Microsoft Yahei"/>
                <a:cs typeface="Microsoft Yahei"/>
                <a:sym typeface="Microsoft Yahei"/>
              </a:rPr>
              <a:t>寄居的</a:t>
            </a:r>
            <a:r>
              <a:rPr lang="en-US" sz="3200" b="1">
                <a:solidFill>
                  <a:srgbClr val="FFFF00"/>
                </a:solidFill>
                <a:latin typeface="Microsoft Yahei"/>
                <a:ea typeface="Microsoft Yahei"/>
                <a:cs typeface="Microsoft Yahei"/>
                <a:sym typeface="Microsoft Yahei"/>
              </a:rPr>
              <a:t>，</a:t>
            </a:r>
            <a:r>
              <a:rPr lang="en-US" sz="2900" b="1">
                <a:solidFill>
                  <a:schemeClr val="lt1"/>
                </a:solidFill>
              </a:rPr>
              <a:t>Peter, an apostle of Jesus Christ, To the pilgrims of the Dispersion in Pontus, Galatia, Cappadocia, Asia, and Bithynia,</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 就是照父　神的先见 </a:t>
            </a:r>
            <a:r>
              <a:rPr lang="en-US" sz="4000" b="1" u="sng">
                <a:solidFill>
                  <a:schemeClr val="accent2"/>
                </a:solidFill>
                <a:latin typeface="Microsoft Yahei"/>
                <a:ea typeface="Microsoft Yahei"/>
                <a:cs typeface="Microsoft Yahei"/>
                <a:sym typeface="Microsoft Yahei"/>
              </a:rPr>
              <a:t>被拣选</a:t>
            </a:r>
            <a:r>
              <a:rPr lang="en-US" sz="3200" b="1">
                <a:solidFill>
                  <a:srgbClr val="FFFF00"/>
                </a:solidFill>
              </a:rPr>
              <a:t>，藉着圣灵 </a:t>
            </a:r>
            <a:r>
              <a:rPr lang="en-US" sz="4000" b="1" u="sng">
                <a:solidFill>
                  <a:schemeClr val="accent2"/>
                </a:solidFill>
                <a:latin typeface="Microsoft Yahei"/>
                <a:ea typeface="Microsoft Yahei"/>
                <a:cs typeface="Microsoft Yahei"/>
                <a:sym typeface="Microsoft Yahei"/>
              </a:rPr>
              <a:t>得成圣洁</a:t>
            </a:r>
            <a:r>
              <a:rPr lang="en-US" sz="3200" b="1">
                <a:solidFill>
                  <a:srgbClr val="FFFF00"/>
                </a:solidFill>
              </a:rPr>
              <a:t>，以致 </a:t>
            </a:r>
            <a:r>
              <a:rPr lang="en-US" sz="4000" b="1" u="sng">
                <a:solidFill>
                  <a:schemeClr val="accent2"/>
                </a:solidFill>
                <a:latin typeface="Microsoft Yahei"/>
                <a:ea typeface="Microsoft Yahei"/>
                <a:cs typeface="Microsoft Yahei"/>
                <a:sym typeface="Microsoft Yahei"/>
              </a:rPr>
              <a:t>顺服耶稣基督</a:t>
            </a:r>
            <a:r>
              <a:rPr lang="en-US" sz="3200" b="1">
                <a:solidFill>
                  <a:srgbClr val="FFFF00"/>
                </a:solidFill>
              </a:rPr>
              <a:t>，又 </a:t>
            </a:r>
            <a:r>
              <a:rPr lang="en-US" sz="4000" b="1" u="sng">
                <a:solidFill>
                  <a:schemeClr val="accent2"/>
                </a:solidFill>
                <a:latin typeface="Microsoft Yahei"/>
                <a:ea typeface="Microsoft Yahei"/>
                <a:cs typeface="Microsoft Yahei"/>
                <a:sym typeface="Microsoft Yahei"/>
              </a:rPr>
              <a:t>蒙祂血所洒</a:t>
            </a:r>
            <a:r>
              <a:rPr lang="en-US" sz="3200" b="1">
                <a:solidFill>
                  <a:srgbClr val="FFFF00"/>
                </a:solidFill>
                <a:latin typeface="Microsoft Yahei"/>
                <a:ea typeface="Microsoft Yahei"/>
                <a:cs typeface="Microsoft Yahei"/>
                <a:sym typeface="Microsoft Yahei"/>
              </a:rPr>
              <a:t>的人。愿恩惠、平安多多地加给你们！</a:t>
            </a:r>
            <a:r>
              <a:rPr lang="en-US" sz="2900" b="1">
                <a:solidFill>
                  <a:schemeClr val="lt1"/>
                </a:solidFill>
              </a:rPr>
              <a:t>elect according to the foreknowledge of God the Father, in sanctification of the Spirit, for obedience and sprinkling of the blood of Jesus Christ: Grace to you and peace be multiplied.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0"/>
        <p:cNvGrpSpPr/>
        <p:nvPr/>
      </p:nvGrpSpPr>
      <p:grpSpPr>
        <a:xfrm>
          <a:off x="0" y="0"/>
          <a:ext cx="0" cy="0"/>
          <a:chOff x="0" y="0"/>
          <a:chExt cx="0" cy="0"/>
        </a:xfrm>
      </p:grpSpPr>
      <p:sp>
        <p:nvSpPr>
          <p:cNvPr id="891" name="Google Shape;891;p5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罗马书 Romans 9:11</a:t>
            </a: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18-20】</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11 </a:t>
            </a:r>
            <a:r>
              <a:rPr lang="en-US" sz="3200" b="1">
                <a:solidFill>
                  <a:srgbClr val="FFFF00"/>
                </a:solidFill>
                <a:latin typeface="Microsoft Yahei"/>
                <a:ea typeface="Microsoft Yahei"/>
                <a:cs typeface="Microsoft Yahei"/>
                <a:sym typeface="Microsoft Yahei"/>
              </a:rPr>
              <a:t>（双子还没有生下来，善恶还没有作出来，只因要显明　神拣选人的旨意，不在乎人的行为，乃在乎召人的主。）</a:t>
            </a:r>
            <a:r>
              <a:rPr lang="en-US" sz="3200" b="1">
                <a:solidFill>
                  <a:schemeClr val="lt1"/>
                </a:solidFill>
              </a:rPr>
              <a:t>(for the children not yet being born, nor having done any good or evil, that the purpose of God according to election might stand, not of works but of Him who calls),</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18 </a:t>
            </a:r>
            <a:r>
              <a:rPr lang="en-US" sz="3200" b="1">
                <a:solidFill>
                  <a:srgbClr val="FFFF00"/>
                </a:solidFill>
                <a:latin typeface="Microsoft Yahei"/>
                <a:ea typeface="Microsoft Yahei"/>
                <a:cs typeface="Microsoft Yahei"/>
                <a:sym typeface="Microsoft Yahei"/>
              </a:rPr>
              <a:t>如此看来，　神要怜悯谁，就怜悯谁；要叫谁刚硬，就叫谁刚硬。</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Therefore He has mercy on whom He wills, and whom He wills He hardens.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5"/>
        <p:cNvGrpSpPr/>
        <p:nvPr/>
      </p:nvGrpSpPr>
      <p:grpSpPr>
        <a:xfrm>
          <a:off x="0" y="0"/>
          <a:ext cx="0" cy="0"/>
          <a:chOff x="0" y="0"/>
          <a:chExt cx="0" cy="0"/>
        </a:xfrm>
      </p:grpSpPr>
      <p:sp>
        <p:nvSpPr>
          <p:cNvPr id="896" name="Google Shape;896;p5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罗马书 Romans 9:11</a:t>
            </a: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18-20】</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19 </a:t>
            </a:r>
            <a:r>
              <a:rPr lang="en-US" sz="3200" b="1">
                <a:solidFill>
                  <a:srgbClr val="FFFF00"/>
                </a:solidFill>
                <a:latin typeface="Microsoft Yahei"/>
                <a:ea typeface="Microsoft Yahei"/>
                <a:cs typeface="Microsoft Yahei"/>
                <a:sym typeface="Microsoft Yahei"/>
              </a:rPr>
              <a:t>这样，你必对我说</a:t>
            </a:r>
            <a:r>
              <a:rPr lang="en-US" sz="3200" b="1">
                <a:solidFill>
                  <a:srgbClr val="FFFF00"/>
                </a:solidFill>
              </a:rPr>
              <a:t>:“</a:t>
            </a:r>
            <a:r>
              <a:rPr lang="en-US" sz="3200" b="1">
                <a:solidFill>
                  <a:srgbClr val="FFFF00"/>
                </a:solidFill>
                <a:latin typeface="Microsoft Yahei"/>
                <a:ea typeface="Microsoft Yahei"/>
                <a:cs typeface="Microsoft Yahei"/>
                <a:sym typeface="Microsoft Yahei"/>
              </a:rPr>
              <a:t>祂为什么还指责人呢</a:t>
            </a:r>
            <a:r>
              <a:rPr lang="en-US" sz="3200" b="1">
                <a:solidFill>
                  <a:srgbClr val="FFFF00"/>
                </a:solidFill>
              </a:rPr>
              <a:t>?</a:t>
            </a:r>
            <a:r>
              <a:rPr lang="en-US" sz="3200" b="1">
                <a:solidFill>
                  <a:srgbClr val="FFFF00"/>
                </a:solidFill>
                <a:latin typeface="Microsoft Yahei"/>
                <a:ea typeface="Microsoft Yahei"/>
                <a:cs typeface="Microsoft Yahei"/>
                <a:sym typeface="Microsoft Yahei"/>
              </a:rPr>
              <a:t>有谁抗拒祂的旨意呢</a:t>
            </a:r>
            <a:r>
              <a:rPr lang="en-US" sz="3200" b="1">
                <a:solidFill>
                  <a:srgbClr val="FFFF00"/>
                </a:solidFill>
              </a:rPr>
              <a:t>?”</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You will say to me then, "Why does He still find fault? For who resists His will?" </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20 </a:t>
            </a:r>
            <a:r>
              <a:rPr lang="en-US" sz="3200" b="1">
                <a:solidFill>
                  <a:srgbClr val="FFFF00"/>
                </a:solidFill>
                <a:latin typeface="Microsoft Yahei"/>
                <a:ea typeface="Microsoft Yahei"/>
                <a:cs typeface="Microsoft Yahei"/>
                <a:sym typeface="Microsoft Yahei"/>
              </a:rPr>
              <a:t>你这个人哪</a:t>
            </a:r>
            <a:r>
              <a:rPr lang="en-US" sz="3200" b="1">
                <a:solidFill>
                  <a:srgbClr val="FFFF00"/>
                </a:solidFill>
              </a:rPr>
              <a:t>!</a:t>
            </a:r>
            <a:r>
              <a:rPr lang="en-US" sz="3200" b="1">
                <a:solidFill>
                  <a:srgbClr val="FFFF00"/>
                </a:solidFill>
                <a:latin typeface="Microsoft Yahei"/>
                <a:ea typeface="Microsoft Yahei"/>
                <a:cs typeface="Microsoft Yahei"/>
                <a:sym typeface="Microsoft Yahei"/>
              </a:rPr>
              <a:t>你是谁，竟敢向　神强嘴呢</a:t>
            </a:r>
            <a:r>
              <a:rPr lang="en-US" sz="3200" b="1">
                <a:solidFill>
                  <a:srgbClr val="FFFF00"/>
                </a:solidFill>
              </a:rPr>
              <a:t>?</a:t>
            </a:r>
            <a:r>
              <a:rPr lang="en-US" sz="3200" b="1">
                <a:solidFill>
                  <a:srgbClr val="FFFF00"/>
                </a:solidFill>
                <a:latin typeface="Microsoft Yahei"/>
                <a:ea typeface="Microsoft Yahei"/>
                <a:cs typeface="Microsoft Yahei"/>
                <a:sym typeface="Microsoft Yahei"/>
              </a:rPr>
              <a:t>受造之物岂能对造他的说</a:t>
            </a:r>
            <a:r>
              <a:rPr lang="en-US" sz="3200" b="1">
                <a:solidFill>
                  <a:srgbClr val="FFFF00"/>
                </a:solidFill>
              </a:rPr>
              <a:t>:“</a:t>
            </a:r>
            <a:r>
              <a:rPr lang="en-US" sz="3200" b="1">
                <a:solidFill>
                  <a:srgbClr val="FFFF00"/>
                </a:solidFill>
                <a:latin typeface="Microsoft Yahei"/>
                <a:ea typeface="Microsoft Yahei"/>
                <a:cs typeface="Microsoft Yahei"/>
                <a:sym typeface="Microsoft Yahei"/>
              </a:rPr>
              <a:t>你为什么这样造我呢</a:t>
            </a:r>
            <a:r>
              <a:rPr lang="en-US" sz="3200" b="1">
                <a:solidFill>
                  <a:srgbClr val="FFFF00"/>
                </a:solidFill>
              </a:rPr>
              <a:t>?” </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On the contrary, who are you, O man, who answers back to God? The thing molded will not say to the molder, "Why did you make me like this," will it?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0"/>
        <p:cNvGrpSpPr/>
        <p:nvPr/>
      </p:nvGrpSpPr>
      <p:grpSpPr>
        <a:xfrm>
          <a:off x="0" y="0"/>
          <a:ext cx="0" cy="0"/>
          <a:chOff x="0" y="0"/>
          <a:chExt cx="0" cy="0"/>
        </a:xfrm>
      </p:grpSpPr>
      <p:sp>
        <p:nvSpPr>
          <p:cNvPr id="901" name="Google Shape;901;p5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以赛亚书 Isaiah 29</a:t>
            </a: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16】</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latin typeface="Microsoft Yahei"/>
                <a:ea typeface="Microsoft Yahei"/>
                <a:cs typeface="Microsoft Yahei"/>
                <a:sym typeface="Microsoft Yahei"/>
              </a:rPr>
              <a:t>你们把事颠倒了，岂可看窑匠如泥吗</a:t>
            </a:r>
            <a:r>
              <a:rPr lang="en-US" sz="3200" b="1">
                <a:solidFill>
                  <a:srgbClr val="FFFF00"/>
                </a:solidFill>
              </a:rPr>
              <a:t>? </a:t>
            </a:r>
            <a:r>
              <a:rPr lang="en-US" sz="3200" b="1">
                <a:solidFill>
                  <a:srgbClr val="FFFF00"/>
                </a:solidFill>
                <a:latin typeface="Microsoft Yahei"/>
                <a:ea typeface="Microsoft Yahei"/>
                <a:cs typeface="Microsoft Yahei"/>
                <a:sym typeface="Microsoft Yahei"/>
              </a:rPr>
              <a:t>被制作的物，岂可论制作物的说，他没有制作我；或是被创造的物论造物的说，他没有聪明</a:t>
            </a:r>
            <a:r>
              <a:rPr lang="en-US" sz="3200" b="1">
                <a:solidFill>
                  <a:srgbClr val="FFFF00"/>
                </a:solidFill>
              </a:rPr>
              <a:t>? </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You turn things upside down, as if the potter were thought to be like the clay! Shall what is formed say to him who formed it, 'He did not make me'? Can the pot say of the potter, 'He knows nothing'?</a:t>
            </a:r>
            <a:endParaRPr/>
          </a:p>
          <a:p>
            <a:pPr marL="0" lvl="0" indent="0" algn="l" rtl="0">
              <a:lnSpc>
                <a:spcPct val="112000"/>
              </a:lnSpc>
              <a:spcBef>
                <a:spcPts val="1000"/>
              </a:spcBef>
              <a:spcAft>
                <a:spcPts val="0"/>
              </a:spcAft>
              <a:buClr>
                <a:schemeClr val="dk1"/>
              </a:buClr>
              <a:buSzPts val="3200"/>
              <a:buNone/>
            </a:pPr>
            <a:endParaRPr sz="3200" b="1" u="sng">
              <a:solidFill>
                <a:schemeClr val="l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5"/>
        <p:cNvGrpSpPr/>
        <p:nvPr/>
      </p:nvGrpSpPr>
      <p:grpSpPr>
        <a:xfrm>
          <a:off x="0" y="0"/>
          <a:ext cx="0" cy="0"/>
          <a:chOff x="0" y="0"/>
          <a:chExt cx="0" cy="0"/>
        </a:xfrm>
      </p:grpSpPr>
      <p:sp>
        <p:nvSpPr>
          <p:cNvPr id="906" name="Google Shape;906;p5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约伯记 Job 38:1</a:t>
            </a: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4】</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 </a:t>
            </a:r>
            <a:r>
              <a:rPr lang="en-US" sz="3200" b="1">
                <a:solidFill>
                  <a:srgbClr val="FFFF00"/>
                </a:solidFill>
                <a:latin typeface="Microsoft Yahei"/>
                <a:ea typeface="Microsoft Yahei"/>
                <a:cs typeface="Microsoft Yahei"/>
                <a:sym typeface="Microsoft Yahei"/>
              </a:rPr>
              <a:t>那时，耶和华从旋风中回答约伯说：</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Then the Lord answered Job out of the whirlwind, and said:</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4 “</a:t>
            </a:r>
            <a:r>
              <a:rPr lang="en-US" sz="3200" b="1">
                <a:solidFill>
                  <a:srgbClr val="FFFF00"/>
                </a:solidFill>
                <a:latin typeface="Microsoft Yahei"/>
                <a:ea typeface="Microsoft Yahei"/>
                <a:cs typeface="Microsoft Yahei"/>
                <a:sym typeface="Microsoft Yahei"/>
              </a:rPr>
              <a:t>我立大地根基的时候，你在哪里呢？你若有聪明，只管说吧！</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“Where were you when I laid the foundations of the earth? Tell Me, if you have understanding.</a:t>
            </a:r>
            <a:endParaRPr/>
          </a:p>
        </p:txBody>
      </p:sp>
    </p:spTree>
  </p:cSld>
  <p:clrMapOvr>
    <a:masterClrMapping/>
  </p:clrMapOvr>
</p:sld>
</file>

<file path=ppt/theme/theme1.xml><?xml version="1.0" encoding="utf-8"?>
<a:theme xmlns:a="http://schemas.openxmlformats.org/drawingml/2006/main"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1303</Words>
  <Application>Microsoft Office PowerPoint</Application>
  <PresentationFormat>On-screen Show (4:3)</PresentationFormat>
  <Paragraphs>130</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Calibri</vt:lpstr>
      <vt:lpstr>Microsoft YaHei</vt:lpstr>
      <vt:lpstr>Garamond</vt:lpstr>
      <vt:lpstr>Arial</vt:lpstr>
      <vt:lpstr>Office 主题</vt:lpstr>
      <vt:lpstr>神的拣选与预定（二） God‘s Election and Predestination（2）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Fwu-Shan Shieh</dc:creator>
  <cp:lastModifiedBy>BCCC</cp:lastModifiedBy>
  <cp:revision>2</cp:revision>
  <dcterms:created xsi:type="dcterms:W3CDTF">2005-10-06T16:33:29Z</dcterms:created>
  <dcterms:modified xsi:type="dcterms:W3CDTF">2022-08-14T18:15:38Z</dcterms:modified>
</cp:coreProperties>
</file>