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  <p:sldMasterId id="2147483839" r:id="rId2"/>
    <p:sldMasterId id="2147486103" r:id="rId3"/>
    <p:sldMasterId id="2147486151" r:id="rId4"/>
    <p:sldMasterId id="2147486175" r:id="rId5"/>
    <p:sldMasterId id="2147486187" r:id="rId6"/>
  </p:sldMasterIdLst>
  <p:notesMasterIdLst>
    <p:notesMasterId r:id="rId36"/>
  </p:notesMasterIdLst>
  <p:sldIdLst>
    <p:sldId id="2455" r:id="rId7"/>
    <p:sldId id="2214" r:id="rId8"/>
    <p:sldId id="2699" r:id="rId9"/>
    <p:sldId id="3224" r:id="rId10"/>
    <p:sldId id="3286" r:id="rId11"/>
    <p:sldId id="3306" r:id="rId12"/>
    <p:sldId id="3247" r:id="rId13"/>
    <p:sldId id="3248" r:id="rId14"/>
    <p:sldId id="3307" r:id="rId15"/>
    <p:sldId id="3225" r:id="rId16"/>
    <p:sldId id="3308" r:id="rId17"/>
    <p:sldId id="3268" r:id="rId18"/>
    <p:sldId id="3287" r:id="rId19"/>
    <p:sldId id="3309" r:id="rId20"/>
    <p:sldId id="3249" r:id="rId21"/>
    <p:sldId id="341" r:id="rId22"/>
    <p:sldId id="2385" r:id="rId23"/>
    <p:sldId id="318" r:id="rId24"/>
    <p:sldId id="2626" r:id="rId25"/>
    <p:sldId id="320" r:id="rId26"/>
    <p:sldId id="3415" r:id="rId27"/>
    <p:sldId id="322" r:id="rId28"/>
    <p:sldId id="323" r:id="rId29"/>
    <p:sldId id="324" r:id="rId30"/>
    <p:sldId id="325" r:id="rId31"/>
    <p:sldId id="326" r:id="rId32"/>
    <p:sldId id="327" r:id="rId33"/>
    <p:sldId id="328" r:id="rId34"/>
    <p:sldId id="329" r:id="rId3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SimSun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SimSun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SimSun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SimSun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SimSun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SimSun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SimSun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SimSun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SimSun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508"/>
    <a:srgbClr val="9C582E"/>
    <a:srgbClr val="ECD3ED"/>
    <a:srgbClr val="E6F159"/>
    <a:srgbClr val="D5D4F0"/>
    <a:srgbClr val="C6C4EA"/>
    <a:srgbClr val="B3F7CF"/>
    <a:srgbClr val="F2E6DE"/>
    <a:srgbClr val="F4F9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722" autoAdjust="0"/>
    <p:restoredTop sz="94679" autoAdjust="0"/>
  </p:normalViewPr>
  <p:slideViewPr>
    <p:cSldViewPr>
      <p:cViewPr varScale="1">
        <p:scale>
          <a:sx n="63" d="100"/>
          <a:sy n="63" d="100"/>
        </p:scale>
        <p:origin x="72" y="2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5.xml"/><Relationship Id="rId34" Type="http://schemas.openxmlformats.org/officeDocument/2006/relationships/slide" Target="slides/slide28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slide" Target="slides/slide2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99CCE0B4-C554-4028-BE49-6CBFC4E010E2}" type="datetimeFigureOut">
              <a:rPr lang="en-US"/>
              <a:pPr>
                <a:defRPr/>
              </a:pPr>
              <a:t>7/17/2022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42236B70-6EF3-423E-AD2A-A676B2D6A9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336133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6" name="Google Shape;1236;p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  <p:sp>
        <p:nvSpPr>
          <p:cNvPr id="1237" name="Google Shape;1237;p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6985065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3" name="Google Shape;1283;p7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4" name="Google Shape;1284;p7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1935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9" name="Google Shape;1289;p7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0" name="Google Shape;1290;p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657807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5" name="Google Shape;1295;p7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6" name="Google Shape;1296;p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445078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1" name="Google Shape;1241;p6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42" name="Google Shape;1242;p6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380022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6" name="Google Shape;1246;p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47" name="Google Shape;1247;p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848688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6" name="Google Shape;1246;p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47" name="Google Shape;1247;p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609909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6" name="Google Shape;1256;p6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7" name="Google Shape;1257;p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330011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1" name="Google Shape;1261;p6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2" name="Google Shape;1262;p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903883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6" name="Google Shape;1266;p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  <p:sp>
        <p:nvSpPr>
          <p:cNvPr id="1267" name="Google Shape;1267;p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8394746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1" name="Google Shape;1271;p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2" name="Google Shape;1272;p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937575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7" name="Google Shape;1277;p7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8" name="Google Shape;1278;p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949345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222780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50170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152400"/>
            <a:ext cx="2152650" cy="6553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152400"/>
            <a:ext cx="6305550" cy="6553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678651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AA547EE-9C5F-4B7F-B881-4B67D407AE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067D8B-447D-4806-840C-3761697763ED}" type="datetime1">
              <a:rPr lang="en-US"/>
              <a:pPr>
                <a:defRPr/>
              </a:pPr>
              <a:t>7/17/2022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06C25BD-E135-4117-A265-131B2351AE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FE3A814-5C35-4693-9A8D-ECCE9F952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FFF816-7056-4407-9C4C-9DBF610262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648530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02226D8-D52D-41B5-ACA1-2352531B23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304EDE-B6F7-4B63-8BCC-2981C887842A}" type="datetime1">
              <a:rPr lang="en-US"/>
              <a:pPr>
                <a:defRPr/>
              </a:pPr>
              <a:t>7/17/2022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DAD5FB6-4E42-42B0-A91D-5A6C3C22E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FFF8D12-AE3C-40FC-875F-42F7027B51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531465-F40B-4509-B7CF-2EE0D8B9E1F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79826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37C0A4B-3120-4193-9CBC-E35CEC4A91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21EC4D-2419-4B22-93B1-51C67215E1FC}" type="datetime1">
              <a:rPr lang="en-US"/>
              <a:pPr>
                <a:defRPr/>
              </a:pPr>
              <a:t>7/17/2022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4F3BBF6-D928-4C0C-8B78-A8CCFC84E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07217AC-2FB6-4377-A875-4C43E7926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FD6C0F-3C4E-4678-B1C2-68AD9883DFA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59219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99813387-DD00-42F4-B65F-9827263B64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AFAC5B-FFE3-4B23-9764-C27BCF322085}" type="datetime1">
              <a:rPr lang="en-US"/>
              <a:pPr>
                <a:defRPr/>
              </a:pPr>
              <a:t>7/17/2022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96071734-1BAC-471A-B552-256545B729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1F7C286D-8B60-476E-B064-1A0567051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969938-843D-429C-83EA-95C64632D98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91975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xmlns="" id="{6916749C-18BF-48FE-8A3C-59ADCFAD9E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F6CC98-713D-4111-B2FE-3D63E890C5D9}" type="datetime1">
              <a:rPr lang="en-US"/>
              <a:pPr>
                <a:defRPr/>
              </a:pPr>
              <a:t>7/17/2022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EBCF58F3-4B2E-46A4-B066-CA373CD7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xmlns="" id="{BD6E3B31-10EA-4E3C-AC6D-A2B42B373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CA4D73-F60C-440E-93E3-012DEC5B27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52004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xmlns="" id="{2AC161EB-7B9A-4DED-B2CC-7A2CDB868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613DD9-E229-4AA9-A02A-63C2F5BF25D2}" type="datetime1">
              <a:rPr lang="en-US"/>
              <a:pPr>
                <a:defRPr/>
              </a:pPr>
              <a:t>7/17/2022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xmlns="" id="{F88B699F-DC4E-404A-9195-DDD69450C3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D25A9CC8-E29C-4199-A222-1CD473970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C2B2B-3B11-4F3E-AC7E-1C470D06868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14998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xmlns="" id="{DC4F2A25-AFF8-4894-8262-2EDCB480C2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4232AB-25B5-4749-8F7C-DA579E56FEA4}" type="datetime1">
              <a:rPr lang="en-US"/>
              <a:pPr>
                <a:defRPr/>
              </a:pPr>
              <a:t>7/17/2022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xmlns="" id="{39214CB8-1D0B-485F-8216-F8C8832207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xmlns="" id="{9DB0EFC4-D4FC-4A4A-ABB7-F8B38B63C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935964-74FD-49DD-A88E-61BE69757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091527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C2C43CD0-CEA4-471E-81BE-DD34DC7E7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503A79-4993-4327-844E-9966A046CEB7}" type="datetime1">
              <a:rPr lang="en-US"/>
              <a:pPr>
                <a:defRPr/>
              </a:pPr>
              <a:t>7/17/2022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AD2A6082-F6FD-45D3-B7CF-8D2C01B00E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066BA9CE-22DD-44BD-9BCC-925EF3BC7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19C334-597B-49EB-BFBE-C854CFA867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1394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164652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3F33BC50-C44C-4424-B200-B1D0AE1981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2F45A4-FF06-402D-9BF2-97C4A9066CB9}" type="datetime1">
              <a:rPr lang="en-US"/>
              <a:pPr>
                <a:defRPr/>
              </a:pPr>
              <a:t>7/17/2022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632DB6DC-ECC8-4701-B2FF-CC2D71484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9CD468CE-9765-45FD-BDF2-C84AA8FC97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23AAA0-3C81-4D50-A004-B208CF0044E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989599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1034C19-0131-4963-8FB1-7F59CC4F22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37812D-8455-49F8-8763-31EA88F711F5}" type="datetime1">
              <a:rPr lang="en-US"/>
              <a:pPr>
                <a:defRPr/>
              </a:pPr>
              <a:t>7/17/2022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485FD7C-70A1-4FD7-99DA-2C3009340D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1C0EB3A-C3AC-4EE7-B900-EE64CB9BB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26FF59-23D7-4ACB-84D0-45C3BD644BF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07090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4BE0837-DB8D-4463-9AE4-479A73181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C8E269-E917-4493-87CF-A70118104007}" type="datetime1">
              <a:rPr lang="en-US"/>
              <a:pPr>
                <a:defRPr/>
              </a:pPr>
              <a:t>7/17/2022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75C03EF-48A9-417C-8F08-26A287FC7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8199034-5E40-4A43-BC5A-ABFF129BC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F69AFB-4F7A-4EAB-931E-EC9B55EE298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9238317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3431405-F1DC-4A4C-B1BF-54BFE91CC1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>
                <a:ea typeface="新細明體" pitchFamily="18" charset="-120"/>
              </a:defRPr>
            </a:lvl1pPr>
          </a:lstStyle>
          <a:p>
            <a:pPr>
              <a:defRPr/>
            </a:pPr>
            <a:fld id="{E76EA905-28C7-4FB6-9A64-6C742D0A190F}" type="datetime1">
              <a:rPr lang="en-US"/>
              <a:pPr>
                <a:defRPr/>
              </a:pPr>
              <a:t>7/17/2022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523DD91-47D6-43DE-AF0E-3EF5602B40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>
                <a:ea typeface="新細明體" pitchFamily="18" charset="-12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9F593C9-9ADC-42B0-88BA-2F1B21B92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smtClean="0"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70D28315-D6E9-40C0-A2AF-D73490B5FAF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54390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3DC1E31-BF1F-4FCB-9D3B-BA70CBAA03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>
                <a:ea typeface="新細明體" pitchFamily="18" charset="-120"/>
              </a:defRPr>
            </a:lvl1pPr>
          </a:lstStyle>
          <a:p>
            <a:pPr>
              <a:defRPr/>
            </a:pPr>
            <a:fld id="{AD629E89-89E5-4E67-AEB3-F61AC5FC79D2}" type="datetime1">
              <a:rPr lang="en-US"/>
              <a:pPr>
                <a:defRPr/>
              </a:pPr>
              <a:t>7/17/2022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A5B7B73-4CCA-4B67-B62C-F85724A8C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>
                <a:ea typeface="新細明體" pitchFamily="18" charset="-12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CD0A339-A9CA-4ED5-BCC9-D74B64C49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smtClean="0"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96AC16C4-6D7A-49D9-9CFD-1AF479F031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420206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DCEC5F1-BEEB-498F-9252-EC594860F2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>
                <a:ea typeface="新細明體" pitchFamily="18" charset="-120"/>
              </a:defRPr>
            </a:lvl1pPr>
          </a:lstStyle>
          <a:p>
            <a:pPr>
              <a:defRPr/>
            </a:pPr>
            <a:fld id="{A4B9ACAA-431E-4E26-89A5-C378E064FF5C}" type="datetime1">
              <a:rPr lang="en-US"/>
              <a:pPr>
                <a:defRPr/>
              </a:pPr>
              <a:t>7/17/2022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46C90F5-FE49-4291-AA69-D44415407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>
                <a:ea typeface="新細明體" pitchFamily="18" charset="-12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498175A-F039-4099-875C-03CEAD78C8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smtClean="0"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859B5D36-5420-434D-B3CB-93682D7B366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278187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7B9022E2-3781-4AB8-869B-7194E596B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>
                <a:ea typeface="新細明體" pitchFamily="18" charset="-120"/>
              </a:defRPr>
            </a:lvl1pPr>
          </a:lstStyle>
          <a:p>
            <a:pPr>
              <a:defRPr/>
            </a:pPr>
            <a:fld id="{0D1D764E-F885-4E3D-B51C-A78BFD254355}" type="datetime1">
              <a:rPr lang="en-US"/>
              <a:pPr>
                <a:defRPr/>
              </a:pPr>
              <a:t>7/17/2022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B4C09763-3747-41CA-AC0F-59AAF9F4BB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>
                <a:ea typeface="新細明體" pitchFamily="18" charset="-12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C41EEF0F-55D8-4F14-9492-02E0F1C67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smtClean="0"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EC3C7D93-9C29-4850-BF8D-8F7CA2957D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292755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xmlns="" id="{A29CE698-3567-49B4-A719-23BE0EB06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>
                <a:ea typeface="新細明體" pitchFamily="18" charset="-120"/>
              </a:defRPr>
            </a:lvl1pPr>
          </a:lstStyle>
          <a:p>
            <a:pPr>
              <a:defRPr/>
            </a:pPr>
            <a:fld id="{01B7B187-7DFD-4E92-B6A3-E359AEE5EA36}" type="datetime1">
              <a:rPr lang="en-US"/>
              <a:pPr>
                <a:defRPr/>
              </a:pPr>
              <a:t>7/17/2022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7B09535A-BF24-41A9-A18A-50997AFDC4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>
                <a:ea typeface="新細明體" pitchFamily="18" charset="-12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xmlns="" id="{5E3A7B6F-0C26-49C8-B88F-5512D0033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smtClean="0"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47135F02-711D-49C0-B129-5DF4B719FB8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167286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xmlns="" id="{367D46BB-5E9B-4D52-B4FA-089FB20BD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>
                <a:ea typeface="新細明體" pitchFamily="18" charset="-120"/>
              </a:defRPr>
            </a:lvl1pPr>
          </a:lstStyle>
          <a:p>
            <a:pPr>
              <a:defRPr/>
            </a:pPr>
            <a:fld id="{697E8982-7D63-46CF-907D-C6D0BB30775F}" type="datetime1">
              <a:rPr lang="en-US"/>
              <a:pPr>
                <a:defRPr/>
              </a:pPr>
              <a:t>7/17/2022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xmlns="" id="{F405D044-12B8-44E4-B19B-D34A8335F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>
                <a:ea typeface="新細明體" pitchFamily="18" charset="-12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1F065387-F052-4EE3-A00E-0592AC971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smtClean="0"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E0E9BEE4-5DD6-4185-8B06-D27434BFD3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579408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xmlns="" id="{7D6A4DC8-D3BF-4FF2-AAA3-312EA44DF3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>
                <a:ea typeface="新細明體" pitchFamily="18" charset="-120"/>
              </a:defRPr>
            </a:lvl1pPr>
          </a:lstStyle>
          <a:p>
            <a:pPr>
              <a:defRPr/>
            </a:pPr>
            <a:fld id="{F7674229-19A6-4F52-994D-97CFA9A16E6B}" type="datetime1">
              <a:rPr lang="en-US"/>
              <a:pPr>
                <a:defRPr/>
              </a:pPr>
              <a:t>7/17/2022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xmlns="" id="{CE7D998B-DBC7-4E6E-B169-4D2D2B8872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>
                <a:ea typeface="新細明體" pitchFamily="18" charset="-12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xmlns="" id="{6496B590-0E21-49A9-B2F1-0163F0EAB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smtClean="0"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F4AF0169-B460-4AA2-BB4E-A20C339C76B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720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2183322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FC9AA120-2AB9-40FA-851B-8489398F21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>
                <a:ea typeface="新細明體" pitchFamily="18" charset="-120"/>
              </a:defRPr>
            </a:lvl1pPr>
          </a:lstStyle>
          <a:p>
            <a:pPr>
              <a:defRPr/>
            </a:pPr>
            <a:fld id="{AA25F9AA-BFC6-42B7-9212-A06BC6A13E21}" type="datetime1">
              <a:rPr lang="en-US"/>
              <a:pPr>
                <a:defRPr/>
              </a:pPr>
              <a:t>7/17/2022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88C3DB3B-FAC9-49C4-951B-FB8221219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>
                <a:ea typeface="新細明體" pitchFamily="18" charset="-12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D4FC30D7-1E01-4237-B8A5-4B6271E601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smtClean="0"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630BE9DB-FEBB-40ED-BAEF-5227B41022E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361752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F55CF4C6-91BA-4FB3-9937-E26FAD35A4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>
                <a:ea typeface="新細明體" pitchFamily="18" charset="-120"/>
              </a:defRPr>
            </a:lvl1pPr>
          </a:lstStyle>
          <a:p>
            <a:pPr>
              <a:defRPr/>
            </a:pPr>
            <a:fld id="{541B5D7D-AE46-4F14-AC72-8BA17776602E}" type="datetime1">
              <a:rPr lang="en-US"/>
              <a:pPr>
                <a:defRPr/>
              </a:pPr>
              <a:t>7/17/2022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03336B7C-E59F-4580-AE62-235E1184D7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>
                <a:ea typeface="新細明體" pitchFamily="18" charset="-12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2793EB61-8B46-4027-9120-6966CBBFE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smtClean="0"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DC19F9E7-4E30-4EEB-A71B-86695673ABD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514613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9758541-8A8B-43C6-BBD9-825847FBCE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>
                <a:ea typeface="新細明體" pitchFamily="18" charset="-120"/>
              </a:defRPr>
            </a:lvl1pPr>
          </a:lstStyle>
          <a:p>
            <a:pPr>
              <a:defRPr/>
            </a:pPr>
            <a:fld id="{F4DFC724-B4C1-4366-94C3-57A711FFB805}" type="datetime1">
              <a:rPr lang="en-US"/>
              <a:pPr>
                <a:defRPr/>
              </a:pPr>
              <a:t>7/17/2022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A4C79E4-C55F-48A2-9A32-BAB61A4AF5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>
                <a:ea typeface="新細明體" pitchFamily="18" charset="-12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D1BFB9D-7339-463B-AA3B-7DA599299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smtClean="0"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3F8AAE16-DCCF-4315-B988-DAF8C7C8B95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954820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2DDC0A4-75CB-492C-ABBE-E1156535E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>
                <a:ea typeface="新細明體" pitchFamily="18" charset="-120"/>
              </a:defRPr>
            </a:lvl1pPr>
          </a:lstStyle>
          <a:p>
            <a:pPr>
              <a:defRPr/>
            </a:pPr>
            <a:fld id="{7EF9F7D1-70E8-4026-930D-3CFEF5041DAA}" type="datetime1">
              <a:rPr lang="en-US"/>
              <a:pPr>
                <a:defRPr/>
              </a:pPr>
              <a:t>7/17/2022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A256200-EF7B-495C-82AC-2558621E2F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>
                <a:ea typeface="新細明體" pitchFamily="18" charset="-12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F76731A-E184-4DA7-8363-6552D50DB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smtClean="0"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F196AB6B-A214-4EE1-9C3A-5A30FD3D51A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814129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8AE7AE9-3297-43D7-94D8-3D8D1E7D2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48BE71-93B8-4E6C-B256-1FF6E6ECD4B6}" type="datetimeFigureOut">
              <a:rPr lang="zh-CN" altLang="en-US"/>
              <a:pPr>
                <a:defRPr/>
              </a:pPr>
              <a:t>2022/7/17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719C23D-90D0-4FF9-929E-04F8CFA92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386CE70-4974-4CAE-9804-C101AE753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C0FFFB-7D3A-49CF-B284-59D6BC4FE23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3160036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1E89E88-091C-4770-A065-D0394A9834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48BE71-93B8-4E6C-B256-1FF6E6ECD4B6}" type="datetimeFigureOut">
              <a:rPr lang="zh-CN" altLang="en-US"/>
              <a:pPr>
                <a:defRPr/>
              </a:pPr>
              <a:t>2022/7/17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07219AB-9D66-4CAB-A14D-4027FCA62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778D84A-928F-4A68-8A35-E501BC4E9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041367-0419-43A4-A113-358C98682BF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9211840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9377464-6AB0-4057-9F72-F36E1D1709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48BE71-93B8-4E6C-B256-1FF6E6ECD4B6}" type="datetimeFigureOut">
              <a:rPr lang="zh-CN" altLang="en-US"/>
              <a:pPr>
                <a:defRPr/>
              </a:pPr>
              <a:t>2022/7/17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815C779-E77D-4CEA-8987-7AC19DC64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D2AE0B8-1A10-4981-B941-D14624FCE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93B01B-9909-41DC-9587-129BC7B0892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6643431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954A9C51-9635-46CE-842B-07B2504AF5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48BE71-93B8-4E6C-B256-1FF6E6ECD4B6}" type="datetimeFigureOut">
              <a:rPr lang="zh-CN" altLang="en-US"/>
              <a:pPr>
                <a:defRPr/>
              </a:pPr>
              <a:t>2022/7/17</a:t>
            </a:fld>
            <a:endParaRPr lang="zh-CN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58CC6D53-C982-4D31-B52E-94FC6E75D0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1058D71E-2D7F-4C6F-ADCA-C2874FE78A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241CD4-3C96-41A8-8D5D-B692BCAF119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651271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xmlns="" id="{3525C06D-0ECA-4EDF-9FE3-25F11B0E0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48BE71-93B8-4E6C-B256-1FF6E6ECD4B6}" type="datetimeFigureOut">
              <a:rPr lang="zh-CN" altLang="en-US"/>
              <a:pPr>
                <a:defRPr/>
              </a:pPr>
              <a:t>2022/7/17</a:t>
            </a:fld>
            <a:endParaRPr lang="zh-CN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B825DDF3-8381-4184-9360-2994177101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xmlns="" id="{B1721A94-DA99-4817-8ECC-8EF85A7D0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9AAB95-CCF8-4C65-9423-2C2AE92370E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9854934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xmlns="" id="{79CF21E6-0289-4FA8-ABC1-1FA5A5BD40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48BE71-93B8-4E6C-B256-1FF6E6ECD4B6}" type="datetimeFigureOut">
              <a:rPr lang="zh-CN" altLang="en-US"/>
              <a:pPr>
                <a:defRPr/>
              </a:pPr>
              <a:t>2022/7/17</a:t>
            </a:fld>
            <a:endParaRPr lang="zh-CN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xmlns="" id="{0CC71DC1-1D06-4F08-B874-F54AC0D960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A477601E-8605-4B37-AB0F-9BDC1A56E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9CF9BE-1E89-4CE4-AFC2-CF29B24BAEB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79515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609600"/>
            <a:ext cx="4229100" cy="6096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609600"/>
            <a:ext cx="4229100" cy="6096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0015251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xmlns="" id="{649F9DDA-D819-49E9-B2D3-EE50D09B6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48BE71-93B8-4E6C-B256-1FF6E6ECD4B6}" type="datetimeFigureOut">
              <a:rPr lang="zh-CN" altLang="en-US"/>
              <a:pPr>
                <a:defRPr/>
              </a:pPr>
              <a:t>2022/7/17</a:t>
            </a:fld>
            <a:endParaRPr lang="zh-CN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xmlns="" id="{AAFA7E72-BB6B-41E5-87D3-2AA189CCA5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xmlns="" id="{19561179-8961-4EA7-B806-6179406C7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7EF87-AC4B-41AD-BE0A-0B8DF46863E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9037739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154D0719-5090-473A-92B1-1918BF15DC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48BE71-93B8-4E6C-B256-1FF6E6ECD4B6}" type="datetimeFigureOut">
              <a:rPr lang="zh-CN" altLang="en-US"/>
              <a:pPr>
                <a:defRPr/>
              </a:pPr>
              <a:t>2022/7/17</a:t>
            </a:fld>
            <a:endParaRPr lang="zh-CN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52FC9F54-89D4-48C7-85E7-2BFCDD900E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BB142908-AC07-4D81-8640-7D21639364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0192F9-CF3A-4CDB-BCF2-806729C0402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1416261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/>
              <a:t>单击图标添加图片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E387BCB1-E126-45E1-B14A-503395D3A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48BE71-93B8-4E6C-B256-1FF6E6ECD4B6}" type="datetimeFigureOut">
              <a:rPr lang="zh-CN" altLang="en-US"/>
              <a:pPr>
                <a:defRPr/>
              </a:pPr>
              <a:t>2022/7/17</a:t>
            </a:fld>
            <a:endParaRPr lang="zh-CN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2859F112-7029-4C56-9BDA-E798AD533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2738EBED-9EFB-4C6B-89B7-954019CDA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FCC9F1-CE15-4F91-B0F7-EADCC4FDB33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8211501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53228FC-8205-44E4-9DA6-F6814848F4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48BE71-93B8-4E6C-B256-1FF6E6ECD4B6}" type="datetimeFigureOut">
              <a:rPr lang="zh-CN" altLang="en-US"/>
              <a:pPr>
                <a:defRPr/>
              </a:pPr>
              <a:t>2022/7/17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40E88EC-9ED5-40E1-95ED-E082EFD4D6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F485F45-6600-4FAA-8091-DFDB32015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2E7DA2-9C23-4026-AE58-E3B4A8E1AB6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4393040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775F278-EAE4-4F02-BA39-7E1CE674A9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48BE71-93B8-4E6C-B256-1FF6E6ECD4B6}" type="datetimeFigureOut">
              <a:rPr lang="zh-CN" altLang="en-US"/>
              <a:pPr>
                <a:defRPr/>
              </a:pPr>
              <a:t>2022/7/17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A5F392F-352A-4CB5-A74D-CB0B4F40D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4E44E55-5696-4B06-9EDB-57429B15F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D53885-2EC7-439D-B6CD-D3012174C4D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8593191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标题幻灯片" type="title">
  <p:cSld name="标题幻灯片">
    <p:spTree>
      <p:nvGrpSpPr>
        <p:cNvPr id="1" name="Shape 6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7" name="Google Shape;667;p109"/>
          <p:cNvSpPr txBox="1"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8" name="Google Shape;668;p109"/>
          <p:cNvSpPr txBox="1"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669" name="Google Shape;669;p109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0" name="Google Shape;670;p109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1" name="Google Shape;671;p109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9935234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标题和内容" type="obj">
  <p:cSld name="标题和内容">
    <p:spTree>
      <p:nvGrpSpPr>
        <p:cNvPr id="1" name="Shape 6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3" name="Google Shape;673;p110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4" name="Google Shape;674;p110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5" name="Google Shape;675;p110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6" name="Google Shape;676;p110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7" name="Google Shape;677;p110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2730828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节标题" type="secHead">
  <p:cSld name="节标题">
    <p:spTree>
      <p:nvGrpSpPr>
        <p:cNvPr id="1" name="Shape 6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9" name="Google Shape;679;p111"/>
          <p:cNvSpPr txBox="1"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0" name="Google Shape;680;p111"/>
          <p:cNvSpPr txBox="1"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681" name="Google Shape;681;p111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2" name="Google Shape;682;p111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3" name="Google Shape;683;p111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6172625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两栏内容" type="twoObj">
  <p:cSld name="两栏内容">
    <p:spTree>
      <p:nvGrpSpPr>
        <p:cNvPr id="1" name="Shape 6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5" name="Google Shape;685;p112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6" name="Google Shape;686;p112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87" name="Google Shape;687;p112"/>
          <p:cNvSpPr txBox="1">
            <a:spLocks noGrp="1"/>
          </p:cNvSpPr>
          <p:nvPr>
            <p:ph type="body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88" name="Google Shape;688;p112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9" name="Google Shape;689;p112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0" name="Google Shape;690;p112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5086184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较" type="twoTxTwoObj">
  <p:cSld name="比较">
    <p:spTree>
      <p:nvGrpSpPr>
        <p:cNvPr id="1" name="Shape 6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2" name="Google Shape;692;p113"/>
          <p:cNvSpPr txBox="1"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3" name="Google Shape;693;p113"/>
          <p:cNvSpPr txBox="1"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694" name="Google Shape;694;p113"/>
          <p:cNvSpPr txBox="1">
            <a:spLocks noGrp="1"/>
          </p:cNvSpPr>
          <p:nvPr>
            <p:ph type="body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95" name="Google Shape;695;p113"/>
          <p:cNvSpPr txBox="1">
            <a:spLocks noGrp="1"/>
          </p:cNvSpPr>
          <p:nvPr>
            <p:ph type="body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696" name="Google Shape;696;p113"/>
          <p:cNvSpPr txBox="1">
            <a:spLocks noGrp="1"/>
          </p:cNvSpPr>
          <p:nvPr>
            <p:ph type="body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97" name="Google Shape;697;p113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8" name="Google Shape;698;p113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9" name="Google Shape;699;p113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78532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2225083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仅标题" type="titleOnly">
  <p:cSld name="仅标题">
    <p:spTree>
      <p:nvGrpSpPr>
        <p:cNvPr id="1" name="Shape 7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1" name="Google Shape;701;p114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2" name="Google Shape;702;p114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3" name="Google Shape;703;p114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4" name="Google Shape;704;p114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4842876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空白" type="blank">
  <p:cSld name="空白">
    <p:spTree>
      <p:nvGrpSpPr>
        <p:cNvPr id="1" name="Shape 7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" name="Google Shape;706;p115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7" name="Google Shape;707;p115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8" name="Google Shape;708;p115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5675967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内容与标题" type="objTx">
  <p:cSld name="内容与标题">
    <p:spTree>
      <p:nvGrpSpPr>
        <p:cNvPr id="1" name="Shape 7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0" name="Google Shape;710;p116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1" name="Google Shape;711;p116"/>
          <p:cNvSpPr txBox="1">
            <a:spLocks noGrp="1"/>
          </p:cNvSpPr>
          <p:nvPr>
            <p:ph type="body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712" name="Google Shape;712;p116"/>
          <p:cNvSpPr txBox="1">
            <a:spLocks noGrp="1"/>
          </p:cNvSpPr>
          <p:nvPr>
            <p:ph type="body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13" name="Google Shape;713;p116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4" name="Google Shape;714;p116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5" name="Google Shape;715;p116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50650078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图片与标题" type="picTx">
  <p:cSld name="图片与标题">
    <p:spTree>
      <p:nvGrpSpPr>
        <p:cNvPr id="1" name="Shape 7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" name="Google Shape;717;p117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8" name="Google Shape;718;p117"/>
          <p:cNvSpPr>
            <a:spLocks noGrp="1"/>
          </p:cNvSpPr>
          <p:nvPr>
            <p:ph type="pic" idx="2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719" name="Google Shape;719;p117"/>
          <p:cNvSpPr txBox="1">
            <a:spLocks noGrp="1"/>
          </p:cNvSpPr>
          <p:nvPr>
            <p:ph type="body" idx="1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20" name="Google Shape;720;p117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1" name="Google Shape;721;p117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2" name="Google Shape;722;p117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52727596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标题和竖排文字" type="vertTx">
  <p:cSld name="标题和竖排文字">
    <p:spTree>
      <p:nvGrpSpPr>
        <p:cNvPr id="1" name="Shape 7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4" name="Google Shape;724;p118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5" name="Google Shape;725;p118"/>
          <p:cNvSpPr txBox="1">
            <a:spLocks noGrp="1"/>
          </p:cNvSpPr>
          <p:nvPr>
            <p:ph type="body" idx="1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26" name="Google Shape;726;p118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7" name="Google Shape;727;p118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8" name="Google Shape;728;p118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7605250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垂直排列标题与&#10;文本" type="vertTitleAndTx">
  <p:cSld name="垂直排列标题与&#10;文本">
    <p:spTree>
      <p:nvGrpSpPr>
        <p:cNvPr id="1" name="Shape 7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0" name="Google Shape;730;p119"/>
          <p:cNvSpPr txBox="1">
            <a:spLocks noGrp="1"/>
          </p:cNvSpPr>
          <p:nvPr>
            <p:ph type="title"/>
          </p:nvPr>
        </p:nvSpPr>
        <p:spPr>
          <a:xfrm rot="5400000">
            <a:off x="4623594" y="2285207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1" name="Google Shape;731;p119"/>
          <p:cNvSpPr txBox="1">
            <a:spLocks noGrp="1"/>
          </p:cNvSpPr>
          <p:nvPr>
            <p:ph type="body" idx="1"/>
          </p:nvPr>
        </p:nvSpPr>
        <p:spPr>
          <a:xfrm rot="5400000">
            <a:off x="623094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2" name="Google Shape;732;p119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3" name="Google Shape;733;p119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4" name="Google Shape;734;p119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16203741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2022/7/17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68956895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2022/7/17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28324487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2022/7/17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72102350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2022/7/17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12166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4705051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2022/7/17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22577280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2022/7/17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90478590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2022/7/17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52540885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2022/7/17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16924287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2022/7/17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1527146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2022/7/17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21583651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2022/7/17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12615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75203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00534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93741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52400"/>
            <a:ext cx="8534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【</a:t>
            </a:r>
            <a:r>
              <a:rPr lang="zh-TW" altLang="en-US"/>
              <a:t>全能的創造主</a:t>
            </a:r>
            <a:r>
              <a:rPr lang="en-US" altLang="zh-TW"/>
              <a:t>】1/4                        </a:t>
            </a:r>
            <a:r>
              <a:rPr lang="zh-TW" altLang="en-US"/>
              <a:t>讚美之泉</a:t>
            </a:r>
            <a:r>
              <a:rPr lang="en-US" altLang="zh-TW"/>
              <a:t>/</a:t>
            </a:r>
            <a:r>
              <a:rPr lang="zh-TW" altLang="en-US"/>
              <a:t>全能的創造主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609600"/>
            <a:ext cx="8610600" cy="609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你使天空絢麗，大地富足 </a:t>
            </a:r>
          </a:p>
          <a:p>
            <a:pPr lvl="0"/>
            <a:r>
              <a:rPr lang="zh-TW" altLang="en-US"/>
              <a:t>你令江河涌流，群山復甦 </a:t>
            </a:r>
          </a:p>
          <a:p>
            <a:pPr lvl="0"/>
            <a:r>
              <a:rPr lang="zh-TW" altLang="en-US"/>
              <a:t>你使百鳥歡唱，百花盛開 </a:t>
            </a:r>
          </a:p>
          <a:p>
            <a:pPr lvl="0"/>
            <a:r>
              <a:rPr lang="zh-TW" altLang="en-US"/>
              <a:t>你賜生命綿延，命令萬物 </a:t>
            </a:r>
          </a:p>
          <a:p>
            <a:pPr lvl="0"/>
            <a:r>
              <a:rPr lang="zh-TW" altLang="en-US"/>
              <a:t>哈利路亞， </a:t>
            </a:r>
          </a:p>
          <a:p>
            <a:pPr lvl="0"/>
            <a:r>
              <a:rPr lang="zh-TW" altLang="en-US"/>
              <a:t>全能的創造主！</a:t>
            </a:r>
          </a:p>
          <a:p>
            <a:pPr lvl="0"/>
            <a:r>
              <a:rPr lang="zh-TW" altLang="en-US"/>
              <a:t>哈利路亞， </a:t>
            </a:r>
          </a:p>
          <a:p>
            <a:pPr lvl="0"/>
            <a:r>
              <a:rPr lang="zh-TW" altLang="en-US"/>
              <a:t>萬國萬民都向你跪拜。</a:t>
            </a:r>
          </a:p>
        </p:txBody>
      </p:sp>
    </p:spTree>
    <p:extLst>
      <p:ext uri="{BB962C8B-B14F-4D97-AF65-F5344CB8AC3E}">
        <p14:creationId xmlns:p14="http://schemas.microsoft.com/office/powerpoint/2010/main" val="2049038945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000" u="sng">
          <a:solidFill>
            <a:schemeClr val="tx2"/>
          </a:solidFill>
          <a:latin typeface="+mj-lt"/>
          <a:ea typeface="+mj-ea"/>
          <a:cs typeface="DFYuanMedium-B5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000" u="sng">
          <a:solidFill>
            <a:schemeClr val="tx2"/>
          </a:solidFill>
          <a:latin typeface="DFYuanMedium-B5" pitchFamily="49" charset="-120"/>
          <a:ea typeface="DFYuanMedium-B5" pitchFamily="49" charset="-120"/>
          <a:cs typeface="DFYuanMedium-B5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000" u="sng">
          <a:solidFill>
            <a:schemeClr val="tx2"/>
          </a:solidFill>
          <a:latin typeface="DFYuanMedium-B5" pitchFamily="49" charset="-120"/>
          <a:ea typeface="DFYuanMedium-B5" pitchFamily="49" charset="-120"/>
          <a:cs typeface="DFYuanMedium-B5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000" u="sng">
          <a:solidFill>
            <a:schemeClr val="tx2"/>
          </a:solidFill>
          <a:latin typeface="DFYuanMedium-B5" pitchFamily="49" charset="-120"/>
          <a:ea typeface="DFYuanMedium-B5" pitchFamily="49" charset="-120"/>
          <a:cs typeface="DFYuanMedium-B5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000" u="sng">
          <a:solidFill>
            <a:schemeClr val="tx2"/>
          </a:solidFill>
          <a:latin typeface="DFYuanMedium-B5" pitchFamily="49" charset="-120"/>
          <a:ea typeface="DFYuanMedium-B5" pitchFamily="49" charset="-120"/>
          <a:cs typeface="DFYuanMedium-B5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2000" u="sng">
          <a:solidFill>
            <a:schemeClr val="tx2"/>
          </a:solidFill>
          <a:latin typeface="DFYuanMedium-B5" pitchFamily="49" charset="-120"/>
          <a:ea typeface="DFYuanMedium-B5" pitchFamily="49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2000" u="sng">
          <a:solidFill>
            <a:schemeClr val="tx2"/>
          </a:solidFill>
          <a:latin typeface="DFYuanMedium-B5" pitchFamily="49" charset="-120"/>
          <a:ea typeface="DFYuanMedium-B5" pitchFamily="49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2000" u="sng">
          <a:solidFill>
            <a:schemeClr val="tx2"/>
          </a:solidFill>
          <a:latin typeface="DFYuanMedium-B5" pitchFamily="49" charset="-120"/>
          <a:ea typeface="DFYuanMedium-B5" pitchFamily="49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2000" u="sng">
          <a:solidFill>
            <a:schemeClr val="tx2"/>
          </a:solidFill>
          <a:latin typeface="DFYuanMedium-B5" pitchFamily="49" charset="-120"/>
          <a:ea typeface="DFYuanMedium-B5" pitchFamily="49" charset="-120"/>
        </a:defRPr>
      </a:lvl9pPr>
    </p:titleStyle>
    <p:bodyStyle>
      <a:lvl1pPr marL="342900" indent="-342900" algn="ctr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Arial" charset="0"/>
          <a:ea typeface="+mn-ea"/>
          <a:cs typeface="DFYuanMedium-B5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Arial" charset="0"/>
          <a:ea typeface="+mn-ea"/>
          <a:cs typeface="DFYuanMedium-B5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Arial" charset="0"/>
          <a:ea typeface="+mn-ea"/>
          <a:cs typeface="DFYuanMedium-B5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Arial" charset="0"/>
          <a:ea typeface="+mn-ea"/>
          <a:cs typeface="DFYuanMedium-B5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Arial" charset="0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Arial" charset="0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Arial" charset="0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Arial" charset="0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Placeholder 1">
            <a:extLst>
              <a:ext uri="{FF2B5EF4-FFF2-40B4-BE49-F238E27FC236}">
                <a16:creationId xmlns:a16="http://schemas.microsoft.com/office/drawing/2014/main" xmlns="" id="{72DBEFF4-EA75-4B0F-B08D-8EE1C4C7415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7171" name="Text Placeholder 2">
            <a:extLst>
              <a:ext uri="{FF2B5EF4-FFF2-40B4-BE49-F238E27FC236}">
                <a16:creationId xmlns:a16="http://schemas.microsoft.com/office/drawing/2014/main" xmlns="" id="{D334935C-DC33-49C7-A87B-6DF67200854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AA58CFB-F10E-46B1-9998-1821AF5A0B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FD1FEF7B-61E1-456A-A82C-40901A8BB5CE}" type="datetime1">
              <a:rPr lang="en-US"/>
              <a:pPr>
                <a:defRPr/>
              </a:pPr>
              <a:t>7/17/2022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ADA4005-53F5-437C-B30E-FB8253474B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1457264-7802-45E4-833D-91E013BCF3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82252FA8-32CF-42B2-A90F-16AA4833DC4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3265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0" r:id="rId1"/>
    <p:sldLayoutId id="2147483841" r:id="rId2"/>
    <p:sldLayoutId id="2147483842" r:id="rId3"/>
    <p:sldLayoutId id="2147483843" r:id="rId4"/>
    <p:sldLayoutId id="2147483844" r:id="rId5"/>
    <p:sldLayoutId id="2147483845" r:id="rId6"/>
    <p:sldLayoutId id="2147483846" r:id="rId7"/>
    <p:sldLayoutId id="2147483847" r:id="rId8"/>
    <p:sldLayoutId id="2147483848" r:id="rId9"/>
    <p:sldLayoutId id="2147483849" r:id="rId10"/>
    <p:sldLayoutId id="2147483850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anose="02020500000000000000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anose="02020500000000000000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anose="02020500000000000000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anose="02020500000000000000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>
            <a:extLst>
              <a:ext uri="{FF2B5EF4-FFF2-40B4-BE49-F238E27FC236}">
                <a16:creationId xmlns:a16="http://schemas.microsoft.com/office/drawing/2014/main" xmlns="" id="{D7404290-E274-48E3-BF4B-09783AB2724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Text Placeholder 2">
            <a:extLst>
              <a:ext uri="{FF2B5EF4-FFF2-40B4-BE49-F238E27FC236}">
                <a16:creationId xmlns:a16="http://schemas.microsoft.com/office/drawing/2014/main" xmlns="" id="{4A6B5746-AC1D-4793-9A17-B7B08656A3E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3D2CDAA-E033-4F00-9305-52A3BD71E0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67BFD712-4D66-4163-8403-8589A225EA63}" type="datetime1">
              <a:rPr lang="en-US"/>
              <a:pPr>
                <a:defRPr/>
              </a:pPr>
              <a:t>7/17/2022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4A7F5C4-FD13-4AB6-82AF-A651422FA9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2D2DFBB-C79C-4565-B43C-E39549BD72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6D759B0-1FA8-4CB3-A31B-8CC88F5013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4526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104" r:id="rId1"/>
    <p:sldLayoutId id="2147486105" r:id="rId2"/>
    <p:sldLayoutId id="2147486106" r:id="rId3"/>
    <p:sldLayoutId id="2147486107" r:id="rId4"/>
    <p:sldLayoutId id="2147486108" r:id="rId5"/>
    <p:sldLayoutId id="2147486109" r:id="rId6"/>
    <p:sldLayoutId id="2147486110" r:id="rId7"/>
    <p:sldLayoutId id="2147486111" r:id="rId8"/>
    <p:sldLayoutId id="2147486112" r:id="rId9"/>
    <p:sldLayoutId id="2147486113" r:id="rId10"/>
    <p:sldLayoutId id="2147486114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新細明體"/>
          <a:cs typeface="新細明體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/>
          <a:cs typeface="新細明體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/>
          <a:cs typeface="新細明體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/>
          <a:cs typeface="新細明體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/>
          <a:cs typeface="新細明體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新細明體"/>
          <a:cs typeface="新細明體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新細明體"/>
          <a:cs typeface="新細明體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新細明體"/>
          <a:cs typeface="新細明體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新細明體"/>
          <a:cs typeface="新細明體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新細明體"/>
          <a:cs typeface="新細明體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Placeholder 1">
            <a:extLst>
              <a:ext uri="{FF2B5EF4-FFF2-40B4-BE49-F238E27FC236}">
                <a16:creationId xmlns:a16="http://schemas.microsoft.com/office/drawing/2014/main" xmlns="" id="{0FF1EECC-FB13-4E42-A4E5-16BECC5DF4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  <a:endParaRPr lang="en-US" altLang="en-US"/>
          </a:p>
        </p:txBody>
      </p:sp>
      <p:sp>
        <p:nvSpPr>
          <p:cNvPr id="6147" name="Text Placeholder 2">
            <a:extLst>
              <a:ext uri="{FF2B5EF4-FFF2-40B4-BE49-F238E27FC236}">
                <a16:creationId xmlns:a16="http://schemas.microsoft.com/office/drawing/2014/main" xmlns="" id="{E2EDC6AA-B217-449A-902A-FE5A3A0B57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2E9743F-8F33-47C1-929A-0C643346F5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fld id="{7D48BE71-93B8-4E6C-B256-1FF6E6ECD4B6}" type="datetimeFigureOut">
              <a:rPr lang="zh-CN" altLang="en-US"/>
              <a:pPr>
                <a:defRPr/>
              </a:pPr>
              <a:t>2022/7/17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3E89D9B-DAB1-40C0-AF96-73ADD4D047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C90D6D2-3FE1-49A1-8397-72DE074437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fld id="{D1BF3E09-E148-4176-8C5B-3410A55DC67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42978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152" r:id="rId1"/>
    <p:sldLayoutId id="2147486153" r:id="rId2"/>
    <p:sldLayoutId id="2147486154" r:id="rId3"/>
    <p:sldLayoutId id="2147486155" r:id="rId4"/>
    <p:sldLayoutId id="2147486156" r:id="rId5"/>
    <p:sldLayoutId id="2147486157" r:id="rId6"/>
    <p:sldLayoutId id="2147486158" r:id="rId7"/>
    <p:sldLayoutId id="2147486159" r:id="rId8"/>
    <p:sldLayoutId id="2147486160" r:id="rId9"/>
    <p:sldLayoutId id="2147486161" r:id="rId10"/>
    <p:sldLayoutId id="2147486162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6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1" name="Google Shape;661;p108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2" name="Google Shape;662;p108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3" name="Google Shape;663;p108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endParaRPr/>
          </a:p>
        </p:txBody>
      </p:sp>
      <p:sp>
        <p:nvSpPr>
          <p:cNvPr id="664" name="Google Shape;664;p108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endParaRPr/>
          </a:p>
        </p:txBody>
      </p:sp>
      <p:sp>
        <p:nvSpPr>
          <p:cNvPr id="665" name="Google Shape;665;p108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34406441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6176" r:id="rId1"/>
    <p:sldLayoutId id="2147486177" r:id="rId2"/>
    <p:sldLayoutId id="2147486178" r:id="rId3"/>
    <p:sldLayoutId id="2147486179" r:id="rId4"/>
    <p:sldLayoutId id="2147486180" r:id="rId5"/>
    <p:sldLayoutId id="2147486181" r:id="rId6"/>
    <p:sldLayoutId id="2147486182" r:id="rId7"/>
    <p:sldLayoutId id="2147486183" r:id="rId8"/>
    <p:sldLayoutId id="2147486184" r:id="rId9"/>
    <p:sldLayoutId id="2147486185" r:id="rId10"/>
    <p:sldLayoutId id="2147486186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48BE71-93B8-4E6C-B256-1FF6E6ECD4B6}" type="datetimeFigureOut">
              <a:rPr lang="zh-CN" altLang="en-US" smtClean="0"/>
              <a:t>2022/7/17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39613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188" r:id="rId1"/>
    <p:sldLayoutId id="2147486189" r:id="rId2"/>
    <p:sldLayoutId id="2147486190" r:id="rId3"/>
    <p:sldLayoutId id="2147486191" r:id="rId4"/>
    <p:sldLayoutId id="2147486192" r:id="rId5"/>
    <p:sldLayoutId id="2147486193" r:id="rId6"/>
    <p:sldLayoutId id="2147486194" r:id="rId7"/>
    <p:sldLayoutId id="2147486195" r:id="rId8"/>
    <p:sldLayoutId id="2147486196" r:id="rId9"/>
    <p:sldLayoutId id="2147486197" r:id="rId10"/>
    <p:sldLayoutId id="214748619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Here is the link for Sunday's sermon &amp;... - Van Riper Ellis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4" descr="Here is the link for Sunday's sermon &amp;... - Van Riper Ellis ...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375" y="3132690"/>
            <a:ext cx="8476313" cy="281091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544736" y="1524000"/>
            <a:ext cx="430758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8000" b="1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主日信息</a:t>
            </a:r>
            <a:endParaRPr lang="en-US" sz="8000" b="1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74092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en-US" altLang="zh-CN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罗马书 </a:t>
            </a:r>
            <a:r>
              <a:rPr lang="en-US" altLang="zh-CN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Romans 6:1-2】</a:t>
            </a: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1 </a:t>
            </a:r>
            <a:r>
              <a:rPr lang="zh-CN" altLang="en-US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这样，怎么说呢？我们可以仍在罪中，叫恩典显多吗？</a:t>
            </a: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chemeClr val="bg1"/>
                </a:solidFill>
                <a:ea typeface="微软雅黑" panose="020B0503020204020204" pitchFamily="34" charset="-122"/>
              </a:rPr>
              <a:t>What shall we say then? Shall we continue in sin that grace may abound?</a:t>
            </a: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2 </a:t>
            </a:r>
            <a:r>
              <a:rPr lang="zh-CN" altLang="en-US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断乎不可！我们在罪上死了的人岂可仍在罪中活着呢？</a:t>
            </a: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chemeClr val="bg1"/>
                </a:solidFill>
                <a:ea typeface="微软雅黑" panose="020B0503020204020204" pitchFamily="34" charset="-122"/>
              </a:rPr>
              <a:t>Certainly not! How shall we who died to sin live any longer in it?</a:t>
            </a:r>
          </a:p>
        </p:txBody>
      </p:sp>
    </p:spTree>
    <p:extLst>
      <p:ext uri="{BB962C8B-B14F-4D97-AF65-F5344CB8AC3E}">
        <p14:creationId xmlns:p14="http://schemas.microsoft.com/office/powerpoint/2010/main" val="303821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en-US" altLang="zh-CN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哥林多前书 </a:t>
            </a:r>
            <a:r>
              <a:rPr lang="en-US" altLang="zh-CN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1 Corinthians 10:31】</a:t>
            </a:r>
          </a:p>
          <a:p>
            <a:pPr algn="l">
              <a:lnSpc>
                <a:spcPct val="112000"/>
              </a:lnSpc>
            </a:pPr>
            <a:r>
              <a:rPr lang="zh-CN" altLang="en-US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所以，你们或吃或喝，无论作什么，都要</a:t>
            </a:r>
            <a:r>
              <a:rPr lang="zh-CN" altLang="en-US" sz="3600" b="1" u="sng" dirty="0">
                <a:solidFill>
                  <a:schemeClr val="accent2"/>
                </a:solidFill>
                <a:ea typeface="微软雅黑" panose="020B0503020204020204" pitchFamily="34" charset="-122"/>
              </a:rPr>
              <a:t>为荣耀　神而行</a:t>
            </a:r>
            <a:r>
              <a:rPr lang="zh-CN" altLang="en-US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。</a:t>
            </a: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chemeClr val="bg1"/>
                </a:solidFill>
                <a:ea typeface="微软雅黑" panose="020B0503020204020204" pitchFamily="34" charset="-122"/>
              </a:rPr>
              <a:t>Therefore, whether you eat or drink, or whatever you do, do all to the glory of God.</a:t>
            </a:r>
          </a:p>
        </p:txBody>
      </p:sp>
    </p:spTree>
    <p:extLst>
      <p:ext uri="{BB962C8B-B14F-4D97-AF65-F5344CB8AC3E}">
        <p14:creationId xmlns:p14="http://schemas.microsoft.com/office/powerpoint/2010/main" val="3664830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en-US" altLang="zh-CN" sz="34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4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马太福音 </a:t>
            </a:r>
            <a:r>
              <a:rPr lang="en-US" altLang="zh-CN" sz="34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Matthew 26:53-54】</a:t>
            </a:r>
          </a:p>
          <a:p>
            <a:pPr algn="l">
              <a:lnSpc>
                <a:spcPct val="112000"/>
              </a:lnSpc>
            </a:pPr>
            <a:r>
              <a:rPr lang="en-US" altLang="zh-CN" sz="3400" b="1" dirty="0">
                <a:solidFill>
                  <a:srgbClr val="FFFF00"/>
                </a:solidFill>
                <a:ea typeface="微软雅黑" panose="020B0503020204020204" pitchFamily="34" charset="-122"/>
              </a:rPr>
              <a:t>53 </a:t>
            </a:r>
            <a:r>
              <a:rPr lang="zh-CN" altLang="en-US" sz="3400" b="1" dirty="0">
                <a:solidFill>
                  <a:srgbClr val="FFFF00"/>
                </a:solidFill>
                <a:ea typeface="微软雅黑" panose="020B0503020204020204" pitchFamily="34" charset="-122"/>
              </a:rPr>
              <a:t>你想我不能求我父现在为我差遣十二营多天使来吗？</a:t>
            </a:r>
            <a:endParaRPr lang="en-US" altLang="zh-CN" sz="3400" b="1" dirty="0">
              <a:solidFill>
                <a:srgbClr val="FFFF00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12000"/>
              </a:lnSpc>
            </a:pPr>
            <a:r>
              <a:rPr lang="en-US" altLang="zh-CN" sz="3400" b="1" dirty="0">
                <a:solidFill>
                  <a:schemeClr val="bg1"/>
                </a:solidFill>
                <a:ea typeface="微软雅黑" panose="020B0503020204020204" pitchFamily="34" charset="-122"/>
              </a:rPr>
              <a:t>Or do you think that I cannot now pray to My Father, and He will provide Me with more than twelve legions of angels?</a:t>
            </a:r>
          </a:p>
          <a:p>
            <a:pPr algn="l">
              <a:lnSpc>
                <a:spcPct val="112000"/>
              </a:lnSpc>
            </a:pPr>
            <a:r>
              <a:rPr lang="en-US" altLang="zh-CN" sz="3400" b="1" dirty="0">
                <a:solidFill>
                  <a:srgbClr val="FFFF00"/>
                </a:solidFill>
                <a:ea typeface="微软雅黑" panose="020B0503020204020204" pitchFamily="34" charset="-122"/>
              </a:rPr>
              <a:t>54 </a:t>
            </a:r>
            <a:r>
              <a:rPr lang="zh-CN" altLang="en-US" sz="3400" b="1" dirty="0">
                <a:solidFill>
                  <a:srgbClr val="FFFF00"/>
                </a:solidFill>
                <a:ea typeface="微软雅黑" panose="020B0503020204020204" pitchFamily="34" charset="-122"/>
              </a:rPr>
              <a:t>若是这样，经上所说事情必须如此的话怎么应验呢？”</a:t>
            </a:r>
          </a:p>
          <a:p>
            <a:pPr algn="l">
              <a:lnSpc>
                <a:spcPct val="112000"/>
              </a:lnSpc>
            </a:pPr>
            <a:r>
              <a:rPr lang="en-US" altLang="zh-CN" sz="3400" b="1" dirty="0">
                <a:solidFill>
                  <a:schemeClr val="bg1"/>
                </a:solidFill>
                <a:ea typeface="微软雅黑" panose="020B0503020204020204" pitchFamily="34" charset="-122"/>
              </a:rPr>
              <a:t>How then could the Scriptures be fulfilled, that it must happen thus?”</a:t>
            </a:r>
          </a:p>
        </p:txBody>
      </p:sp>
    </p:spTree>
    <p:extLst>
      <p:ext uri="{BB962C8B-B14F-4D97-AF65-F5344CB8AC3E}">
        <p14:creationId xmlns:p14="http://schemas.microsoft.com/office/powerpoint/2010/main" val="1737327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en-US" altLang="zh-CN" sz="34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4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以赛亚书 </a:t>
            </a:r>
            <a:r>
              <a:rPr lang="en-US" altLang="zh-CN" sz="34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Isaiah 53:7】</a:t>
            </a:r>
          </a:p>
          <a:p>
            <a:pPr algn="l">
              <a:lnSpc>
                <a:spcPct val="112000"/>
              </a:lnSpc>
            </a:pPr>
            <a:r>
              <a:rPr lang="zh-CN" altLang="en-US" sz="3400" b="1" dirty="0">
                <a:solidFill>
                  <a:srgbClr val="FFFF00"/>
                </a:solidFill>
                <a:ea typeface="微软雅黑" panose="020B0503020204020204" pitchFamily="34" charset="-122"/>
              </a:rPr>
              <a:t>祂被欺压，在受苦的时候却不开口（或作“祂受欺压，却自卑不开口”），祂像羊羔被牵到宰杀之地，又像羊在剪毛的人手下无声，祂也是这样不开口。</a:t>
            </a:r>
          </a:p>
          <a:p>
            <a:pPr algn="l">
              <a:lnSpc>
                <a:spcPct val="112000"/>
              </a:lnSpc>
            </a:pPr>
            <a:r>
              <a:rPr lang="en-US" altLang="zh-CN" sz="3400" b="1" dirty="0">
                <a:solidFill>
                  <a:schemeClr val="bg1"/>
                </a:solidFill>
                <a:ea typeface="微软雅黑" panose="020B0503020204020204" pitchFamily="34" charset="-122"/>
              </a:rPr>
              <a:t>He was oppressed and He was afflicted, Yet He opened not His mouth; He was led as a lamb to the slaughter, And as a sheep before its shearers is silent, So He opened not His mouth.</a:t>
            </a:r>
          </a:p>
        </p:txBody>
      </p:sp>
    </p:spTree>
    <p:extLst>
      <p:ext uri="{BB962C8B-B14F-4D97-AF65-F5344CB8AC3E}">
        <p14:creationId xmlns:p14="http://schemas.microsoft.com/office/powerpoint/2010/main" val="3155414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en-US" altLang="zh-CN" sz="34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4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路加福音 </a:t>
            </a:r>
            <a:r>
              <a:rPr lang="en-US" altLang="zh-CN" sz="34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Luke 23:34】</a:t>
            </a:r>
          </a:p>
          <a:p>
            <a:pPr algn="l">
              <a:lnSpc>
                <a:spcPct val="112000"/>
              </a:lnSpc>
            </a:pPr>
            <a:r>
              <a:rPr lang="zh-CN" altLang="en-US" sz="3400" b="1" dirty="0">
                <a:solidFill>
                  <a:srgbClr val="FFFF00"/>
                </a:solidFill>
                <a:ea typeface="微软雅黑" panose="020B0503020204020204" pitchFamily="34" charset="-122"/>
              </a:rPr>
              <a:t>当下耶稣说：“父啊，赦免他们！因为他们所作的，他们不晓得。”兵丁就拈阄分祂的衣服。</a:t>
            </a:r>
            <a:endParaRPr lang="en-US" altLang="zh-CN" sz="3400" b="1" dirty="0">
              <a:solidFill>
                <a:srgbClr val="FFFF00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12000"/>
              </a:lnSpc>
            </a:pPr>
            <a:r>
              <a:rPr lang="en-US" altLang="zh-CN" sz="3400" b="1" dirty="0">
                <a:solidFill>
                  <a:schemeClr val="bg1"/>
                </a:solidFill>
                <a:ea typeface="微软雅黑" panose="020B0503020204020204" pitchFamily="34" charset="-122"/>
              </a:rPr>
              <a:t>Then Jesus said, “Father, forgive them, for they do not know what they do.” And they divided His garments and cast lots.</a:t>
            </a:r>
          </a:p>
        </p:txBody>
      </p:sp>
    </p:spTree>
    <p:extLst>
      <p:ext uri="{BB962C8B-B14F-4D97-AF65-F5344CB8AC3E}">
        <p14:creationId xmlns:p14="http://schemas.microsoft.com/office/powerpoint/2010/main" val="2328992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en-US" altLang="zh-CN" sz="34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4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约翰福音 </a:t>
            </a:r>
            <a:r>
              <a:rPr lang="en-US" altLang="zh-CN" sz="34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John 17:1】</a:t>
            </a:r>
          </a:p>
          <a:p>
            <a:pPr algn="l">
              <a:lnSpc>
                <a:spcPct val="112000"/>
              </a:lnSpc>
            </a:pPr>
            <a:r>
              <a:rPr lang="zh-CN" altLang="en-US" sz="3400" b="1" dirty="0">
                <a:solidFill>
                  <a:srgbClr val="FFFF00"/>
                </a:solidFill>
                <a:ea typeface="微软雅黑" panose="020B0503020204020204" pitchFamily="34" charset="-122"/>
              </a:rPr>
              <a:t>耶稣说了这话，就举目望天说：“父啊，时候到了，愿你荣耀你的儿子，使儿子也荣耀你；</a:t>
            </a:r>
          </a:p>
          <a:p>
            <a:pPr algn="l">
              <a:lnSpc>
                <a:spcPct val="112000"/>
              </a:lnSpc>
            </a:pPr>
            <a:r>
              <a:rPr lang="en-US" altLang="zh-CN" sz="3400" b="1" dirty="0">
                <a:solidFill>
                  <a:schemeClr val="bg1"/>
                </a:solidFill>
                <a:ea typeface="微软雅黑" panose="020B0503020204020204" pitchFamily="34" charset="-122"/>
              </a:rPr>
              <a:t>Jesus spoke these words, lifted up His eyes to heaven, and said: “Father, the hour has come. Glorify Your Son, that Your Son also may glorify You,</a:t>
            </a:r>
          </a:p>
        </p:txBody>
      </p:sp>
    </p:spTree>
    <p:extLst>
      <p:ext uri="{BB962C8B-B14F-4D97-AF65-F5344CB8AC3E}">
        <p14:creationId xmlns:p14="http://schemas.microsoft.com/office/powerpoint/2010/main" val="1543048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3">
            <a:extLst>
              <a:ext uri="{FF2B5EF4-FFF2-40B4-BE49-F238E27FC236}">
                <a16:creationId xmlns:a16="http://schemas.microsoft.com/office/drawing/2014/main" xmlns="" id="{21910D8B-0095-47DE-9C95-9354C86DD7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292100"/>
            <a:ext cx="8534400" cy="6126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三一頌  </a:t>
            </a:r>
            <a:r>
              <a:rPr kumimoji="1" lang="en-US" altLang="zh-CN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Doxology 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zh-CN" sz="1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经典行楷繁"/>
              <a:ea typeface="STKaiti" panose="02010600040101010101" pitchFamily="2" charset="-122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4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讚美真神萬福之根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4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世上萬民讚美主恩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4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天使天軍讚美主名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4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贊美聖父聖子聖靈 阿門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CN" altLang="en-US" sz="1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汉鼎繁楷体"/>
              <a:ea typeface="汉鼎繁楷体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3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Praise God, from whom all blessings flow;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3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Praise Him, all creatures here below;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3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Praise Him above, ye heavenly host;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3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Praise Father, Son and Holy Ghost. Amen!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标题 1">
            <a:extLst>
              <a:ext uri="{FF2B5EF4-FFF2-40B4-BE49-F238E27FC236}">
                <a16:creationId xmlns:a16="http://schemas.microsoft.com/office/drawing/2014/main" xmlns="" id="{15168426-EA5B-4742-A42B-167117BAE31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b="1" dirty="0">
                <a:solidFill>
                  <a:schemeClr val="bg1"/>
                </a:solidFill>
              </a:rPr>
              <a:t>报告事项</a:t>
            </a:r>
          </a:p>
        </p:txBody>
      </p:sp>
      <p:sp>
        <p:nvSpPr>
          <p:cNvPr id="57347" name="副标题 2">
            <a:extLst>
              <a:ext uri="{FF2B5EF4-FFF2-40B4-BE49-F238E27FC236}">
                <a16:creationId xmlns:a16="http://schemas.microsoft.com/office/drawing/2014/main" xmlns="" id="{0A7130BC-7FED-4873-9F9C-0CF24F22878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sz="3600" b="1" dirty="0">
                <a:solidFill>
                  <a:srgbClr val="FFFF00"/>
                </a:solidFill>
              </a:rPr>
              <a:t>Announcement</a:t>
            </a:r>
            <a:r>
              <a:rPr lang="en-US" altLang="zh-CN" sz="3600" b="1" dirty="0">
                <a:solidFill>
                  <a:schemeClr val="bg1"/>
                </a:solidFill>
              </a:rPr>
              <a:t>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9" name="Google Shape;1239;p20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2747" y="248532"/>
            <a:ext cx="9146747" cy="63609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4" name="Google Shape;1244;p207"/>
          <p:cNvSpPr txBox="1"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1F3864"/>
              </a:gs>
              <a:gs pos="74000">
                <a:srgbClr val="2F5496"/>
              </a:gs>
              <a:gs pos="83000">
                <a:srgbClr val="2F5496"/>
              </a:gs>
              <a:gs pos="100000">
                <a:srgbClr val="2F5496"/>
              </a:gs>
            </a:gsLst>
            <a:lin ang="18900000" scaled="0"/>
          </a:gra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100"/>
              <a:buNone/>
            </a:pPr>
            <a:r>
              <a:rPr lang="zh-TW" altLang="en-US" sz="3100" dirty="0">
                <a:solidFill>
                  <a:schemeClr val="lt1"/>
                </a:solidFill>
                <a:latin typeface="KaiTi" panose="02010609060101010101" pitchFamily="49" charset="-122"/>
                <a:ea typeface="KaiTi" panose="02010609060101010101" pitchFamily="49" charset="-122"/>
                <a:cs typeface="KaiTi"/>
                <a:sym typeface="KaiTi"/>
              </a:rPr>
              <a:t>目前參加敎會聚會帶口罩的要求仍為自主彈性。</a:t>
            </a:r>
          </a:p>
          <a:p>
            <a:pPr lv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100"/>
            </a:pPr>
            <a:r>
              <a:rPr lang="zh-CN" altLang="en-US" sz="3100" dirty="0">
                <a:solidFill>
                  <a:schemeClr val="lt1"/>
                </a:solidFill>
                <a:latin typeface="KaiTi" panose="02010609060101010101" pitchFamily="49" charset="-122"/>
                <a:ea typeface="KaiTi" panose="02010609060101010101" pitchFamily="49" charset="-122"/>
                <a:cs typeface="KaiTi"/>
                <a:sym typeface="KaiTi"/>
              </a:rPr>
              <a:t>根據</a:t>
            </a:r>
            <a:r>
              <a:rPr lang="en-US" altLang="zh-CN" sz="3100" dirty="0">
                <a:solidFill>
                  <a:schemeClr val="lt1"/>
                </a:solidFill>
                <a:latin typeface="KaiTi" panose="02010609060101010101" pitchFamily="49" charset="-122"/>
                <a:ea typeface="KaiTi" panose="02010609060101010101" pitchFamily="49" charset="-122"/>
                <a:cs typeface="KaiTi"/>
                <a:sym typeface="KaiTi"/>
              </a:rPr>
              <a:t>CDC</a:t>
            </a:r>
            <a:r>
              <a:rPr lang="zh-CN" altLang="en-US" sz="3100" dirty="0">
                <a:solidFill>
                  <a:schemeClr val="lt1"/>
                </a:solidFill>
                <a:latin typeface="KaiTi" panose="02010609060101010101" pitchFamily="49" charset="-122"/>
                <a:ea typeface="KaiTi" panose="02010609060101010101" pitchFamily="49" charset="-122"/>
                <a:cs typeface="KaiTi"/>
                <a:sym typeface="KaiTi"/>
              </a:rPr>
              <a:t>的有關規定</a:t>
            </a:r>
            <a:r>
              <a:rPr lang="zh-CN" altLang="en-US" sz="3100" dirty="0" smtClean="0">
                <a:solidFill>
                  <a:schemeClr val="lt1"/>
                </a:solidFill>
                <a:latin typeface="KaiTi" panose="02010609060101010101" pitchFamily="49" charset="-122"/>
                <a:ea typeface="KaiTi" panose="02010609060101010101" pitchFamily="49" charset="-122"/>
                <a:cs typeface="KaiTi"/>
                <a:sym typeface="KaiTi"/>
              </a:rPr>
              <a:t>，</a:t>
            </a:r>
            <a:r>
              <a:rPr lang="en-US" sz="3100" dirty="0" err="1" smtClean="0">
                <a:solidFill>
                  <a:schemeClr val="lt1"/>
                </a:solidFill>
                <a:latin typeface="KaiTi" panose="02010609060101010101" pitchFamily="49" charset="-122"/>
                <a:ea typeface="KaiTi" panose="02010609060101010101" pitchFamily="49" charset="-122"/>
                <a:cs typeface="KaiTi"/>
                <a:sym typeface="KaiTi"/>
              </a:rPr>
              <a:t>感染新冠</a:t>
            </a:r>
            <a:r>
              <a:rPr lang="en-US" sz="3100" dirty="0" smtClean="0">
                <a:solidFill>
                  <a:schemeClr val="lt1"/>
                </a:solidFill>
                <a:latin typeface="KaiTi" panose="02010609060101010101" pitchFamily="49" charset="-122"/>
                <a:ea typeface="KaiTi" panose="02010609060101010101" pitchFamily="49" charset="-122"/>
                <a:cs typeface="KaiTi"/>
                <a:sym typeface="KaiTi"/>
              </a:rPr>
              <a:t>, </a:t>
            </a:r>
            <a:r>
              <a:rPr lang="en-US" sz="3100" dirty="0">
                <a:solidFill>
                  <a:schemeClr val="lt1"/>
                </a:solidFill>
                <a:latin typeface="KaiTi" panose="02010609060101010101" pitchFamily="49" charset="-122"/>
                <a:ea typeface="KaiTi" panose="02010609060101010101" pitchFamily="49" charset="-122"/>
                <a:cs typeface="KaiTi"/>
                <a:sym typeface="KaiTi"/>
              </a:rPr>
              <a:t>7</a:t>
            </a:r>
            <a:r>
              <a:rPr lang="zh-CN" altLang="en-US" sz="3100" dirty="0">
                <a:solidFill>
                  <a:schemeClr val="lt1"/>
                </a:solidFill>
                <a:latin typeface="KaiTi" panose="02010609060101010101" pitchFamily="49" charset="-122"/>
                <a:ea typeface="KaiTi" panose="02010609060101010101" pitchFamily="49" charset="-122"/>
                <a:cs typeface="KaiTi"/>
                <a:sym typeface="KaiTi"/>
              </a:rPr>
              <a:t>天隔離</a:t>
            </a:r>
            <a:r>
              <a:rPr lang="en-US" altLang="zh-CN" sz="3100" dirty="0" smtClean="0">
                <a:solidFill>
                  <a:schemeClr val="lt1"/>
                </a:solidFill>
                <a:latin typeface="KaiTi" panose="02010609060101010101" pitchFamily="49" charset="-122"/>
                <a:ea typeface="KaiTi" panose="02010609060101010101" pitchFamily="49" charset="-122"/>
                <a:cs typeface="KaiTi"/>
                <a:sym typeface="KaiTi"/>
              </a:rPr>
              <a:t>,</a:t>
            </a:r>
            <a:r>
              <a:rPr lang="en-US" sz="3100" dirty="0" err="1" smtClean="0">
                <a:solidFill>
                  <a:schemeClr val="lt1"/>
                </a:solidFill>
                <a:latin typeface="KaiTi" panose="02010609060101010101" pitchFamily="49" charset="-122"/>
                <a:ea typeface="KaiTi" panose="02010609060101010101" pitchFamily="49" charset="-122"/>
                <a:cs typeface="KaiTi"/>
                <a:sym typeface="KaiTi"/>
              </a:rPr>
              <a:t>新冠檢測陰性後</a:t>
            </a:r>
            <a:r>
              <a:rPr lang="zh-CN" altLang="en-US" sz="3100" dirty="0" smtClean="0">
                <a:solidFill>
                  <a:schemeClr val="lt1"/>
                </a:solidFill>
                <a:latin typeface="KaiTi" panose="02010609060101010101" pitchFamily="49" charset="-122"/>
                <a:ea typeface="KaiTi" panose="02010609060101010101" pitchFamily="49" charset="-122"/>
                <a:cs typeface="KaiTi"/>
                <a:sym typeface="KaiTi"/>
              </a:rPr>
              <a:t>，再</a:t>
            </a:r>
            <a:r>
              <a:rPr lang="en-US" sz="3100" dirty="0" err="1" smtClean="0">
                <a:solidFill>
                  <a:schemeClr val="lt1"/>
                </a:solidFill>
                <a:latin typeface="KaiTi" panose="02010609060101010101" pitchFamily="49" charset="-122"/>
                <a:ea typeface="KaiTi" panose="02010609060101010101" pitchFamily="49" charset="-122"/>
                <a:cs typeface="KaiTi"/>
                <a:sym typeface="KaiTi"/>
              </a:rPr>
              <a:t>參加教會實體聚會</a:t>
            </a:r>
            <a:r>
              <a:rPr lang="en-US" sz="3100" dirty="0" smtClean="0">
                <a:solidFill>
                  <a:schemeClr val="lt1"/>
                </a:solidFill>
                <a:latin typeface="KaiTi" panose="02010609060101010101" pitchFamily="49" charset="-122"/>
                <a:ea typeface="KaiTi" panose="02010609060101010101" pitchFamily="49" charset="-122"/>
                <a:cs typeface="KaiTi"/>
                <a:sym typeface="KaiTi"/>
              </a:rPr>
              <a:t> </a:t>
            </a:r>
            <a:r>
              <a:rPr lang="zh-CN" altLang="en-US" sz="3100" dirty="0" smtClean="0">
                <a:solidFill>
                  <a:schemeClr val="lt1"/>
                </a:solidFill>
                <a:latin typeface="KaiTi" panose="02010609060101010101" pitchFamily="49" charset="-122"/>
                <a:ea typeface="KaiTi" panose="02010609060101010101" pitchFamily="49" charset="-122"/>
                <a:cs typeface="KaiTi"/>
                <a:sym typeface="KaiTi"/>
              </a:rPr>
              <a:t>。</a:t>
            </a:r>
            <a:r>
              <a:rPr lang="en-US" sz="3100" dirty="0" err="1" smtClean="0">
                <a:solidFill>
                  <a:schemeClr val="lt1"/>
                </a:solidFill>
                <a:latin typeface="KaiTi" panose="02010609060101010101" pitchFamily="49" charset="-122"/>
                <a:ea typeface="KaiTi" panose="02010609060101010101" pitchFamily="49" charset="-122"/>
                <a:cs typeface="KaiTi"/>
                <a:sym typeface="KaiTi"/>
              </a:rPr>
              <a:t>密接</a:t>
            </a:r>
            <a:r>
              <a:rPr lang="zh-CN" altLang="en-US" sz="3100" dirty="0" smtClean="0">
                <a:solidFill>
                  <a:schemeClr val="lt1"/>
                </a:solidFill>
                <a:latin typeface="KaiTi" panose="02010609060101010101" pitchFamily="49" charset="-122"/>
                <a:ea typeface="KaiTi" panose="02010609060101010101" pitchFamily="49" charset="-122"/>
                <a:cs typeface="KaiTi"/>
                <a:sym typeface="KaiTi"/>
              </a:rPr>
              <a:t>，外</a:t>
            </a:r>
            <a:r>
              <a:rPr lang="en-US" sz="3100" dirty="0" err="1" smtClean="0">
                <a:solidFill>
                  <a:schemeClr val="lt1"/>
                </a:solidFill>
                <a:latin typeface="KaiTi" panose="02010609060101010101" pitchFamily="49" charset="-122"/>
                <a:ea typeface="KaiTi" panose="02010609060101010101" pitchFamily="49" charset="-122"/>
                <a:cs typeface="KaiTi"/>
                <a:sym typeface="KaiTi"/>
              </a:rPr>
              <a:t>出旅遊或出差</a:t>
            </a:r>
            <a:r>
              <a:rPr lang="en-US" sz="3100" dirty="0">
                <a:solidFill>
                  <a:schemeClr val="lt1"/>
                </a:solidFill>
                <a:latin typeface="KaiTi" panose="02010609060101010101" pitchFamily="49" charset="-122"/>
                <a:ea typeface="KaiTi" panose="02010609060101010101" pitchFamily="49" charset="-122"/>
                <a:cs typeface="KaiTi"/>
                <a:sym typeface="KaiTi"/>
              </a:rPr>
              <a:t>, </a:t>
            </a:r>
            <a:r>
              <a:rPr lang="en-US" sz="3100" dirty="0" err="1">
                <a:solidFill>
                  <a:schemeClr val="lt1"/>
                </a:solidFill>
                <a:latin typeface="KaiTi" panose="02010609060101010101" pitchFamily="49" charset="-122"/>
                <a:ea typeface="KaiTi" panose="02010609060101010101" pitchFamily="49" charset="-122"/>
                <a:cs typeface="KaiTi"/>
                <a:sym typeface="KaiTi"/>
              </a:rPr>
              <a:t>如有搭乘大眾交通運輸工具</a:t>
            </a:r>
            <a:r>
              <a:rPr lang="en-US" sz="3100" dirty="0">
                <a:solidFill>
                  <a:schemeClr val="lt1"/>
                </a:solidFill>
                <a:latin typeface="KaiTi" panose="02010609060101010101" pitchFamily="49" charset="-122"/>
                <a:ea typeface="KaiTi" panose="02010609060101010101" pitchFamily="49" charset="-122"/>
                <a:cs typeface="KaiTi"/>
                <a:sym typeface="KaiTi"/>
              </a:rPr>
              <a:t>, </a:t>
            </a:r>
            <a:r>
              <a:rPr lang="en-US" sz="3100" dirty="0" err="1">
                <a:solidFill>
                  <a:schemeClr val="lt1"/>
                </a:solidFill>
                <a:latin typeface="KaiTi" panose="02010609060101010101" pitchFamily="49" charset="-122"/>
                <a:ea typeface="KaiTi" panose="02010609060101010101" pitchFamily="49" charset="-122"/>
                <a:cs typeface="KaiTi"/>
                <a:sym typeface="KaiTi"/>
              </a:rPr>
              <a:t>新冠檢測陰性後</a:t>
            </a:r>
            <a:r>
              <a:rPr lang="en-US" sz="3100" dirty="0">
                <a:solidFill>
                  <a:schemeClr val="lt1"/>
                </a:solidFill>
                <a:latin typeface="KaiTi" panose="02010609060101010101" pitchFamily="49" charset="-122"/>
                <a:ea typeface="KaiTi" panose="02010609060101010101" pitchFamily="49" charset="-122"/>
                <a:cs typeface="KaiTi"/>
                <a:sym typeface="KaiTi"/>
              </a:rPr>
              <a:t>, </a:t>
            </a:r>
            <a:r>
              <a:rPr lang="en-US" sz="3100" dirty="0" err="1">
                <a:solidFill>
                  <a:schemeClr val="lt1"/>
                </a:solidFill>
                <a:latin typeface="KaiTi" panose="02010609060101010101" pitchFamily="49" charset="-122"/>
                <a:ea typeface="KaiTi" panose="02010609060101010101" pitchFamily="49" charset="-122"/>
                <a:cs typeface="KaiTi"/>
                <a:sym typeface="KaiTi"/>
              </a:rPr>
              <a:t>再參加教會實體聚會</a:t>
            </a:r>
            <a:r>
              <a:rPr lang="en-US" sz="3100" dirty="0">
                <a:solidFill>
                  <a:schemeClr val="lt1"/>
                </a:solidFill>
                <a:latin typeface="KaiTi" panose="02010609060101010101" pitchFamily="49" charset="-122"/>
                <a:ea typeface="KaiTi" panose="02010609060101010101" pitchFamily="49" charset="-122"/>
                <a:cs typeface="KaiTi"/>
                <a:sym typeface="KaiTi"/>
              </a:rPr>
              <a:t>。</a:t>
            </a:r>
            <a:endParaRPr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lvl="0" indent="0" algn="l" rtl="0">
              <a:lnSpc>
                <a:spcPct val="114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200"/>
              <a:buNone/>
            </a:pPr>
            <a:r>
              <a:rPr lang="en-US" altLang="zh-CN" sz="2800" dirty="0">
                <a:solidFill>
                  <a:srgbClr val="FFFF00"/>
                </a:solidFill>
              </a:rPr>
              <a:t>The requirement of masks for onsite church gatherings is still optional mask wearing. I</a:t>
            </a:r>
            <a:r>
              <a:rPr lang="en-US" sz="2800" dirty="0">
                <a:solidFill>
                  <a:srgbClr val="FFFF00"/>
                </a:solidFill>
              </a:rPr>
              <a:t>f you are tested positive for </a:t>
            </a:r>
            <a:r>
              <a:rPr lang="en-US" sz="2800" dirty="0" smtClean="0">
                <a:solidFill>
                  <a:srgbClr val="FFFF00"/>
                </a:solidFill>
              </a:rPr>
              <a:t>COVID-19, </a:t>
            </a:r>
            <a:r>
              <a:rPr lang="en-US" sz="2800" dirty="0">
                <a:solidFill>
                  <a:srgbClr val="FFFF00"/>
                </a:solidFill>
              </a:rPr>
              <a:t>please don’t attend in-person church gathering for 7 </a:t>
            </a:r>
            <a:r>
              <a:rPr lang="en-US" sz="2800" dirty="0" smtClean="0">
                <a:solidFill>
                  <a:srgbClr val="FFFF00"/>
                </a:solidFill>
              </a:rPr>
              <a:t>days, and then </a:t>
            </a:r>
            <a:r>
              <a:rPr lang="en-US" sz="2800" dirty="0" err="1" smtClean="0">
                <a:solidFill>
                  <a:srgbClr val="FFFF00"/>
                </a:solidFill>
              </a:rPr>
              <a:t>atten</a:t>
            </a:r>
            <a:r>
              <a:rPr lang="zh-CN" altLang="en-US" sz="2800" dirty="0" smtClean="0">
                <a:solidFill>
                  <a:srgbClr val="FFFF00"/>
                </a:solidFill>
              </a:rPr>
              <a:t> </a:t>
            </a:r>
            <a:r>
              <a:rPr lang="en-US" altLang="zh-CN" sz="2800" dirty="0" smtClean="0">
                <a:solidFill>
                  <a:srgbClr val="FFFF00"/>
                </a:solidFill>
              </a:rPr>
              <a:t>till you test negative.</a:t>
            </a:r>
            <a:r>
              <a:rPr lang="en-US" sz="2800" dirty="0" smtClean="0">
                <a:solidFill>
                  <a:srgbClr val="FFFF00"/>
                </a:solidFill>
              </a:rPr>
              <a:t> </a:t>
            </a:r>
            <a:r>
              <a:rPr lang="en-US" sz="2800" dirty="0">
                <a:solidFill>
                  <a:srgbClr val="FFFF00"/>
                </a:solidFill>
              </a:rPr>
              <a:t>If </a:t>
            </a:r>
            <a:r>
              <a:rPr lang="en-US" sz="2800" dirty="0" smtClean="0">
                <a:solidFill>
                  <a:srgbClr val="FFFF00"/>
                </a:solidFill>
              </a:rPr>
              <a:t>you have close contact to a person who tests positive or </a:t>
            </a:r>
            <a:r>
              <a:rPr lang="en-US" sz="2800" dirty="0">
                <a:solidFill>
                  <a:srgbClr val="FFFF00"/>
                </a:solidFill>
              </a:rPr>
              <a:t>take public transportation for your trip, please confirm COVID-19 (PCR or antigen) negative before returning to in-person gathering.</a:t>
            </a:r>
            <a:endParaRPr sz="3600" dirty="0">
              <a:solidFill>
                <a:srgbClr val="FFFF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C8620466-219A-C473-903B-509262FAF92B}"/>
              </a:ext>
            </a:extLst>
          </p:cNvPr>
          <p:cNvSpPr txBox="1"/>
          <p:nvPr/>
        </p:nvSpPr>
        <p:spPr>
          <a:xfrm>
            <a:off x="2193637" y="3223552"/>
            <a:ext cx="470130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SimSun" panose="02010600030101010101" pitchFamily="2" charset="-122"/>
                <a:cs typeface="+mn-cs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215392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33004" y="681644"/>
            <a:ext cx="8894617" cy="3574472"/>
          </a:xfrm>
        </p:spPr>
        <p:txBody>
          <a:bodyPr>
            <a:normAutofit/>
          </a:bodyPr>
          <a:lstStyle/>
          <a:p>
            <a:r>
              <a:rPr lang="zh-CN" altLang="en-US" sz="4600" b="1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得荣耀的基督</a:t>
            </a:r>
            <a:r>
              <a:rPr lang="en-US" altLang="zh-CN" sz="4600" b="1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/>
            </a:r>
            <a:br>
              <a:rPr lang="en-US" altLang="zh-CN" sz="4600" b="1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en-US" altLang="zh-CN" sz="4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The Glorified Christ</a:t>
            </a:r>
            <a:endParaRPr lang="zh-CN" altLang="en-US" sz="4600" b="1" dirty="0">
              <a:solidFill>
                <a:schemeClr val="bg1"/>
              </a:solidFill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983511" y="5202238"/>
            <a:ext cx="6858000" cy="1655762"/>
          </a:xfrm>
        </p:spPr>
        <p:txBody>
          <a:bodyPr/>
          <a:lstStyle/>
          <a:p>
            <a:r>
              <a:rPr lang="en-US" altLang="zh-CN" b="1" dirty="0">
                <a:solidFill>
                  <a:schemeClr val="bg1"/>
                </a:solidFill>
              </a:rPr>
              <a:t>Boise Chinese Christian Church </a:t>
            </a:r>
          </a:p>
          <a:p>
            <a:r>
              <a:rPr lang="en-US" altLang="zh-CN" b="1" dirty="0">
                <a:solidFill>
                  <a:schemeClr val="bg1"/>
                </a:solidFill>
              </a:rPr>
              <a:t>7/17/2022</a:t>
            </a:r>
            <a:endParaRPr lang="zh-CN" alt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4667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" name="Google Shape;1249;p208"/>
          <p:cNvSpPr txBox="1"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1F3864"/>
              </a:gs>
              <a:gs pos="74000">
                <a:srgbClr val="2F5496"/>
              </a:gs>
              <a:gs pos="83000">
                <a:srgbClr val="2F5496"/>
              </a:gs>
              <a:gs pos="100000">
                <a:srgbClr val="2F5496"/>
              </a:gs>
            </a:gsLst>
            <a:lin ang="18900000" scaled="0"/>
          </a:gra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</a:pPr>
            <a:r>
              <a:rPr lang="en-US" sz="3200" dirty="0" err="1">
                <a:solidFill>
                  <a:schemeClr val="l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KaiTi"/>
                <a:sym typeface="KaiTi"/>
              </a:rPr>
              <a:t>鼓勵大家參加教會活動</a:t>
            </a:r>
            <a:r>
              <a:rPr lang="en-US" sz="3200" dirty="0">
                <a:solidFill>
                  <a:schemeClr val="l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KaiTi"/>
                <a:sym typeface="KaiTi"/>
              </a:rPr>
              <a:t>：</a:t>
            </a:r>
            <a:endParaRPr sz="3200" dirty="0">
              <a:solidFill>
                <a:schemeClr val="lt1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KaiTi"/>
              <a:sym typeface="KaiTi"/>
            </a:endParaRPr>
          </a:p>
          <a:p>
            <a:pPr marL="0" lvl="0" indent="0" algn="l" rtl="0">
              <a:lnSpc>
                <a:spcPct val="114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lang="zh-CN" altLang="en-US" sz="3600" b="0" i="0" u="none" strike="noStrike" dirty="0">
                <a:solidFill>
                  <a:srgbClr val="FFFFFF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周二姊妹會暂停（学生暑假</a:t>
            </a:r>
            <a:r>
              <a:rPr lang="en-US" altLang="zh-CN" sz="3600" b="0" i="0" u="none" strike="noStrike" dirty="0">
                <a:solidFill>
                  <a:srgbClr val="FFFFFF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)</a:t>
            </a:r>
            <a:r>
              <a:rPr lang="en-US" altLang="zh-CN" sz="3600" b="0" i="0" u="none" strike="noStrike" dirty="0">
                <a:solidFill>
                  <a:schemeClr val="lt1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  <a:sym typeface="KaiTi"/>
              </a:rPr>
              <a:t>.</a:t>
            </a:r>
            <a:endParaRPr lang="en-US" sz="3600" dirty="0">
              <a:solidFill>
                <a:schemeClr val="lt1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KaiTi"/>
              <a:sym typeface="KaiTi"/>
            </a:endParaRPr>
          </a:p>
          <a:p>
            <a:pPr marL="0" lvl="0" indent="0" algn="l" rtl="0">
              <a:lnSpc>
                <a:spcPct val="114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lang="en-US" sz="3600" dirty="0">
                <a:solidFill>
                  <a:schemeClr val="l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KaiTi"/>
                <a:sym typeface="KaiTi"/>
              </a:rPr>
              <a:t>周二晚7點禱告會，周五晚7:30查經: </a:t>
            </a:r>
            <a:r>
              <a:rPr lang="en-US" sz="3600" dirty="0" err="1">
                <a:solidFill>
                  <a:schemeClr val="l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KaiTi"/>
                <a:sym typeface="KaiTi"/>
              </a:rPr>
              <a:t>申命記</a:t>
            </a:r>
            <a:r>
              <a:rPr lang="en-US" sz="3600" dirty="0">
                <a:solidFill>
                  <a:schemeClr val="l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KaiTi"/>
                <a:sym typeface="KaiTi"/>
              </a:rPr>
              <a:t>; </a:t>
            </a:r>
            <a:endParaRPr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lvl="0" indent="0" algn="l" rtl="0">
              <a:lnSpc>
                <a:spcPct val="114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lang="en-US" sz="3600" dirty="0" err="1">
                <a:solidFill>
                  <a:schemeClr val="l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KaiTi"/>
                <a:sym typeface="KaiTi"/>
              </a:rPr>
              <a:t>成人主日學</a:t>
            </a:r>
            <a:r>
              <a:rPr lang="en-US" sz="3600" dirty="0">
                <a:solidFill>
                  <a:schemeClr val="l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KaiTi"/>
                <a:sym typeface="KaiTi"/>
              </a:rPr>
              <a:t>: </a:t>
            </a:r>
            <a:r>
              <a:rPr lang="en-US" sz="3600" dirty="0" err="1">
                <a:solidFill>
                  <a:schemeClr val="l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KaiTi"/>
                <a:sym typeface="KaiTi"/>
              </a:rPr>
              <a:t>啟示錄</a:t>
            </a:r>
            <a:r>
              <a:rPr lang="en-US" sz="3600" dirty="0">
                <a:solidFill>
                  <a:schemeClr val="l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KaiTi"/>
                <a:sym typeface="KaiTi"/>
              </a:rPr>
              <a:t>。</a:t>
            </a:r>
            <a:r>
              <a:rPr lang="en-US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/>
            </a:r>
            <a:br>
              <a:rPr lang="en-US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</a:br>
            <a:r>
              <a:rPr lang="en-US" sz="3200" dirty="0">
                <a:solidFill>
                  <a:srgbClr val="FFFF00"/>
                </a:solidFill>
              </a:rPr>
              <a:t>We encourage everyone to participate our church’s activities: Tue 10am sisters fellowship via Zoom, Tue 7pm prayer meeting, Fri 7:30pm bible study (Deuteronomy), and the Adult Sunday School is studying the book of Revelation.</a:t>
            </a:r>
            <a:endParaRPr sz="32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" name="Google Shape;1249;p208"/>
          <p:cNvSpPr txBox="1"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1F3864"/>
              </a:gs>
              <a:gs pos="74000">
                <a:srgbClr val="2F5496"/>
              </a:gs>
              <a:gs pos="83000">
                <a:srgbClr val="2F5496"/>
              </a:gs>
              <a:gs pos="100000">
                <a:srgbClr val="2F5496"/>
              </a:gs>
            </a:gsLst>
            <a:lin ang="18900000" scaled="0"/>
          </a:gra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</a:pPr>
            <a:r>
              <a:rPr lang="en-US" sz="3200" dirty="0" err="1">
                <a:solidFill>
                  <a:schemeClr val="l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KaiTi"/>
                <a:sym typeface="KaiTi"/>
              </a:rPr>
              <a:t>教會</a:t>
            </a:r>
            <a:r>
              <a:rPr lang="zh-CN" altLang="en-US" sz="3200" dirty="0">
                <a:solidFill>
                  <a:schemeClr val="l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KaiTi"/>
                <a:sym typeface="KaiTi"/>
              </a:rPr>
              <a:t>暑假青少年特别查经</a:t>
            </a:r>
            <a:r>
              <a:rPr lang="en-US" sz="3200" dirty="0" err="1">
                <a:solidFill>
                  <a:schemeClr val="l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KaiTi"/>
                <a:sym typeface="KaiTi"/>
              </a:rPr>
              <a:t>活動</a:t>
            </a:r>
            <a:r>
              <a:rPr lang="en-US" sz="3200" dirty="0">
                <a:solidFill>
                  <a:schemeClr val="l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KaiTi"/>
                <a:sym typeface="KaiTi"/>
              </a:rPr>
              <a:t>：</a:t>
            </a:r>
            <a:endParaRPr sz="3200" dirty="0">
              <a:solidFill>
                <a:schemeClr val="lt1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KaiTi"/>
              <a:sym typeface="KaiTi"/>
            </a:endParaRPr>
          </a:p>
          <a:p>
            <a:pPr marL="0" lvl="0" indent="0" algn="l" rtl="0">
              <a:lnSpc>
                <a:spcPct val="114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endParaRPr lang="en-US" altLang="zh-CN" sz="2000" dirty="0">
              <a:solidFill>
                <a:schemeClr val="lt1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KaiTi"/>
              <a:sym typeface="KaiTi"/>
            </a:endParaRPr>
          </a:p>
          <a:p>
            <a:pPr marL="0" lvl="0" indent="0" algn="l" rtl="0">
              <a:lnSpc>
                <a:spcPct val="114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lang="zh-CN" altLang="en-US" sz="3600" dirty="0">
                <a:solidFill>
                  <a:schemeClr val="l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KaiTi"/>
                <a:sym typeface="KaiTi"/>
              </a:rPr>
              <a:t>从</a:t>
            </a:r>
            <a:r>
              <a:rPr lang="en-US" altLang="zh-CN" sz="3600" dirty="0">
                <a:solidFill>
                  <a:schemeClr val="l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KaiTi"/>
                <a:sym typeface="KaiTi"/>
              </a:rPr>
              <a:t>6/20</a:t>
            </a:r>
            <a:r>
              <a:rPr lang="zh-CN" altLang="en-US" sz="3600" dirty="0">
                <a:solidFill>
                  <a:schemeClr val="l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KaiTi"/>
                <a:sym typeface="KaiTi"/>
              </a:rPr>
              <a:t>开始，周一到周四晚上</a:t>
            </a:r>
            <a:r>
              <a:rPr lang="en-US" altLang="zh-CN" sz="3600" dirty="0">
                <a:solidFill>
                  <a:schemeClr val="l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KaiTi"/>
                <a:sym typeface="KaiTi"/>
              </a:rPr>
              <a:t>9</a:t>
            </a:r>
            <a:r>
              <a:rPr lang="zh-CN" altLang="en-US" sz="3600" dirty="0">
                <a:solidFill>
                  <a:schemeClr val="l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KaiTi"/>
                <a:sym typeface="KaiTi"/>
              </a:rPr>
              <a:t>：</a:t>
            </a:r>
            <a:r>
              <a:rPr lang="en-US" altLang="zh-CN" sz="3600" dirty="0">
                <a:solidFill>
                  <a:schemeClr val="l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KaiTi"/>
                <a:sym typeface="KaiTi"/>
              </a:rPr>
              <a:t>00-9</a:t>
            </a:r>
            <a:r>
              <a:rPr lang="zh-CN" altLang="en-US" sz="3600" dirty="0">
                <a:solidFill>
                  <a:schemeClr val="l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KaiTi"/>
                <a:sym typeface="KaiTi"/>
              </a:rPr>
              <a:t>：</a:t>
            </a:r>
            <a:r>
              <a:rPr lang="en-US" altLang="zh-CN" sz="3600" dirty="0">
                <a:solidFill>
                  <a:schemeClr val="l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KaiTi"/>
                <a:sym typeface="KaiTi"/>
              </a:rPr>
              <a:t>30</a:t>
            </a:r>
            <a:r>
              <a:rPr lang="zh-CN" altLang="en-US" sz="3600" dirty="0">
                <a:solidFill>
                  <a:schemeClr val="l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KaiTi"/>
                <a:sym typeface="KaiTi"/>
              </a:rPr>
              <a:t>教会通过</a:t>
            </a:r>
            <a:r>
              <a:rPr lang="en-US" altLang="zh-CN" sz="3600" dirty="0">
                <a:solidFill>
                  <a:schemeClr val="l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KaiTi"/>
                <a:sym typeface="KaiTi"/>
              </a:rPr>
              <a:t>Zoom</a:t>
            </a:r>
            <a:r>
              <a:rPr lang="zh-CN" altLang="en-US" sz="3600" dirty="0">
                <a:solidFill>
                  <a:schemeClr val="l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KaiTi"/>
                <a:sym typeface="KaiTi"/>
              </a:rPr>
              <a:t>带领初高中生查罗马书</a:t>
            </a:r>
            <a:r>
              <a:rPr lang="en-US" sz="3600" dirty="0">
                <a:solidFill>
                  <a:schemeClr val="l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KaiTi"/>
                <a:sym typeface="KaiTi"/>
              </a:rPr>
              <a:t>。</a:t>
            </a:r>
            <a:r>
              <a:rPr lang="zh-CN" altLang="en-US" sz="3600" dirty="0">
                <a:solidFill>
                  <a:schemeClr val="l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KaiTi"/>
                <a:sym typeface="KaiTi"/>
              </a:rPr>
              <a:t>欢迎初高中生参加。</a:t>
            </a:r>
            <a:endParaRPr lang="en-US" sz="3600" dirty="0">
              <a:solidFill>
                <a:schemeClr val="lt1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KaiTi"/>
              <a:sym typeface="KaiTi"/>
            </a:endParaRPr>
          </a:p>
          <a:p>
            <a:pPr marL="0" lvl="0" indent="0" algn="l" rtl="0">
              <a:lnSpc>
                <a:spcPct val="114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lang="en-US" sz="3200" dirty="0">
                <a:solidFill>
                  <a:srgbClr val="FFFF00"/>
                </a:solidFill>
              </a:rPr>
              <a:t>From 6/20, our church will have Bible Study on book of Romans via Zoom for Junior High and High School students. The time is 9:00-9:30 PM from Monday to Thursday. All Junior High and High School students are welcome to join.</a:t>
            </a:r>
            <a:endParaRPr sz="3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5139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Shape 1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CFDC9F6C-D331-CB5C-7C4B-36872CE78EB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2900" y="453477"/>
            <a:ext cx="8452908" cy="594732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4" name="Google Shape;1264;p211"/>
          <p:cNvSpPr txBox="1"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1F3864"/>
              </a:gs>
              <a:gs pos="74000">
                <a:srgbClr val="2F5496"/>
              </a:gs>
              <a:gs pos="83000">
                <a:srgbClr val="2F5496"/>
              </a:gs>
              <a:gs pos="100000">
                <a:srgbClr val="2F5496"/>
              </a:gs>
            </a:gsLst>
            <a:lin ang="18900000" scaled="0"/>
          </a:gra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lang="en-US" sz="3600" b="1" dirty="0">
                <a:solidFill>
                  <a:schemeClr val="lt1"/>
                </a:solidFill>
              </a:rPr>
              <a:t>7/10 </a:t>
            </a:r>
            <a:r>
              <a:rPr lang="en-US" sz="3600" b="1" dirty="0" err="1">
                <a:solidFill>
                  <a:schemeClr val="lt1"/>
                </a:solidFill>
              </a:rPr>
              <a:t>奉献</a:t>
            </a:r>
            <a:r>
              <a:rPr lang="en-US" sz="3600" b="1" dirty="0">
                <a:solidFill>
                  <a:schemeClr val="lt1"/>
                </a:solidFill>
              </a:rPr>
              <a:t> offering</a:t>
            </a:r>
            <a:r>
              <a:rPr lang="en-US" sz="3600" b="1" dirty="0">
                <a:solidFill>
                  <a:schemeClr val="l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：</a:t>
            </a:r>
            <a:endParaRPr dirty="0"/>
          </a:p>
          <a:p>
            <a:pPr marL="0" lvl="0" indent="0" algn="l" rtl="0">
              <a:lnSpc>
                <a:spcPct val="114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lang="en-US" sz="3600" dirty="0">
                <a:solidFill>
                  <a:schemeClr val="lt1"/>
                </a:solidFill>
              </a:rPr>
              <a:t>General      $730</a:t>
            </a:r>
          </a:p>
          <a:p>
            <a:pPr marL="0" lvl="0" indent="0" algn="l" rtl="0">
              <a:lnSpc>
                <a:spcPct val="114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endParaRPr sz="3600" dirty="0"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" name="Google Shape;1269;p212"/>
          <p:cNvSpPr txBox="1"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1F3864"/>
              </a:gs>
              <a:gs pos="74000">
                <a:srgbClr val="2F5496"/>
              </a:gs>
              <a:gs pos="83000">
                <a:srgbClr val="2F5496"/>
              </a:gs>
              <a:gs pos="100000">
                <a:srgbClr val="2F5496"/>
              </a:gs>
            </a:gsLst>
            <a:lin ang="18900000" scaled="0"/>
          </a:gra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lang="en-US" sz="3600" b="1">
                <a:solidFill>
                  <a:schemeClr val="lt1"/>
                </a:solidFill>
              </a:rPr>
              <a:t>如果有任何奉献，请放到教会奉献箱或将</a:t>
            </a:r>
            <a:endParaRPr sz="3600" b="1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lang="en-US" sz="3600" b="1">
                <a:solidFill>
                  <a:schemeClr val="lt1"/>
                </a:solidFill>
              </a:rPr>
              <a:t>支票寄到教会邮箱。</a:t>
            </a:r>
            <a:endParaRPr/>
          </a:p>
          <a:p>
            <a:pPr marL="0" lvl="0" indent="0" algn="l" rtl="0">
              <a:lnSpc>
                <a:spcPct val="114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600"/>
              <a:buNone/>
            </a:pPr>
            <a:r>
              <a:rPr lang="en-US" sz="3600" b="1">
                <a:solidFill>
                  <a:srgbClr val="FFFF00"/>
                </a:solidFill>
              </a:rPr>
              <a:t>If you have offering, please put it in the Offer Box or send the check to church’s mail.</a:t>
            </a:r>
            <a:endParaRPr sz="3600" b="1">
              <a:solidFill>
                <a:srgbClr val="FFFF00"/>
              </a:solidFill>
            </a:endParaRPr>
          </a:p>
          <a:p>
            <a:pPr marL="0" lvl="0" indent="0" algn="l" rtl="0">
              <a:lnSpc>
                <a:spcPct val="114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endParaRPr sz="3600" b="1">
              <a:solidFill>
                <a:schemeClr val="lt1"/>
              </a:solidFill>
            </a:endParaRPr>
          </a:p>
          <a:p>
            <a:pPr marL="0" lvl="0" indent="0" algn="ctr" rtl="0">
              <a:lnSpc>
                <a:spcPct val="114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lang="en-US" sz="3600" b="1">
                <a:solidFill>
                  <a:schemeClr val="lt1"/>
                </a:solidFill>
              </a:rPr>
              <a:t>     Boise Chinese Christian Church</a:t>
            </a:r>
            <a:endParaRPr sz="3600" b="1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114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lang="en-US" sz="3600" b="1">
                <a:solidFill>
                  <a:schemeClr val="lt1"/>
                </a:solidFill>
              </a:rPr>
              <a:t>		1422 N Eldorado St.</a:t>
            </a:r>
            <a:endParaRPr sz="3600" b="1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114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lang="en-US" sz="3600" b="1">
                <a:solidFill>
                  <a:schemeClr val="lt1"/>
                </a:solidFill>
              </a:rPr>
              <a:t>    		Boise, ID  83704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Shape 1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4" name="Google Shape;1274;p213"/>
          <p:cNvSpPr txBox="1"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>
                <a:solidFill>
                  <a:srgbClr val="FFFF00"/>
                </a:solidFill>
              </a:rPr>
              <a:t>信仰告白</a:t>
            </a:r>
            <a:endParaRPr/>
          </a:p>
        </p:txBody>
      </p:sp>
      <p:sp>
        <p:nvSpPr>
          <p:cNvPr id="1275" name="Google Shape;1275;p213"/>
          <p:cNvSpPr txBox="1"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lang="en-US" sz="3600" b="1">
                <a:solidFill>
                  <a:schemeClr val="lt1"/>
                </a:solidFill>
              </a:rPr>
              <a:t>Apostle’s Creed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endParaRPr sz="3600" b="1">
              <a:solidFill>
                <a:schemeClr val="lt1"/>
              </a:solidFill>
            </a:endParaRPr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lang="en-US" b="1">
                <a:solidFill>
                  <a:schemeClr val="lt1"/>
                </a:solidFill>
              </a:rPr>
              <a:t>Boise Chinese Christian Church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" name="Google Shape;1280;p214"/>
          <p:cNvSpPr txBox="1"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1F3864"/>
              </a:gs>
              <a:gs pos="74000">
                <a:srgbClr val="2F5496"/>
              </a:gs>
              <a:gs pos="83000">
                <a:srgbClr val="2F5496"/>
              </a:gs>
              <a:gs pos="100000">
                <a:srgbClr val="2F5496"/>
              </a:gs>
            </a:gsLst>
            <a:lin ang="18900000" scaled="0"/>
          </a:gra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3600"/>
              <a:buNone/>
            </a:pPr>
            <a:r>
              <a:rPr lang="en-US" sz="3600" b="1" u="sng">
                <a:solidFill>
                  <a:srgbClr val="FFFF00"/>
                </a:solidFill>
              </a:rPr>
              <a:t>使徒信經 </a:t>
            </a:r>
            <a:r>
              <a:rPr lang="en-US" sz="3600" b="1" u="sng">
                <a:solidFill>
                  <a:schemeClr val="lt1"/>
                </a:solidFill>
              </a:rPr>
              <a:t>Apostles' Creed</a:t>
            </a:r>
            <a:endParaRPr/>
          </a:p>
          <a:p>
            <a:pPr marL="0" lvl="0" indent="0" algn="l" rtl="0">
              <a:lnSpc>
                <a:spcPct val="114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endParaRPr sz="3600" b="1" u="sng">
              <a:solidFill>
                <a:schemeClr val="lt1"/>
              </a:solidFill>
            </a:endParaRPr>
          </a:p>
        </p:txBody>
      </p:sp>
      <p:graphicFrame>
        <p:nvGraphicFramePr>
          <p:cNvPr id="1281" name="Google Shape;1281;p214"/>
          <p:cNvGraphicFramePr/>
          <p:nvPr/>
        </p:nvGraphicFramePr>
        <p:xfrm>
          <a:off x="82550" y="701675"/>
          <a:ext cx="8996375" cy="6069025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35004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4959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60690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00"/>
                        </a:buClr>
                        <a:buSzPts val="3200"/>
                        <a:buFont typeface="Microsoft YaHei"/>
                        <a:buNone/>
                      </a:pPr>
                      <a:r>
                        <a:rPr lang="en-US" sz="3200" b="1" i="0" u="none" strike="noStrike" cap="none" dirty="0" err="1">
                          <a:solidFill>
                            <a:srgbClr val="FFFF00"/>
                          </a:solidFill>
                          <a:latin typeface="Microsoft YaHei"/>
                          <a:ea typeface="Microsoft YaHei"/>
                          <a:cs typeface="Microsoft YaHei"/>
                          <a:sym typeface="Microsoft YaHei"/>
                        </a:rPr>
                        <a:t>我信上帝，全能的父，創造天地的主</a:t>
                      </a:r>
                      <a:r>
                        <a:rPr lang="en-US" sz="3200" b="1" i="0" u="none" strike="noStrike" cap="none" dirty="0">
                          <a:solidFill>
                            <a:srgbClr val="FFFF00"/>
                          </a:solidFill>
                          <a:latin typeface="Microsoft YaHei"/>
                          <a:ea typeface="Microsoft YaHei"/>
                          <a:cs typeface="Microsoft YaHei"/>
                          <a:sym typeface="Microsoft YaHei"/>
                        </a:rPr>
                        <a:t>。</a:t>
                      </a:r>
                      <a:endParaRPr sz="3200" b="1" i="0" u="none" strike="noStrike" cap="none" dirty="0">
                        <a:solidFill>
                          <a:srgbClr val="FFFF00"/>
                        </a:solidFill>
                        <a:latin typeface="Microsoft YaHei"/>
                        <a:ea typeface="Microsoft YaHei"/>
                        <a:cs typeface="Microsoft YaHei"/>
                        <a:sym typeface="Microsoft YaHe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sz="800" b="1" i="0" u="none" strike="noStrike" cap="none" dirty="0">
                        <a:solidFill>
                          <a:srgbClr val="FFFF00"/>
                        </a:solidFill>
                        <a:latin typeface="Microsoft YaHei"/>
                        <a:ea typeface="Microsoft YaHei"/>
                        <a:cs typeface="Microsoft YaHei"/>
                        <a:sym typeface="Microsoft YaHe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00"/>
                        </a:buClr>
                        <a:buSzPts val="3200"/>
                        <a:buFont typeface="Microsoft YaHei"/>
                        <a:buNone/>
                      </a:pPr>
                      <a:r>
                        <a:rPr lang="en-US" sz="3200" b="1" i="0" u="none" strike="noStrike" cap="none" dirty="0" err="1">
                          <a:solidFill>
                            <a:srgbClr val="FFFF00"/>
                          </a:solidFill>
                          <a:latin typeface="Microsoft YaHei"/>
                          <a:ea typeface="Microsoft YaHei"/>
                          <a:cs typeface="Microsoft YaHei"/>
                          <a:sym typeface="Microsoft YaHei"/>
                        </a:rPr>
                        <a:t>我信我主耶穌基督，上帝的獨生子</a:t>
                      </a:r>
                      <a:r>
                        <a:rPr lang="en-US" sz="3200" b="1" i="0" u="none" strike="noStrike" cap="none" dirty="0">
                          <a:solidFill>
                            <a:srgbClr val="FFFF00"/>
                          </a:solidFill>
                          <a:latin typeface="Microsoft YaHei"/>
                          <a:ea typeface="Microsoft YaHei"/>
                          <a:cs typeface="Microsoft YaHei"/>
                          <a:sym typeface="Microsoft YaHei"/>
                        </a:rPr>
                        <a:t>；</a:t>
                      </a:r>
                      <a:endParaRPr sz="3200" b="1" i="0" u="none" strike="noStrike" cap="none" dirty="0">
                        <a:solidFill>
                          <a:srgbClr val="FFFF00"/>
                        </a:solidFill>
                        <a:latin typeface="Microsoft YaHei"/>
                        <a:ea typeface="Microsoft YaHei"/>
                        <a:cs typeface="Microsoft YaHei"/>
                        <a:sym typeface="Microsoft YaHe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sz="800" b="1" i="0" u="none" strike="noStrike" cap="none" dirty="0">
                        <a:solidFill>
                          <a:srgbClr val="FFFF00"/>
                        </a:solidFill>
                        <a:latin typeface="Microsoft YaHei"/>
                        <a:ea typeface="Microsoft YaHei"/>
                        <a:cs typeface="Microsoft YaHei"/>
                        <a:sym typeface="Microsoft YaHe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sz="800" b="1" i="0" u="none" strike="noStrike" cap="none" dirty="0">
                        <a:solidFill>
                          <a:srgbClr val="FFFF00"/>
                        </a:solidFill>
                        <a:latin typeface="Microsoft YaHei"/>
                        <a:ea typeface="Microsoft YaHei"/>
                        <a:cs typeface="Microsoft YaHei"/>
                        <a:sym typeface="Microsoft YaHe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sz="800" b="1" i="0" u="none" strike="noStrike" cap="none" dirty="0">
                        <a:solidFill>
                          <a:srgbClr val="FFFF00"/>
                        </a:solidFill>
                        <a:latin typeface="Microsoft YaHei"/>
                        <a:ea typeface="Microsoft YaHei"/>
                        <a:cs typeface="Microsoft YaHei"/>
                        <a:sym typeface="Microsoft YaHe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00"/>
                        </a:buClr>
                        <a:buSzPts val="3200"/>
                        <a:buFont typeface="Microsoft YaHei"/>
                        <a:buNone/>
                      </a:pPr>
                      <a:r>
                        <a:rPr lang="en-US" sz="3200" b="1" i="0" u="none" strike="noStrike" cap="none" dirty="0" err="1">
                          <a:solidFill>
                            <a:srgbClr val="FFFF00"/>
                          </a:solidFill>
                          <a:latin typeface="Microsoft YaHei"/>
                          <a:ea typeface="Microsoft YaHei"/>
                          <a:cs typeface="Microsoft YaHei"/>
                          <a:sym typeface="Microsoft YaHei"/>
                        </a:rPr>
                        <a:t>因著聖靈感孕，從童貞女馬利亞所生；在本丟彼拉多手下受難，被釘在十字架上，受死，埋葬</a:t>
                      </a:r>
                      <a:r>
                        <a:rPr lang="en-US" sz="3200" b="1" i="0" u="none" strike="noStrike" cap="none" dirty="0">
                          <a:solidFill>
                            <a:srgbClr val="FFFFFF"/>
                          </a:solidFill>
                          <a:latin typeface="Microsoft YaHei"/>
                          <a:ea typeface="Microsoft YaHei"/>
                          <a:cs typeface="Microsoft YaHei"/>
                          <a:sym typeface="Microsoft YaHei"/>
                        </a:rPr>
                        <a:t>；</a:t>
                      </a:r>
                      <a:endParaRPr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F4E7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3200"/>
                        <a:buFont typeface="Calibri"/>
                        <a:buNone/>
                      </a:pPr>
                      <a:r>
                        <a:rPr lang="en-US" sz="3200" b="1" i="0" u="none" strike="noStrike" cap="none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 believe in God the Father, Almighty, Maker of heaven and earth:</a:t>
                      </a:r>
                      <a:endParaRPr dirty="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sz="800" b="1" i="0" u="none" strike="noStrike" cap="none" dirty="0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3200"/>
                        <a:buFont typeface="Calibri"/>
                        <a:buNone/>
                      </a:pPr>
                      <a:r>
                        <a:rPr lang="en-US" sz="3200" b="1" i="0" u="none" strike="noStrike" cap="none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And in Jesus Christ, his only begotten Son, our Lord:</a:t>
                      </a:r>
                      <a:endParaRPr dirty="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sz="800" b="1" i="0" u="none" strike="noStrike" cap="none" dirty="0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sz="800" b="1" i="0" u="none" strike="noStrike" cap="none" dirty="0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sz="800" b="1" i="0" u="none" strike="noStrike" cap="none" dirty="0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3200"/>
                        <a:buFont typeface="Calibri"/>
                        <a:buNone/>
                      </a:pPr>
                      <a:r>
                        <a:rPr lang="en-US" sz="3200" b="1" i="0" u="none" strike="noStrike" cap="none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Who was conceived by the Holy Ghost, born of the Virgin Mary:</a:t>
                      </a:r>
                      <a:endParaRPr dirty="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sz="800" b="1" i="0" u="none" strike="noStrike" cap="none" dirty="0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3200"/>
                        <a:buFont typeface="Calibri"/>
                        <a:buNone/>
                      </a:pPr>
                      <a:r>
                        <a:rPr lang="en-US" sz="3200" b="1" i="0" u="none" strike="noStrike" cap="none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Suffered under Pontius Pilate; was crucified, dead and buried: He descended into hell:</a:t>
                      </a:r>
                      <a:endParaRPr sz="3200" b="1" i="0" u="none" strike="noStrike" cap="none" dirty="0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F4E7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6" name="Google Shape;1286;p215"/>
          <p:cNvSpPr txBox="1"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1F3864"/>
              </a:gs>
              <a:gs pos="74000">
                <a:srgbClr val="2F5496"/>
              </a:gs>
              <a:gs pos="83000">
                <a:srgbClr val="2F5496"/>
              </a:gs>
              <a:gs pos="100000">
                <a:srgbClr val="2F5496"/>
              </a:gs>
            </a:gsLst>
            <a:lin ang="18900000" scaled="0"/>
          </a:gra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3600"/>
              <a:buNone/>
            </a:pPr>
            <a:r>
              <a:rPr lang="en-US" sz="3600" b="1" u="sng">
                <a:solidFill>
                  <a:srgbClr val="FFFF00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使徒信經</a:t>
            </a:r>
            <a:r>
              <a:rPr lang="en-US" sz="3600" b="1" u="sng">
                <a:solidFill>
                  <a:schemeClr val="lt1"/>
                </a:solidFill>
              </a:rPr>
              <a:t> Apostles' Creed</a:t>
            </a:r>
            <a:endParaRPr/>
          </a:p>
          <a:p>
            <a:pPr marL="0" lvl="0" indent="0" algn="l" rtl="0">
              <a:lnSpc>
                <a:spcPct val="114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endParaRPr sz="3600" b="1" u="sng">
              <a:solidFill>
                <a:schemeClr val="lt1"/>
              </a:solidFill>
            </a:endParaRPr>
          </a:p>
        </p:txBody>
      </p:sp>
      <p:graphicFrame>
        <p:nvGraphicFramePr>
          <p:cNvPr id="1287" name="Google Shape;1287;p215"/>
          <p:cNvGraphicFramePr/>
          <p:nvPr/>
        </p:nvGraphicFramePr>
        <p:xfrm>
          <a:off x="82550" y="701675"/>
          <a:ext cx="8996375" cy="6069025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35004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4959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60690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00"/>
                        </a:buClr>
                        <a:buSzPts val="3200"/>
                        <a:buFont typeface="Microsoft YaHei"/>
                        <a:buNone/>
                      </a:pPr>
                      <a:r>
                        <a:rPr lang="en-US" sz="3200" b="1" i="0" u="none" strike="noStrike" cap="none">
                          <a:solidFill>
                            <a:srgbClr val="FFFF00"/>
                          </a:solidFill>
                          <a:latin typeface="Microsoft YaHei"/>
                          <a:ea typeface="Microsoft YaHei"/>
                          <a:cs typeface="Microsoft YaHei"/>
                          <a:sym typeface="Microsoft YaHei"/>
                        </a:rPr>
                        <a:t>降在陰間；第三天從死裏復活；</a:t>
                      </a:r>
                      <a:endParaRPr sz="3200" b="1" i="0" u="none" strike="noStrike" cap="none">
                        <a:solidFill>
                          <a:srgbClr val="FFFF00"/>
                        </a:solidFill>
                        <a:latin typeface="Microsoft YaHei"/>
                        <a:ea typeface="Microsoft YaHei"/>
                        <a:cs typeface="Microsoft YaHei"/>
                        <a:sym typeface="Microsoft YaHe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200"/>
                        <a:buFont typeface="Calibri"/>
                        <a:buNone/>
                      </a:pPr>
                      <a:endParaRPr sz="3200" b="1" i="0" u="none" strike="noStrike" cap="none">
                        <a:solidFill>
                          <a:srgbClr val="FFFF00"/>
                        </a:solidFill>
                        <a:latin typeface="Microsoft YaHei"/>
                        <a:ea typeface="Microsoft YaHei"/>
                        <a:cs typeface="Microsoft YaHei"/>
                        <a:sym typeface="Microsoft YaHe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00"/>
                        </a:buClr>
                        <a:buSzPts val="3200"/>
                        <a:buFont typeface="Microsoft YaHei"/>
                        <a:buNone/>
                      </a:pPr>
                      <a:r>
                        <a:rPr lang="en-US" sz="3200" b="1" i="0" u="none" strike="noStrike" cap="none">
                          <a:solidFill>
                            <a:srgbClr val="FFFF00"/>
                          </a:solidFill>
                          <a:latin typeface="Microsoft YaHei"/>
                          <a:ea typeface="Microsoft YaHei"/>
                          <a:cs typeface="Microsoft YaHei"/>
                          <a:sym typeface="Microsoft YaHei"/>
                        </a:rPr>
                        <a:t>後升天，坐在全能父上帝的右邊；</a:t>
                      </a:r>
                      <a:endParaRPr sz="3200" b="1" i="0" u="none" strike="noStrike" cap="none">
                        <a:solidFill>
                          <a:srgbClr val="FFFF00"/>
                        </a:solidFill>
                        <a:latin typeface="Microsoft YaHei"/>
                        <a:ea typeface="Microsoft YaHei"/>
                        <a:cs typeface="Microsoft YaHei"/>
                        <a:sym typeface="Microsoft YaHe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200"/>
                        <a:buFont typeface="Calibri"/>
                        <a:buNone/>
                      </a:pPr>
                      <a:endParaRPr sz="3200" b="1" i="0" u="none" strike="noStrike" cap="none">
                        <a:solidFill>
                          <a:srgbClr val="FFFF00"/>
                        </a:solidFill>
                        <a:latin typeface="Microsoft YaHei"/>
                        <a:ea typeface="Microsoft YaHei"/>
                        <a:cs typeface="Microsoft YaHei"/>
                        <a:sym typeface="Microsoft YaHe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00"/>
                        </a:buClr>
                        <a:buSzPts val="3200"/>
                        <a:buFont typeface="Microsoft YaHei"/>
                        <a:buNone/>
                      </a:pPr>
                      <a:r>
                        <a:rPr lang="en-US" sz="3200" b="1" i="0" u="none" strike="noStrike" cap="none">
                          <a:solidFill>
                            <a:srgbClr val="FFFF00"/>
                          </a:solidFill>
                          <a:latin typeface="Microsoft YaHei"/>
                          <a:ea typeface="Microsoft YaHei"/>
                          <a:cs typeface="Microsoft YaHei"/>
                          <a:sym typeface="Microsoft YaHei"/>
                        </a:rPr>
                        <a:t>將來必從那裏降臨，審判活人，死人。</a:t>
                      </a:r>
                      <a:endParaRPr sz="3200" b="1" i="0" u="none" strike="noStrike" cap="none">
                        <a:solidFill>
                          <a:srgbClr val="FFFF00"/>
                        </a:solidFill>
                        <a:latin typeface="Microsoft YaHei"/>
                        <a:ea typeface="Microsoft YaHei"/>
                        <a:cs typeface="Microsoft YaHei"/>
                        <a:sym typeface="Microsoft YaHe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200"/>
                        <a:buFont typeface="Calibri"/>
                        <a:buNone/>
                      </a:pPr>
                      <a:endParaRPr sz="3200" b="1" i="0" u="none" strike="noStrike" cap="none">
                        <a:solidFill>
                          <a:srgbClr val="FFFF00"/>
                        </a:solidFill>
                        <a:latin typeface="Microsoft YaHei"/>
                        <a:ea typeface="Microsoft YaHei"/>
                        <a:cs typeface="Microsoft YaHei"/>
                        <a:sym typeface="Microsoft YaHe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00"/>
                        </a:buClr>
                        <a:buSzPts val="3200"/>
                        <a:buFont typeface="Microsoft YaHei"/>
                        <a:buNone/>
                      </a:pPr>
                      <a:r>
                        <a:rPr lang="en-US" sz="3200" b="1" i="0" u="none" strike="noStrike" cap="none">
                          <a:solidFill>
                            <a:srgbClr val="FFFF00"/>
                          </a:solidFill>
                          <a:latin typeface="Microsoft YaHei"/>
                          <a:ea typeface="Microsoft YaHei"/>
                          <a:cs typeface="Microsoft YaHei"/>
                          <a:sym typeface="Microsoft YaHei"/>
                        </a:rPr>
                        <a:t>我信聖靈；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F4E7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3200"/>
                        <a:buFont typeface="Calibri"/>
                        <a:buNone/>
                      </a:pPr>
                      <a:r>
                        <a:rPr lang="en-US" sz="3200" b="1" i="0" u="none" strike="noStrike" cap="non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 third day he rose again from the dead: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200"/>
                        <a:buFont typeface="Calibri"/>
                        <a:buNone/>
                      </a:pPr>
                      <a:endParaRPr sz="3200" b="1" i="0" u="none" strike="noStrike" cap="none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3200"/>
                        <a:buFont typeface="Calibri"/>
                        <a:buNone/>
                      </a:pPr>
                      <a:r>
                        <a:rPr lang="en-US" sz="3200" b="1" i="0" u="none" strike="noStrike" cap="non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He ascended into heaven, and sits at the right hand of God the Father Almighty: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3200"/>
                        <a:buFont typeface="Calibri"/>
                        <a:buNone/>
                      </a:pPr>
                      <a:r>
                        <a:rPr lang="en-US" sz="3200" b="1" i="0" u="none" strike="noStrike" cap="non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From thence he shall come to judge the quick and the dead: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200"/>
                        <a:buFont typeface="Calibri"/>
                        <a:buNone/>
                      </a:pPr>
                      <a:endParaRPr sz="3200" b="1" i="0" u="none" strike="noStrike" cap="none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3200"/>
                        <a:buFont typeface="Calibri"/>
                        <a:buNone/>
                      </a:pPr>
                      <a:r>
                        <a:rPr lang="en-US" sz="3200" b="1" i="0" u="none" strike="noStrike" cap="non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 believe in the Holy Ghost: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F4E7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2" name="Google Shape;1292;p216"/>
          <p:cNvSpPr txBox="1"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1F3864"/>
              </a:gs>
              <a:gs pos="74000">
                <a:srgbClr val="2F5496"/>
              </a:gs>
              <a:gs pos="83000">
                <a:srgbClr val="2F5496"/>
              </a:gs>
              <a:gs pos="100000">
                <a:srgbClr val="2F5496"/>
              </a:gs>
            </a:gsLst>
            <a:lin ang="18900000" scaled="0"/>
          </a:gra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3600"/>
              <a:buNone/>
            </a:pPr>
            <a:r>
              <a:rPr lang="en-US" sz="3600" b="1" u="sng">
                <a:solidFill>
                  <a:srgbClr val="FFFF00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使徒信經</a:t>
            </a:r>
            <a:r>
              <a:rPr lang="en-US" sz="3600" b="1" u="sng">
                <a:solidFill>
                  <a:schemeClr val="lt1"/>
                </a:solidFill>
              </a:rPr>
              <a:t> Apostles' Creed</a:t>
            </a:r>
            <a:endParaRPr/>
          </a:p>
          <a:p>
            <a:pPr marL="0" lvl="0" indent="0" algn="l" rtl="0">
              <a:lnSpc>
                <a:spcPct val="114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endParaRPr sz="3600" b="1" u="sng">
              <a:solidFill>
                <a:schemeClr val="lt1"/>
              </a:solidFill>
            </a:endParaRPr>
          </a:p>
        </p:txBody>
      </p:sp>
      <p:graphicFrame>
        <p:nvGraphicFramePr>
          <p:cNvPr id="1293" name="Google Shape;1293;p216"/>
          <p:cNvGraphicFramePr/>
          <p:nvPr/>
        </p:nvGraphicFramePr>
        <p:xfrm>
          <a:off x="82550" y="701675"/>
          <a:ext cx="8996375" cy="6069025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35004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4959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60690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00"/>
                        </a:buClr>
                        <a:buSzPts val="3200"/>
                        <a:buFont typeface="Microsoft YaHei"/>
                        <a:buNone/>
                      </a:pPr>
                      <a:r>
                        <a:rPr lang="en-US" sz="3200" b="1" i="0" u="none" strike="noStrike" cap="none" dirty="0" err="1">
                          <a:solidFill>
                            <a:srgbClr val="FFFF00"/>
                          </a:solidFill>
                          <a:latin typeface="Microsoft YaHei"/>
                          <a:ea typeface="Microsoft YaHei"/>
                          <a:cs typeface="Microsoft YaHei"/>
                          <a:sym typeface="Microsoft YaHei"/>
                        </a:rPr>
                        <a:t>我信聖而公之教會</a:t>
                      </a:r>
                      <a:r>
                        <a:rPr lang="en-US" sz="3200" b="1" i="0" u="none" strike="noStrike" cap="none" dirty="0">
                          <a:solidFill>
                            <a:srgbClr val="FFFF00"/>
                          </a:solidFill>
                          <a:latin typeface="Microsoft YaHei"/>
                          <a:ea typeface="Microsoft YaHei"/>
                          <a:cs typeface="Microsoft YaHei"/>
                          <a:sym typeface="Microsoft YaHei"/>
                        </a:rPr>
                        <a:t>；</a:t>
                      </a:r>
                      <a:endParaRPr sz="3200" b="1" i="0" u="none" strike="noStrike" cap="none" dirty="0">
                        <a:solidFill>
                          <a:srgbClr val="FFFF00"/>
                        </a:solidFill>
                        <a:latin typeface="Microsoft YaHei"/>
                        <a:ea typeface="Microsoft YaHei"/>
                        <a:cs typeface="Microsoft YaHei"/>
                        <a:sym typeface="Microsoft YaHe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200"/>
                        <a:buFont typeface="Calibri"/>
                        <a:buNone/>
                      </a:pPr>
                      <a:endParaRPr sz="3200" b="1" i="0" u="none" strike="noStrike" cap="none" dirty="0">
                        <a:solidFill>
                          <a:srgbClr val="FFFF00"/>
                        </a:solidFill>
                        <a:latin typeface="Microsoft YaHei"/>
                        <a:ea typeface="Microsoft YaHei"/>
                        <a:cs typeface="Microsoft YaHei"/>
                        <a:sym typeface="Microsoft YaHe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00"/>
                        </a:buClr>
                        <a:buSzPts val="3200"/>
                        <a:buFont typeface="Microsoft YaHei"/>
                        <a:buNone/>
                      </a:pPr>
                      <a:r>
                        <a:rPr lang="en-US" sz="3200" b="1" i="0" u="none" strike="noStrike" cap="none" dirty="0" err="1">
                          <a:solidFill>
                            <a:srgbClr val="FFFF00"/>
                          </a:solidFill>
                          <a:latin typeface="Microsoft YaHei"/>
                          <a:ea typeface="Microsoft YaHei"/>
                          <a:cs typeface="Microsoft YaHei"/>
                          <a:sym typeface="Microsoft YaHei"/>
                        </a:rPr>
                        <a:t>我信聖徒相通</a:t>
                      </a:r>
                      <a:r>
                        <a:rPr lang="en-US" sz="3200" b="1" i="0" u="none" strike="noStrike" cap="none" dirty="0">
                          <a:solidFill>
                            <a:srgbClr val="FFFF00"/>
                          </a:solidFill>
                          <a:latin typeface="Microsoft YaHei"/>
                          <a:ea typeface="Microsoft YaHei"/>
                          <a:cs typeface="Microsoft YaHei"/>
                          <a:sym typeface="Microsoft YaHei"/>
                        </a:rPr>
                        <a:t>；</a:t>
                      </a:r>
                      <a:endParaRPr dirty="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200"/>
                        <a:buFont typeface="Calibri"/>
                        <a:buNone/>
                      </a:pPr>
                      <a:endParaRPr sz="3200" b="1" i="0" u="none" strike="noStrike" cap="none" dirty="0">
                        <a:solidFill>
                          <a:srgbClr val="FFFF00"/>
                        </a:solidFill>
                        <a:latin typeface="Microsoft YaHei"/>
                        <a:ea typeface="Microsoft YaHei"/>
                        <a:cs typeface="Microsoft YaHei"/>
                        <a:sym typeface="Microsoft YaHe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00"/>
                        </a:buClr>
                        <a:buSzPts val="3200"/>
                        <a:buFont typeface="Microsoft YaHei"/>
                        <a:buNone/>
                      </a:pPr>
                      <a:r>
                        <a:rPr lang="en-US" sz="3200" b="1" i="0" u="none" strike="noStrike" cap="none" dirty="0" err="1">
                          <a:solidFill>
                            <a:srgbClr val="FFFF00"/>
                          </a:solidFill>
                          <a:latin typeface="Microsoft YaHei"/>
                          <a:ea typeface="Microsoft YaHei"/>
                          <a:cs typeface="Microsoft YaHei"/>
                          <a:sym typeface="Microsoft YaHei"/>
                        </a:rPr>
                        <a:t>我信罪得赦免</a:t>
                      </a:r>
                      <a:r>
                        <a:rPr lang="en-US" sz="3200" b="1" i="0" u="none" strike="noStrike" cap="none" dirty="0">
                          <a:solidFill>
                            <a:srgbClr val="FFFF00"/>
                          </a:solidFill>
                          <a:latin typeface="Microsoft YaHei"/>
                          <a:ea typeface="Microsoft YaHei"/>
                          <a:cs typeface="Microsoft YaHei"/>
                          <a:sym typeface="Microsoft YaHei"/>
                        </a:rPr>
                        <a:t>，</a:t>
                      </a:r>
                      <a:endParaRPr dirty="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200"/>
                        <a:buFont typeface="Calibri"/>
                        <a:buNone/>
                      </a:pPr>
                      <a:endParaRPr sz="3200" b="1" i="0" u="none" strike="noStrike" cap="none" dirty="0">
                        <a:solidFill>
                          <a:srgbClr val="FFFF00"/>
                        </a:solidFill>
                        <a:latin typeface="Microsoft YaHei"/>
                        <a:ea typeface="Microsoft YaHei"/>
                        <a:cs typeface="Microsoft YaHei"/>
                        <a:sym typeface="Microsoft YaHe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00"/>
                        </a:buClr>
                        <a:buSzPts val="3200"/>
                        <a:buFont typeface="Microsoft YaHei"/>
                        <a:buNone/>
                      </a:pPr>
                      <a:r>
                        <a:rPr lang="en-US" sz="3200" b="1" i="0" u="none" strike="noStrike" cap="none" dirty="0" err="1">
                          <a:solidFill>
                            <a:srgbClr val="FFFF00"/>
                          </a:solidFill>
                          <a:latin typeface="Microsoft YaHei"/>
                          <a:ea typeface="Microsoft YaHei"/>
                          <a:cs typeface="Microsoft YaHei"/>
                          <a:sym typeface="Microsoft YaHei"/>
                        </a:rPr>
                        <a:t>我信身體復活</a:t>
                      </a:r>
                      <a:r>
                        <a:rPr lang="en-US" sz="3200" b="1" i="0" u="none" strike="noStrike" cap="none" dirty="0">
                          <a:solidFill>
                            <a:srgbClr val="FFFF00"/>
                          </a:solidFill>
                          <a:latin typeface="Microsoft YaHei"/>
                          <a:ea typeface="Microsoft YaHei"/>
                          <a:cs typeface="Microsoft YaHei"/>
                          <a:sym typeface="Microsoft YaHei"/>
                        </a:rPr>
                        <a:t>；</a:t>
                      </a:r>
                      <a:endParaRPr dirty="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200"/>
                        <a:buFont typeface="Calibri"/>
                        <a:buNone/>
                      </a:pPr>
                      <a:endParaRPr sz="3200" b="1" i="0" u="none" strike="noStrike" cap="none" dirty="0">
                        <a:solidFill>
                          <a:srgbClr val="FFFF00"/>
                        </a:solidFill>
                        <a:latin typeface="Microsoft YaHei"/>
                        <a:ea typeface="Microsoft YaHei"/>
                        <a:cs typeface="Microsoft YaHei"/>
                        <a:sym typeface="Microsoft YaHe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00"/>
                        </a:buClr>
                        <a:buSzPts val="3200"/>
                        <a:buFont typeface="Microsoft YaHei"/>
                        <a:buNone/>
                      </a:pPr>
                      <a:r>
                        <a:rPr lang="en-US" sz="3200" b="1" i="0" u="none" strike="noStrike" cap="none" dirty="0" err="1">
                          <a:solidFill>
                            <a:srgbClr val="FFFF00"/>
                          </a:solidFill>
                          <a:latin typeface="Microsoft YaHei"/>
                          <a:ea typeface="Microsoft YaHei"/>
                          <a:cs typeface="Microsoft YaHei"/>
                          <a:sym typeface="Microsoft YaHei"/>
                        </a:rPr>
                        <a:t>我信永生。阿們</a:t>
                      </a:r>
                      <a:r>
                        <a:rPr lang="en-US" sz="3200" b="1" i="0" u="none" strike="noStrike" cap="none" dirty="0">
                          <a:solidFill>
                            <a:srgbClr val="FFFF00"/>
                          </a:solidFill>
                          <a:latin typeface="Microsoft YaHei"/>
                          <a:ea typeface="Microsoft YaHei"/>
                          <a:cs typeface="Microsoft YaHei"/>
                          <a:sym typeface="Microsoft YaHei"/>
                        </a:rPr>
                        <a:t>！</a:t>
                      </a:r>
                      <a:endParaRPr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F4E7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3200"/>
                        <a:buFont typeface="Calibri"/>
                        <a:buNone/>
                      </a:pPr>
                      <a:r>
                        <a:rPr lang="en-US" sz="3200" b="1" i="0" u="none" strike="noStrike" cap="none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I believe in the holy universal church: </a:t>
                      </a:r>
                      <a:endParaRPr dirty="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200"/>
                        <a:buFont typeface="Calibri"/>
                        <a:buNone/>
                      </a:pPr>
                      <a:endParaRPr sz="3200" b="1" i="0" u="none" strike="noStrike" cap="none" dirty="0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3200"/>
                        <a:buFont typeface="Calibri"/>
                        <a:buNone/>
                      </a:pPr>
                      <a:r>
                        <a:rPr lang="en-US" sz="3200" b="1" i="0" u="none" strike="noStrike" cap="none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 communion of saints:</a:t>
                      </a:r>
                      <a:endParaRPr dirty="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200"/>
                        <a:buFont typeface="Calibri"/>
                        <a:buNone/>
                      </a:pPr>
                      <a:endParaRPr sz="3200" b="1" i="0" u="none" strike="noStrike" cap="none" dirty="0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3200"/>
                        <a:buFont typeface="Calibri"/>
                        <a:buNone/>
                      </a:pPr>
                      <a:r>
                        <a:rPr lang="en-US" sz="3200" b="1" i="0" u="none" strike="noStrike" cap="none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 forgiveness of sins:</a:t>
                      </a:r>
                      <a:endParaRPr dirty="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200"/>
                        <a:buFont typeface="Calibri"/>
                        <a:buNone/>
                      </a:pPr>
                      <a:endParaRPr sz="3200" b="1" i="0" u="none" strike="noStrike" cap="none" dirty="0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3200"/>
                        <a:buFont typeface="Calibri"/>
                        <a:buNone/>
                      </a:pPr>
                      <a:r>
                        <a:rPr lang="en-US" sz="3200" b="1" i="0" u="none" strike="noStrike" cap="none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 resurrection of the body:</a:t>
                      </a:r>
                      <a:endParaRPr dirty="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200"/>
                        <a:buFont typeface="Calibri"/>
                        <a:buNone/>
                      </a:pPr>
                      <a:endParaRPr sz="3200" b="1" i="0" u="none" strike="noStrike" cap="none" dirty="0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3200"/>
                        <a:buFont typeface="Calibri"/>
                        <a:buNone/>
                      </a:pPr>
                      <a:r>
                        <a:rPr lang="en-US" sz="3200" b="1" i="0" u="none" strike="noStrike" cap="none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And the life everlasting. Amen.</a:t>
                      </a:r>
                      <a:endParaRPr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F4E7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8" name="Google Shape;1298;p217"/>
          <p:cNvSpPr txBox="1"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E75B5"/>
          </a:solidFill>
          <a:ln w="9525" cap="flat" cmpd="sng">
            <a:solidFill>
              <a:srgbClr val="9CC2E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3600"/>
              <a:buNone/>
            </a:pPr>
            <a:r>
              <a:rPr lang="en-US" sz="3600" b="1" u="sng">
                <a:solidFill>
                  <a:srgbClr val="FFFF00"/>
                </a:solidFill>
              </a:rPr>
              <a:t>祝禱 </a:t>
            </a:r>
            <a:r>
              <a:rPr lang="en-US" sz="3600" b="1" u="sng">
                <a:solidFill>
                  <a:schemeClr val="lt1"/>
                </a:solidFill>
              </a:rPr>
              <a:t>Benediction</a:t>
            </a:r>
            <a:endParaRPr/>
          </a:p>
          <a:p>
            <a:pPr marL="0" lvl="0" indent="0" algn="l" rtl="0">
              <a:lnSpc>
                <a:spcPct val="114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endParaRPr sz="3600" b="1" u="sng">
              <a:solidFill>
                <a:schemeClr val="lt1"/>
              </a:solidFill>
            </a:endParaRPr>
          </a:p>
        </p:txBody>
      </p:sp>
      <p:graphicFrame>
        <p:nvGraphicFramePr>
          <p:cNvPr id="1299" name="Google Shape;1299;p217"/>
          <p:cNvGraphicFramePr/>
          <p:nvPr/>
        </p:nvGraphicFramePr>
        <p:xfrm>
          <a:off x="0" y="614363"/>
          <a:ext cx="9144000" cy="6243625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423387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9101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62436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00"/>
                        </a:buClr>
                        <a:buSzPts val="3000"/>
                        <a:buFont typeface="Microsoft YaHei"/>
                        <a:buNone/>
                      </a:pPr>
                      <a:r>
                        <a:rPr lang="en-US" sz="3000" b="1" i="0" u="none" strike="noStrike" cap="none">
                          <a:solidFill>
                            <a:srgbClr val="FFFF00"/>
                          </a:solidFill>
                          <a:latin typeface="Microsoft YaHei"/>
                          <a:ea typeface="Microsoft YaHei"/>
                          <a:cs typeface="Microsoft YaHei"/>
                          <a:sym typeface="Microsoft YaHei"/>
                        </a:rPr>
                        <a:t>【哥林多後書13:14】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000"/>
                        <a:buFont typeface="Calibri"/>
                        <a:buNone/>
                      </a:pPr>
                      <a:endParaRPr sz="3000" b="1" i="0" u="none" strike="noStrike" cap="none">
                        <a:solidFill>
                          <a:srgbClr val="FFFF00"/>
                        </a:solidFill>
                        <a:latin typeface="Microsoft YaHei"/>
                        <a:ea typeface="Microsoft YaHei"/>
                        <a:cs typeface="Microsoft YaHei"/>
                        <a:sym typeface="Microsoft YaHe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00"/>
                        </a:buClr>
                        <a:buSzPts val="3200"/>
                        <a:buFont typeface="Microsoft YaHei"/>
                        <a:buNone/>
                      </a:pPr>
                      <a:r>
                        <a:rPr lang="en-US" sz="3200" b="1" i="0" u="none" strike="noStrike" cap="none">
                          <a:solidFill>
                            <a:srgbClr val="FFFF00"/>
                          </a:solidFill>
                          <a:latin typeface="Microsoft YaHei"/>
                          <a:ea typeface="Microsoft YaHei"/>
                          <a:cs typeface="Microsoft YaHei"/>
                          <a:sym typeface="Microsoft YaHei"/>
                        </a:rPr>
                        <a:t>願</a:t>
                      </a:r>
                      <a:endParaRPr sz="3200" b="1" i="0" u="none" strike="noStrike" cap="none">
                        <a:solidFill>
                          <a:srgbClr val="FFFF00"/>
                        </a:solidFill>
                        <a:latin typeface="Microsoft YaHei"/>
                        <a:ea typeface="Microsoft YaHei"/>
                        <a:cs typeface="Microsoft YaHei"/>
                        <a:sym typeface="Microsoft YaHe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00"/>
                        </a:buClr>
                        <a:buSzPts val="3200"/>
                        <a:buFont typeface="Microsoft YaHei"/>
                        <a:buNone/>
                      </a:pPr>
                      <a:r>
                        <a:rPr lang="en-US" sz="3200" b="1" i="0" u="none" strike="noStrike" cap="none">
                          <a:solidFill>
                            <a:srgbClr val="FFFF00"/>
                          </a:solidFill>
                          <a:latin typeface="Microsoft YaHei"/>
                          <a:ea typeface="Microsoft YaHei"/>
                          <a:cs typeface="Microsoft YaHei"/>
                          <a:sym typeface="Microsoft YaHei"/>
                        </a:rPr>
                        <a:t>主耶穌基督的恩惠、</a:t>
                      </a:r>
                      <a:endParaRPr sz="3200" b="1" i="0" u="none" strike="noStrike" cap="none">
                        <a:solidFill>
                          <a:srgbClr val="FFFF00"/>
                        </a:solidFill>
                        <a:latin typeface="Microsoft YaHei"/>
                        <a:ea typeface="Microsoft YaHei"/>
                        <a:cs typeface="Microsoft YaHei"/>
                        <a:sym typeface="Microsoft YaHe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00"/>
                        </a:buClr>
                        <a:buSzPts val="3200"/>
                        <a:buFont typeface="Microsoft YaHei"/>
                        <a:buNone/>
                      </a:pPr>
                      <a:r>
                        <a:rPr lang="en-US" sz="3200" b="1" i="0" u="none" strike="noStrike" cap="none">
                          <a:solidFill>
                            <a:srgbClr val="FFFF00"/>
                          </a:solidFill>
                          <a:latin typeface="Microsoft YaHei"/>
                          <a:ea typeface="Microsoft YaHei"/>
                          <a:cs typeface="Microsoft YaHei"/>
                          <a:sym typeface="Microsoft YaHei"/>
                        </a:rPr>
                        <a:t>　</a:t>
                      </a:r>
                      <a:endParaRPr sz="3200" b="1" i="0" u="none" strike="noStrike" cap="none">
                        <a:solidFill>
                          <a:srgbClr val="FFFF00"/>
                        </a:solidFill>
                        <a:latin typeface="Microsoft YaHei"/>
                        <a:ea typeface="Microsoft YaHei"/>
                        <a:cs typeface="Microsoft YaHei"/>
                        <a:sym typeface="Microsoft YaHe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00"/>
                        </a:buClr>
                        <a:buSzPts val="3200"/>
                        <a:buFont typeface="Microsoft YaHei"/>
                        <a:buNone/>
                      </a:pPr>
                      <a:r>
                        <a:rPr lang="en-US" sz="3200" b="1" i="0" u="none" strike="noStrike" cap="none">
                          <a:solidFill>
                            <a:srgbClr val="FFFF00"/>
                          </a:solidFill>
                          <a:latin typeface="Microsoft YaHei"/>
                          <a:ea typeface="Microsoft YaHei"/>
                          <a:cs typeface="Microsoft YaHei"/>
                          <a:sym typeface="Microsoft YaHei"/>
                        </a:rPr>
                        <a:t>神的慈愛、</a:t>
                      </a:r>
                      <a:endParaRPr sz="3200" b="1" i="0" u="none" strike="noStrike" cap="none">
                        <a:solidFill>
                          <a:srgbClr val="FFFF00"/>
                        </a:solidFill>
                        <a:latin typeface="Microsoft YaHei"/>
                        <a:ea typeface="Microsoft YaHei"/>
                        <a:cs typeface="Microsoft YaHei"/>
                        <a:sym typeface="Microsoft YaHe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200"/>
                        <a:buFont typeface="Calibri"/>
                        <a:buNone/>
                      </a:pPr>
                      <a:endParaRPr sz="3200" b="1" i="0" u="none" strike="noStrike" cap="none">
                        <a:solidFill>
                          <a:srgbClr val="FFFF00"/>
                        </a:solidFill>
                        <a:latin typeface="Microsoft YaHei"/>
                        <a:ea typeface="Microsoft YaHei"/>
                        <a:cs typeface="Microsoft YaHei"/>
                        <a:sym typeface="Microsoft YaHe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00"/>
                        </a:buClr>
                        <a:buSzPts val="3200"/>
                        <a:buFont typeface="Microsoft YaHei"/>
                        <a:buNone/>
                      </a:pPr>
                      <a:r>
                        <a:rPr lang="en-US" sz="3200" b="1" i="0" u="none" strike="noStrike" cap="none">
                          <a:solidFill>
                            <a:srgbClr val="FFFF00"/>
                          </a:solidFill>
                          <a:latin typeface="Microsoft YaHei"/>
                          <a:ea typeface="Microsoft YaHei"/>
                          <a:cs typeface="Microsoft YaHei"/>
                          <a:sym typeface="Microsoft YaHei"/>
                        </a:rPr>
                        <a:t>聖靈的感動，</a:t>
                      </a:r>
                      <a:endParaRPr sz="3200" b="1" i="0" u="none" strike="noStrike" cap="none">
                        <a:solidFill>
                          <a:srgbClr val="FFFF00"/>
                        </a:solidFill>
                        <a:latin typeface="Microsoft YaHei"/>
                        <a:ea typeface="Microsoft YaHei"/>
                        <a:cs typeface="Microsoft YaHei"/>
                        <a:sym typeface="Microsoft YaHe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200"/>
                        <a:buFont typeface="Calibri"/>
                        <a:buNone/>
                      </a:pPr>
                      <a:endParaRPr sz="3200" b="1" i="0" u="none" strike="noStrike" cap="none">
                        <a:solidFill>
                          <a:srgbClr val="FFFF00"/>
                        </a:solidFill>
                        <a:latin typeface="Microsoft YaHei"/>
                        <a:ea typeface="Microsoft YaHei"/>
                        <a:cs typeface="Microsoft YaHei"/>
                        <a:sym typeface="Microsoft YaHe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00"/>
                        </a:buClr>
                        <a:buSzPts val="3200"/>
                        <a:buFont typeface="Microsoft YaHei"/>
                        <a:buNone/>
                      </a:pPr>
                      <a:r>
                        <a:rPr lang="en-US" sz="3200" b="1" i="0" u="none" strike="noStrike" cap="none">
                          <a:solidFill>
                            <a:srgbClr val="FFFF00"/>
                          </a:solidFill>
                          <a:latin typeface="Microsoft YaHei"/>
                          <a:ea typeface="Microsoft YaHei"/>
                          <a:cs typeface="Microsoft YaHei"/>
                          <a:sym typeface="Microsoft YaHei"/>
                        </a:rPr>
                        <a:t>常與你們衆人同在！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F4E7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3200"/>
                        <a:buFont typeface="Calibri"/>
                        <a:buNone/>
                      </a:pPr>
                      <a:r>
                        <a:rPr lang="en-US" sz="3200" b="1" i="0" u="none" strike="noStrike" cap="non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【2 Corinthians 13:14】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200"/>
                        <a:buFont typeface="Calibri"/>
                        <a:buNone/>
                      </a:pPr>
                      <a:endParaRPr sz="3200" b="1" i="0" u="none" strike="noStrike" cap="none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3200"/>
                        <a:buFont typeface="Calibri"/>
                        <a:buNone/>
                      </a:pPr>
                      <a:r>
                        <a:rPr lang="en-US" sz="3200" b="1" i="0" u="none" strike="noStrike" cap="non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 grace of the Lord Jesus Christ, 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200"/>
                        <a:buFont typeface="Calibri"/>
                        <a:buNone/>
                      </a:pPr>
                      <a:endParaRPr sz="3200" b="1" i="0" u="none" strike="noStrike" cap="none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3200"/>
                        <a:buFont typeface="Calibri"/>
                        <a:buNone/>
                      </a:pPr>
                      <a:r>
                        <a:rPr lang="en-US" sz="3200" b="1" i="0" u="none" strike="noStrike" cap="non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and the love of God, 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200"/>
                        <a:buFont typeface="Calibri"/>
                        <a:buNone/>
                      </a:pPr>
                      <a:endParaRPr sz="3200" b="1" i="0" u="none" strike="noStrike" cap="none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3200"/>
                        <a:buFont typeface="Calibri"/>
                        <a:buNone/>
                      </a:pPr>
                      <a:r>
                        <a:rPr lang="en-US" sz="3200" b="1" i="0" u="none" strike="noStrike" cap="non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and the communion of the Holy Spirit be with you all. 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200"/>
                        <a:buFont typeface="Calibri"/>
                        <a:buNone/>
                      </a:pPr>
                      <a:endParaRPr sz="3200" b="1" i="0" u="none" strike="noStrike" cap="none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3200"/>
                        <a:buFont typeface="Calibri"/>
                        <a:buNone/>
                      </a:pPr>
                      <a:r>
                        <a:rPr lang="en-US" sz="3200" b="1" i="0" u="none" strike="noStrike" cap="non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Amen.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F4E7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en-US" altLang="zh-CN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约翰福音 </a:t>
            </a:r>
            <a:r>
              <a:rPr lang="en-US" altLang="zh-CN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John 17:1】</a:t>
            </a:r>
          </a:p>
          <a:p>
            <a:pPr algn="l">
              <a:lnSpc>
                <a:spcPct val="112000"/>
              </a:lnSpc>
            </a:pPr>
            <a:r>
              <a:rPr lang="zh-CN" altLang="en-US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耶稣说了这话，就举目望天说：“父啊，时候到了，愿你荣耀你的儿子，使儿子也荣耀你；</a:t>
            </a: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chemeClr val="bg1"/>
                </a:solidFill>
                <a:ea typeface="微软雅黑" panose="020B0503020204020204" pitchFamily="34" charset="-122"/>
              </a:rPr>
              <a:t>Jesus spoke these words, lifted up His eyes to heaven, and said: “Father, the hour has come. Glorify Your Son, that Your Son also may glorify You,</a:t>
            </a:r>
          </a:p>
          <a:p>
            <a:pPr algn="l">
              <a:lnSpc>
                <a:spcPct val="112000"/>
              </a:lnSpc>
            </a:pPr>
            <a:endParaRPr lang="en-US" altLang="zh-CN" sz="3200" b="1" u="sng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63466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en-US" altLang="zh-CN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箴言 </a:t>
            </a:r>
            <a:r>
              <a:rPr lang="en-US" altLang="zh-CN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Proverbs 16:4a】</a:t>
            </a:r>
          </a:p>
          <a:p>
            <a:pPr algn="l">
              <a:lnSpc>
                <a:spcPct val="112000"/>
              </a:lnSpc>
            </a:pPr>
            <a:r>
              <a:rPr lang="zh-CN" altLang="en-US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神所造的，都是</a:t>
            </a:r>
            <a:r>
              <a:rPr lang="zh-CN" altLang="en-US" sz="3600" b="1" u="sng" dirty="0">
                <a:solidFill>
                  <a:schemeClr val="accent2"/>
                </a:solidFill>
                <a:ea typeface="微软雅黑" panose="020B0503020204020204" pitchFamily="34" charset="-122"/>
              </a:rPr>
              <a:t>为祂自己</a:t>
            </a:r>
            <a:r>
              <a:rPr lang="zh-CN" altLang="en-US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造的</a:t>
            </a:r>
            <a:r>
              <a:rPr lang="en-US" altLang="zh-CN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……</a:t>
            </a:r>
            <a:r>
              <a:rPr lang="zh-CN" altLang="en-US" sz="3200" b="1" dirty="0">
                <a:solidFill>
                  <a:schemeClr val="bg1"/>
                </a:solidFill>
                <a:ea typeface="微软雅黑" panose="020B0503020204020204" pitchFamily="34" charset="-122"/>
              </a:rPr>
              <a:t>（直译）</a:t>
            </a: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chemeClr val="bg1"/>
                </a:solidFill>
                <a:ea typeface="微软雅黑" panose="020B0503020204020204" pitchFamily="34" charset="-122"/>
              </a:rPr>
              <a:t>The LORD has made all for Himself….(NKJV)</a:t>
            </a:r>
          </a:p>
          <a:p>
            <a:pPr algn="l">
              <a:lnSpc>
                <a:spcPct val="112000"/>
              </a:lnSpc>
            </a:pPr>
            <a:endParaRPr lang="en-US" altLang="zh-CN" sz="3200" b="1" u="sng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12000"/>
              </a:lnSpc>
            </a:pPr>
            <a:r>
              <a:rPr lang="en-US" altLang="zh-CN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以赛亚书 </a:t>
            </a:r>
            <a:r>
              <a:rPr lang="en-US" altLang="zh-CN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Isaiah 43:21】</a:t>
            </a:r>
          </a:p>
          <a:p>
            <a:pPr algn="l">
              <a:lnSpc>
                <a:spcPct val="112000"/>
              </a:lnSpc>
            </a:pPr>
            <a:r>
              <a:rPr lang="zh-CN" altLang="en-US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这百姓是我为自己所造的，好</a:t>
            </a:r>
            <a:r>
              <a:rPr lang="zh-CN" altLang="en-US" sz="3600" b="1" u="sng" dirty="0">
                <a:solidFill>
                  <a:schemeClr val="accent2"/>
                </a:solidFill>
                <a:ea typeface="微软雅黑" panose="020B0503020204020204" pitchFamily="34" charset="-122"/>
              </a:rPr>
              <a:t>述说我的美德</a:t>
            </a:r>
            <a:r>
              <a:rPr lang="zh-CN" altLang="en-US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。”</a:t>
            </a: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chemeClr val="bg1"/>
                </a:solidFill>
                <a:ea typeface="微软雅黑" panose="020B0503020204020204" pitchFamily="34" charset="-122"/>
              </a:rPr>
              <a:t>This people I have formed for Myself; They shall declare My praise.</a:t>
            </a:r>
          </a:p>
        </p:txBody>
      </p:sp>
    </p:spTree>
    <p:extLst>
      <p:ext uri="{BB962C8B-B14F-4D97-AF65-F5344CB8AC3E}">
        <p14:creationId xmlns:p14="http://schemas.microsoft.com/office/powerpoint/2010/main" val="3732339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en-US" altLang="zh-CN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出埃及记 </a:t>
            </a:r>
            <a:r>
              <a:rPr lang="en-US" altLang="zh-CN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Exodus 9:16】</a:t>
            </a:r>
          </a:p>
          <a:p>
            <a:pPr algn="l">
              <a:lnSpc>
                <a:spcPct val="112000"/>
              </a:lnSpc>
            </a:pPr>
            <a:r>
              <a:rPr lang="zh-CN" altLang="en-US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其实我叫你存立，是特要向你显我的大能，并要</a:t>
            </a:r>
            <a:r>
              <a:rPr lang="zh-CN" altLang="en-US" sz="3600" b="1" u="sng" dirty="0">
                <a:solidFill>
                  <a:schemeClr val="accent2"/>
                </a:solidFill>
                <a:ea typeface="微软雅黑" panose="020B0503020204020204" pitchFamily="34" charset="-122"/>
              </a:rPr>
              <a:t>使我的名传遍天下</a:t>
            </a:r>
            <a:r>
              <a:rPr lang="zh-CN" altLang="en-US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。</a:t>
            </a: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chemeClr val="bg1"/>
                </a:solidFill>
                <a:ea typeface="微软雅黑" panose="020B0503020204020204" pitchFamily="34" charset="-122"/>
              </a:rPr>
              <a:t>But indeed for this purpose I have raised you up, that I may show My power in you, and that My name may be declared in all the earth.</a:t>
            </a:r>
          </a:p>
        </p:txBody>
      </p:sp>
    </p:spTree>
    <p:extLst>
      <p:ext uri="{BB962C8B-B14F-4D97-AF65-F5344CB8AC3E}">
        <p14:creationId xmlns:p14="http://schemas.microsoft.com/office/powerpoint/2010/main" val="2623361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en-US" altLang="zh-CN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耶利米书 </a:t>
            </a:r>
            <a:r>
              <a:rPr lang="en-US" altLang="zh-CN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Jeremiah 13:11a】</a:t>
            </a:r>
          </a:p>
          <a:p>
            <a:pPr algn="l">
              <a:lnSpc>
                <a:spcPct val="112000"/>
              </a:lnSpc>
            </a:pPr>
            <a:r>
              <a:rPr lang="zh-CN" altLang="en-US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耶和华说：腰带怎样紧贴人腰，照样，我也使以色列全家和犹大全家紧贴我，好叫他们属我为子民，</a:t>
            </a:r>
            <a:r>
              <a:rPr lang="zh-CN" altLang="en-US" sz="3600" b="1" u="sng" dirty="0">
                <a:solidFill>
                  <a:schemeClr val="accent2"/>
                </a:solidFill>
                <a:ea typeface="微软雅黑" panose="020B0503020204020204" pitchFamily="34" charset="-122"/>
              </a:rPr>
              <a:t>使我得名声，得颂赞，得荣耀</a:t>
            </a:r>
            <a:r>
              <a:rPr lang="en-US" altLang="zh-CN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……”</a:t>
            </a: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chemeClr val="bg1"/>
                </a:solidFill>
                <a:ea typeface="微软雅黑" panose="020B0503020204020204" pitchFamily="34" charset="-122"/>
              </a:rPr>
              <a:t>For as a belt is bound around a man's waist, so I bound the whole house of Israel and the whole house of Judah to me,' declares the Lord , 'to be my people for my renown and praise and honor….'</a:t>
            </a:r>
          </a:p>
        </p:txBody>
      </p:sp>
    </p:spTree>
    <p:extLst>
      <p:ext uri="{BB962C8B-B14F-4D97-AF65-F5344CB8AC3E}">
        <p14:creationId xmlns:p14="http://schemas.microsoft.com/office/powerpoint/2010/main" val="1125555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en-US" altLang="zh-CN" sz="3200" b="1" u="sng" dirty="0">
                <a:solidFill>
                  <a:srgbClr val="FFFF00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200" b="1" u="sng" dirty="0">
                <a:solidFill>
                  <a:srgbClr val="FFFF00"/>
                </a:solidFill>
                <a:ea typeface="微软雅黑" panose="020B0503020204020204" pitchFamily="34" charset="-122"/>
              </a:rPr>
              <a:t>彼得前书 </a:t>
            </a:r>
            <a:r>
              <a:rPr lang="en-US" altLang="zh-CN" sz="3200" b="1" u="sng" dirty="0">
                <a:solidFill>
                  <a:srgbClr val="FFFF00"/>
                </a:solidFill>
                <a:ea typeface="微软雅黑" panose="020B0503020204020204" pitchFamily="34" charset="-122"/>
              </a:rPr>
              <a:t>1 Peter 2:9】</a:t>
            </a:r>
          </a:p>
          <a:p>
            <a:pPr algn="l">
              <a:lnSpc>
                <a:spcPct val="112000"/>
              </a:lnSpc>
            </a:pPr>
            <a:r>
              <a:rPr lang="zh-CN" altLang="en-US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惟有你们是被拣选的族类，是有君尊的祭司，是圣洁的国度，是属　神的子民，要叫你们</a:t>
            </a:r>
            <a:r>
              <a:rPr lang="zh-CN" altLang="en-US" sz="3600" b="1" u="sng" dirty="0">
                <a:solidFill>
                  <a:schemeClr val="accent2"/>
                </a:solidFill>
                <a:ea typeface="微软雅黑" panose="020B0503020204020204" pitchFamily="34" charset="-122"/>
              </a:rPr>
              <a:t>宣扬那召你们出黑暗、入奇妙光明者的美德</a:t>
            </a:r>
            <a:r>
              <a:rPr lang="zh-CN" altLang="en-US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。</a:t>
            </a: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chemeClr val="bg1"/>
                </a:solidFill>
                <a:ea typeface="微软雅黑" panose="020B0503020204020204" pitchFamily="34" charset="-122"/>
              </a:rPr>
              <a:t>But you are a chosen generation, a royal priesthood, a holy nation, His own special people, that you may proclaim the praises of Him who called you out of darkness into His marvelous light;</a:t>
            </a:r>
          </a:p>
        </p:txBody>
      </p:sp>
    </p:spTree>
    <p:extLst>
      <p:ext uri="{BB962C8B-B14F-4D97-AF65-F5344CB8AC3E}">
        <p14:creationId xmlns:p14="http://schemas.microsoft.com/office/powerpoint/2010/main" val="3940251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en-US" altLang="zh-CN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以弗所书 </a:t>
            </a:r>
            <a:r>
              <a:rPr lang="en-US" altLang="zh-CN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Ephesians 1:5,6,12,14】</a:t>
            </a: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5 </a:t>
            </a:r>
            <a:r>
              <a:rPr lang="zh-CN" altLang="en-US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又因爱我们，就按着自己意旨所喜悦的，预定我们藉着耶稣基督得儿子的名分，</a:t>
            </a: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chemeClr val="bg1"/>
                </a:solidFill>
                <a:ea typeface="微软雅黑" panose="020B0503020204020204" pitchFamily="34" charset="-122"/>
              </a:rPr>
              <a:t>having predestined us to adoption as sons by Jesus Christ to Himself, according to the good pleasure of His will,</a:t>
            </a: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6 </a:t>
            </a:r>
            <a:r>
              <a:rPr lang="zh-CN" altLang="en-US" sz="3600" b="1" u="sng" dirty="0">
                <a:solidFill>
                  <a:schemeClr val="accent2"/>
                </a:solidFill>
                <a:ea typeface="微软雅黑" panose="020B0503020204020204" pitchFamily="34" charset="-122"/>
              </a:rPr>
              <a:t>使祂荣耀的恩典得着称赞</a:t>
            </a:r>
            <a:r>
              <a:rPr lang="zh-CN" altLang="en-US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。这恩典是祂在爱子里所赐给我们的。</a:t>
            </a: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chemeClr val="bg1"/>
                </a:solidFill>
                <a:ea typeface="微软雅黑" panose="020B0503020204020204" pitchFamily="34" charset="-122"/>
              </a:rPr>
              <a:t>to the praise of the glory of His grace, by which He made us accepted in the Beloved.</a:t>
            </a:r>
          </a:p>
        </p:txBody>
      </p:sp>
    </p:spTree>
    <p:extLst>
      <p:ext uri="{BB962C8B-B14F-4D97-AF65-F5344CB8AC3E}">
        <p14:creationId xmlns:p14="http://schemas.microsoft.com/office/powerpoint/2010/main" val="468960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en-US" altLang="zh-CN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以弗所书 </a:t>
            </a:r>
            <a:r>
              <a:rPr lang="en-US" altLang="zh-CN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Ephesians 1:5,6,12,14】</a:t>
            </a: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12 </a:t>
            </a:r>
            <a:r>
              <a:rPr lang="zh-CN" altLang="en-US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叫</a:t>
            </a:r>
            <a:r>
              <a:rPr lang="zh-CN" altLang="en-US" sz="3600" b="1" u="sng" dirty="0">
                <a:solidFill>
                  <a:schemeClr val="accent2"/>
                </a:solidFill>
                <a:ea typeface="微软雅黑" panose="020B0503020204020204" pitchFamily="34" charset="-122"/>
              </a:rPr>
              <a:t>祂的荣耀</a:t>
            </a:r>
            <a:r>
              <a:rPr lang="zh-CN" altLang="en-US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，从我们这首先在基督里有盼望的人可以</a:t>
            </a:r>
            <a:r>
              <a:rPr lang="zh-CN" altLang="en-US" sz="3600" b="1" u="sng" dirty="0">
                <a:solidFill>
                  <a:schemeClr val="accent2"/>
                </a:solidFill>
                <a:ea typeface="微软雅黑" panose="020B0503020204020204" pitchFamily="34" charset="-122"/>
              </a:rPr>
              <a:t>得着称赞</a:t>
            </a:r>
            <a:r>
              <a:rPr lang="zh-CN" altLang="en-US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。</a:t>
            </a: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chemeClr val="bg1"/>
                </a:solidFill>
                <a:ea typeface="微软雅黑" panose="020B0503020204020204" pitchFamily="34" charset="-122"/>
              </a:rPr>
              <a:t>that we who first trusted in Christ should be to the praise of His glory.</a:t>
            </a: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14 </a:t>
            </a:r>
            <a:r>
              <a:rPr lang="zh-CN" altLang="en-US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这圣灵是我们得基业的凭据（原文作“质”），直等到　神之民（“民”原文作“产业”）被赎，</a:t>
            </a:r>
            <a:r>
              <a:rPr lang="zh-CN" altLang="en-US" sz="3600" b="1" u="sng" dirty="0">
                <a:solidFill>
                  <a:schemeClr val="accent2"/>
                </a:solidFill>
                <a:ea typeface="微软雅黑" panose="020B0503020204020204" pitchFamily="34" charset="-122"/>
              </a:rPr>
              <a:t>使祂的荣耀得着称赞</a:t>
            </a:r>
            <a:r>
              <a:rPr lang="zh-CN" altLang="en-US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。</a:t>
            </a: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chemeClr val="bg1"/>
                </a:solidFill>
                <a:ea typeface="微软雅黑" panose="020B0503020204020204" pitchFamily="34" charset="-122"/>
              </a:rPr>
              <a:t>who is the guarantee of our inheritance until the redemption of the purchased possession, to the praise of His glory.</a:t>
            </a:r>
          </a:p>
        </p:txBody>
      </p:sp>
    </p:spTree>
    <p:extLst>
      <p:ext uri="{BB962C8B-B14F-4D97-AF65-F5344CB8AC3E}">
        <p14:creationId xmlns:p14="http://schemas.microsoft.com/office/powerpoint/2010/main" val="148858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Default Design 13">
      <a:dk1>
        <a:srgbClr val="336699"/>
      </a:dk1>
      <a:lt1>
        <a:srgbClr val="FFFFFF"/>
      </a:lt1>
      <a:dk2>
        <a:srgbClr val="000000"/>
      </a:dk2>
      <a:lt2>
        <a:srgbClr val="66FFFF"/>
      </a:lt2>
      <a:accent1>
        <a:srgbClr val="003399"/>
      </a:accent1>
      <a:accent2>
        <a:srgbClr val="468A4B"/>
      </a:accent2>
      <a:accent3>
        <a:srgbClr val="AAAAAA"/>
      </a:accent3>
      <a:accent4>
        <a:srgbClr val="DADADA"/>
      </a:accent4>
      <a:accent5>
        <a:srgbClr val="AAADCA"/>
      </a:accent5>
      <a:accent6>
        <a:srgbClr val="3F7D43"/>
      </a:accent6>
      <a:hlink>
        <a:srgbClr val="66CCFF"/>
      </a:hlink>
      <a:folHlink>
        <a:srgbClr val="F0E500"/>
      </a:folHlink>
    </a:clrScheme>
    <a:fontScheme name="Default Design">
      <a:majorFont>
        <a:latin typeface="DFYuanMedium-B5"/>
        <a:ea typeface="DFYuanMedium-B5"/>
        <a:cs typeface=""/>
      </a:majorFont>
      <a:minorFont>
        <a:latin typeface="DFYuanMedium-B5"/>
        <a:ea typeface="DFYuanMedium-B5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000" b="1" i="0" u="sng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新細明體" pitchFamily="18" charset="-12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000" b="1" i="0" u="sng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新細明體" pitchFamily="18" charset="-120"/>
            <a:ea typeface="新細明體" pitchFamily="18" charset="-12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336699"/>
        </a:dk1>
        <a:lt1>
          <a:srgbClr val="FFFFFF"/>
        </a:lt1>
        <a:dk2>
          <a:srgbClr val="000000"/>
        </a:dk2>
        <a:lt2>
          <a:srgbClr val="66FFFF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5_Office 主题">
  <a:themeElements>
    <a:clrScheme name="Office 主题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6472</TotalTime>
  <Words>1689</Words>
  <Application>Microsoft Office PowerPoint</Application>
  <PresentationFormat>On-screen Show (4:3)</PresentationFormat>
  <Paragraphs>163</Paragraphs>
  <Slides>29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16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29</vt:i4>
      </vt:variant>
    </vt:vector>
  </HeadingPairs>
  <TitlesOfParts>
    <vt:vector size="51" baseType="lpstr">
      <vt:lpstr>DFYuanMedium-B5</vt:lpstr>
      <vt:lpstr>Gulim</vt:lpstr>
      <vt:lpstr>KaiTi</vt:lpstr>
      <vt:lpstr>微软雅黑</vt:lpstr>
      <vt:lpstr>微软雅黑</vt:lpstr>
      <vt:lpstr>新細明體</vt:lpstr>
      <vt:lpstr>宋体</vt:lpstr>
      <vt:lpstr>宋体</vt:lpstr>
      <vt:lpstr>STKaiti</vt:lpstr>
      <vt:lpstr>汉鼎繁楷体</vt:lpstr>
      <vt:lpstr>经典行楷繁</vt:lpstr>
      <vt:lpstr>Arial</vt:lpstr>
      <vt:lpstr>Calibri</vt:lpstr>
      <vt:lpstr>Calibri Light</vt:lpstr>
      <vt:lpstr>Garamond</vt:lpstr>
      <vt:lpstr>Times New Roman</vt:lpstr>
      <vt:lpstr>1_Default Design</vt:lpstr>
      <vt:lpstr>3_Office Theme</vt:lpstr>
      <vt:lpstr>1_Office Theme</vt:lpstr>
      <vt:lpstr>3_Office 主题</vt:lpstr>
      <vt:lpstr>5_Office 主题</vt:lpstr>
      <vt:lpstr>Office 主题</vt:lpstr>
      <vt:lpstr>PowerPoint Presentation</vt:lpstr>
      <vt:lpstr>得荣耀的基督 The Glorified Christ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报告事项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信仰告白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主我願單屬你</dc:title>
  <dc:creator>Fwu-Shan Shieh</dc:creator>
  <cp:lastModifiedBy>BCCC</cp:lastModifiedBy>
  <cp:revision>431</cp:revision>
  <dcterms:created xsi:type="dcterms:W3CDTF">2005-10-06T16:33:29Z</dcterms:created>
  <dcterms:modified xsi:type="dcterms:W3CDTF">2022-07-17T18:31:19Z</dcterms:modified>
</cp:coreProperties>
</file>