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3" r:id="rId1"/>
  </p:sldMasterIdLst>
  <p:notesMasterIdLst>
    <p:notesMasterId r:id="rId21"/>
  </p:notesMasterIdLst>
  <p:sldIdLst>
    <p:sldId id="2214" r:id="rId2"/>
    <p:sldId id="2699" r:id="rId3"/>
    <p:sldId id="3252" r:id="rId4"/>
    <p:sldId id="3300" r:id="rId5"/>
    <p:sldId id="3253" r:id="rId6"/>
    <p:sldId id="3301" r:id="rId7"/>
    <p:sldId id="3268" r:id="rId8"/>
    <p:sldId id="3330" r:id="rId9"/>
    <p:sldId id="3331" r:id="rId10"/>
    <p:sldId id="3332" r:id="rId11"/>
    <p:sldId id="3333" r:id="rId12"/>
    <p:sldId id="3334" r:id="rId13"/>
    <p:sldId id="3302" r:id="rId14"/>
    <p:sldId id="3269" r:id="rId15"/>
    <p:sldId id="3270" r:id="rId16"/>
    <p:sldId id="3303" r:id="rId17"/>
    <p:sldId id="3335" r:id="rId18"/>
    <p:sldId id="3336" r:id="rId19"/>
    <p:sldId id="3254" r:id="rId20"/>
  </p:sldIdLst>
  <p:sldSz cx="9144000" cy="6858000" type="screen4x3"/>
  <p:notesSz cx="6858000" cy="9144000"/>
  <p:embeddedFontLst>
    <p:embeddedFont>
      <p:font typeface="Calibri Light" panose="020F0302020204030204" pitchFamily="34" charset="0"/>
      <p:regular r:id="rId22"/>
      <p:italic r:id="rId23"/>
    </p:embeddedFont>
    <p:embeddedFont>
      <p:font typeface="SimSun" panose="02010600030101010101" pitchFamily="2" charset="-122"/>
      <p:regular r:id="rId24"/>
    </p:embeddedFont>
    <p:embeddedFont>
      <p:font typeface="Garamond" panose="02020404030301010803" pitchFamily="18" charset="0"/>
      <p:regular r:id="rId25"/>
      <p:bold r:id="rId26"/>
      <p:italic r:id="rId27"/>
    </p:embeddedFont>
    <p:embeddedFont>
      <p:font typeface="Calibri" panose="020F0502020204030204" pitchFamily="34" charset="0"/>
      <p:regular r:id="rId28"/>
      <p:bold r:id="rId29"/>
      <p:italic r:id="rId30"/>
      <p:boldItalic r:id="rId31"/>
    </p:embeddedFont>
    <p:embeddedFont>
      <p:font typeface="Microsoft YaHei" panose="020B0503020204020204" pitchFamily="34" charset="-122"/>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5B5DC5-DBA4-4210-8B5E-1B845AF030AA}">
  <a:tblStyle styleId="{365B5DC5-DBA4-4210-8B5E-1B845AF030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60"/>
  </p:normalViewPr>
  <p:slideViewPr>
    <p:cSldViewPr snapToGrid="0">
      <p:cViewPr varScale="1">
        <p:scale>
          <a:sx n="70" d="100"/>
          <a:sy n="70" d="100"/>
        </p:scale>
        <p:origin x="5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9922960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24033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0814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424574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4434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68616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72515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9151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49255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9271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90602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2022/5/29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22784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2022/5/29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49199814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sz="4600" b="1" dirty="0">
                <a:solidFill>
                  <a:srgbClr val="FFFF00"/>
                </a:solidFill>
                <a:latin typeface="微软雅黑" panose="020B0503020204020204" pitchFamily="34" charset="-122"/>
                <a:ea typeface="微软雅黑" panose="020B0503020204020204" pitchFamily="34" charset="-122"/>
              </a:rPr>
              <a:t>圣灵的工作</a:t>
            </a:r>
            <a:r>
              <a:rPr lang="en-US" altLang="zh-CN" sz="4600" b="1" dirty="0">
                <a:solidFill>
                  <a:srgbClr val="FFFF00"/>
                </a:solidFill>
                <a:latin typeface="微软雅黑" panose="020B0503020204020204" pitchFamily="34" charset="-122"/>
                <a:ea typeface="微软雅黑" panose="020B0503020204020204" pitchFamily="34" charset="-122"/>
              </a:rPr>
              <a:t/>
            </a:r>
            <a:br>
              <a:rPr lang="en-US" altLang="zh-CN" sz="4600" b="1" dirty="0">
                <a:solidFill>
                  <a:srgbClr val="FFFF00"/>
                </a:solidFill>
                <a:latin typeface="微软雅黑" panose="020B0503020204020204" pitchFamily="34" charset="-122"/>
                <a:ea typeface="微软雅黑" panose="020B0503020204020204" pitchFamily="34" charset="-122"/>
              </a:rPr>
            </a:br>
            <a:r>
              <a:rPr lang="en-US" altLang="zh-CN" sz="4600" b="1" dirty="0">
                <a:solidFill>
                  <a:schemeClr val="bg1"/>
                </a:solidFill>
                <a:latin typeface="微软雅黑" panose="020B0503020204020204" pitchFamily="34" charset="-122"/>
                <a:ea typeface="微软雅黑" panose="020B0503020204020204" pitchFamily="34" charset="-122"/>
              </a:rPr>
              <a:t>The Work of The Holy Spirit</a:t>
            </a:r>
            <a:endParaRPr lang="zh-CN" altLang="en-US" sz="4600"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5/29/2022</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1:19-22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28-32】</a:t>
            </a:r>
          </a:p>
          <a:p>
            <a:pPr algn="l">
              <a:lnSpc>
                <a:spcPct val="100000"/>
              </a:lnSpc>
            </a:pPr>
            <a:r>
              <a:rPr lang="en-US" altLang="zh-CN" sz="3400" b="1" dirty="0">
                <a:solidFill>
                  <a:srgbClr val="FFFF00"/>
                </a:solidFill>
                <a:ea typeface="微软雅黑" panose="020B0503020204020204" pitchFamily="34" charset="-122"/>
              </a:rPr>
              <a:t>30 </a:t>
            </a:r>
            <a:r>
              <a:rPr lang="zh-CN" altLang="en-US" sz="3400" b="1" dirty="0">
                <a:solidFill>
                  <a:srgbClr val="FFFF00"/>
                </a:solidFill>
                <a:ea typeface="微软雅黑" panose="020B0503020204020204" pitchFamily="34" charset="-122"/>
              </a:rPr>
              <a:t>又是谗毁的、背后说人的、怨恨　神的（或作“被　神所憎恶的”）、侮慢人的、狂傲的、自夸的、捏造恶事的、违背父母的、</a:t>
            </a:r>
            <a:endParaRPr lang="en-US" altLang="zh-CN" sz="3400" b="1" dirty="0">
              <a:solidFill>
                <a:srgbClr val="FFFF00"/>
              </a:solidFill>
              <a:ea typeface="微软雅黑" panose="020B0503020204020204" pitchFamily="34" charset="-122"/>
            </a:endParaRPr>
          </a:p>
          <a:p>
            <a:pPr algn="l">
              <a:lnSpc>
                <a:spcPct val="100000"/>
              </a:lnSpc>
            </a:pPr>
            <a:r>
              <a:rPr lang="en-US" altLang="zh-CN" sz="3400" b="1" dirty="0">
                <a:solidFill>
                  <a:schemeClr val="bg1"/>
                </a:solidFill>
                <a:ea typeface="微软雅黑" panose="020B0503020204020204" pitchFamily="34" charset="-122"/>
              </a:rPr>
              <a:t>backbiters, haters of God, violent, proud, boasters, inventors of evil things, disobedient to parents,</a:t>
            </a:r>
          </a:p>
          <a:p>
            <a:pPr algn="l">
              <a:lnSpc>
                <a:spcPct val="100000"/>
              </a:lnSpc>
            </a:pPr>
            <a:r>
              <a:rPr lang="en-US" altLang="zh-CN" sz="3400" b="1" dirty="0">
                <a:solidFill>
                  <a:srgbClr val="FFFF00"/>
                </a:solidFill>
                <a:ea typeface="微软雅黑" panose="020B0503020204020204" pitchFamily="34" charset="-122"/>
              </a:rPr>
              <a:t>31 </a:t>
            </a:r>
            <a:r>
              <a:rPr lang="zh-CN" altLang="en-US" sz="3400" b="1" dirty="0">
                <a:solidFill>
                  <a:srgbClr val="FFFF00"/>
                </a:solidFill>
                <a:ea typeface="微软雅黑" panose="020B0503020204020204" pitchFamily="34" charset="-122"/>
              </a:rPr>
              <a:t>无知的、背约的、无亲情的、不怜悯人的。</a:t>
            </a:r>
            <a:r>
              <a:rPr lang="en-US" altLang="zh-CN" sz="3400" b="1" dirty="0">
                <a:solidFill>
                  <a:schemeClr val="bg1"/>
                </a:solidFill>
                <a:ea typeface="微软雅黑" panose="020B0503020204020204" pitchFamily="34" charset="-122"/>
              </a:rPr>
              <a:t>undiscerning, untrustworthy, unloving, unforgiving, unmerciful;</a:t>
            </a:r>
          </a:p>
        </p:txBody>
      </p:sp>
    </p:spTree>
    <p:extLst>
      <p:ext uri="{BB962C8B-B14F-4D97-AF65-F5344CB8AC3E}">
        <p14:creationId xmlns:p14="http://schemas.microsoft.com/office/powerpoint/2010/main" val="1979556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1:19-22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28-32】</a:t>
            </a:r>
          </a:p>
          <a:p>
            <a:pPr algn="l">
              <a:lnSpc>
                <a:spcPct val="100000"/>
              </a:lnSpc>
            </a:pPr>
            <a:r>
              <a:rPr lang="en-US" altLang="zh-CN" sz="3400" b="1" dirty="0">
                <a:solidFill>
                  <a:srgbClr val="FFFF00"/>
                </a:solidFill>
                <a:ea typeface="微软雅黑" panose="020B0503020204020204" pitchFamily="34" charset="-122"/>
              </a:rPr>
              <a:t>32 </a:t>
            </a:r>
            <a:r>
              <a:rPr lang="zh-CN" altLang="en-US" sz="3400" b="1" dirty="0">
                <a:solidFill>
                  <a:srgbClr val="FFFF00"/>
                </a:solidFill>
                <a:ea typeface="微软雅黑" panose="020B0503020204020204" pitchFamily="34" charset="-122"/>
              </a:rPr>
              <a:t>他们虽知道　神判定行这样事的人是当死的，然而他们不但自己去行，还喜欢别人去行。</a:t>
            </a:r>
          </a:p>
          <a:p>
            <a:pPr algn="l">
              <a:lnSpc>
                <a:spcPct val="100000"/>
              </a:lnSpc>
            </a:pPr>
            <a:r>
              <a:rPr lang="en-US" altLang="zh-CN" sz="3400" b="1" dirty="0">
                <a:solidFill>
                  <a:schemeClr val="bg1"/>
                </a:solidFill>
                <a:ea typeface="微软雅黑" panose="020B0503020204020204" pitchFamily="34" charset="-122"/>
              </a:rPr>
              <a:t>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2575990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诗篇 </a:t>
            </a:r>
            <a:r>
              <a:rPr lang="en-US" altLang="zh-CN" sz="3400" b="1" u="sng" dirty="0">
                <a:solidFill>
                  <a:schemeClr val="bg1"/>
                </a:solidFill>
                <a:ea typeface="微软雅黑" panose="020B0503020204020204" pitchFamily="34" charset="-122"/>
              </a:rPr>
              <a:t>Psalms 130:3】</a:t>
            </a:r>
          </a:p>
          <a:p>
            <a:pPr algn="l">
              <a:lnSpc>
                <a:spcPct val="112000"/>
              </a:lnSpc>
            </a:pPr>
            <a:r>
              <a:rPr lang="zh-CN" altLang="en-US" sz="3400" b="1" dirty="0">
                <a:solidFill>
                  <a:srgbClr val="FFFF00"/>
                </a:solidFill>
                <a:ea typeface="微软雅黑" panose="020B0503020204020204" pitchFamily="34" charset="-122"/>
              </a:rPr>
              <a:t>主耶和华啊，你若究察罪孽，谁能站得住呢？</a:t>
            </a:r>
          </a:p>
          <a:p>
            <a:pPr algn="l">
              <a:lnSpc>
                <a:spcPct val="112000"/>
              </a:lnSpc>
            </a:pPr>
            <a:r>
              <a:rPr lang="en-US" altLang="zh-CN" sz="3400" b="1" dirty="0">
                <a:solidFill>
                  <a:schemeClr val="bg1"/>
                </a:solidFill>
                <a:ea typeface="微软雅黑" panose="020B0503020204020204" pitchFamily="34" charset="-122"/>
              </a:rPr>
              <a:t>If You, Lord, should mark iniquities, O Lord, who could stand?</a:t>
            </a:r>
          </a:p>
        </p:txBody>
      </p:sp>
    </p:spTree>
    <p:extLst>
      <p:ext uri="{BB962C8B-B14F-4D97-AF65-F5344CB8AC3E}">
        <p14:creationId xmlns:p14="http://schemas.microsoft.com/office/powerpoint/2010/main" val="1596505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以赛亚书 </a:t>
            </a:r>
            <a:r>
              <a:rPr lang="en-US" altLang="zh-CN" sz="3400" b="1" u="sng" dirty="0">
                <a:solidFill>
                  <a:schemeClr val="bg1"/>
                </a:solidFill>
                <a:ea typeface="微软雅黑" panose="020B0503020204020204" pitchFamily="34" charset="-122"/>
              </a:rPr>
              <a:t>Isaiah 64:6】</a:t>
            </a:r>
          </a:p>
          <a:p>
            <a:pPr algn="l">
              <a:lnSpc>
                <a:spcPct val="112000"/>
              </a:lnSpc>
            </a:pPr>
            <a:r>
              <a:rPr lang="zh-CN" altLang="en-US" sz="3400" b="1" dirty="0">
                <a:solidFill>
                  <a:srgbClr val="FFFF00"/>
                </a:solidFill>
                <a:ea typeface="微软雅黑" panose="020B0503020204020204" pitchFamily="34" charset="-122"/>
              </a:rPr>
              <a:t>我们都像不洁净的人，所有的义都像污秽的衣服；我们都像叶子渐渐枯干，我们的罪孽好像风把我们吹去，</a:t>
            </a:r>
          </a:p>
          <a:p>
            <a:pPr algn="l">
              <a:lnSpc>
                <a:spcPct val="112000"/>
              </a:lnSpc>
            </a:pPr>
            <a:r>
              <a:rPr lang="en-US" altLang="zh-CN" sz="3400" b="1" dirty="0">
                <a:solidFill>
                  <a:schemeClr val="bg1"/>
                </a:solidFill>
                <a:ea typeface="微软雅黑" panose="020B0503020204020204" pitchFamily="34" charset="-122"/>
              </a:rPr>
              <a:t>But we are all like an unclean thing, And all our </a:t>
            </a:r>
            <a:r>
              <a:rPr lang="en-US" altLang="zh-CN" sz="3400" b="1" dirty="0" err="1">
                <a:solidFill>
                  <a:schemeClr val="bg1"/>
                </a:solidFill>
                <a:ea typeface="微软雅黑" panose="020B0503020204020204" pitchFamily="34" charset="-122"/>
              </a:rPr>
              <a:t>righteousnesses</a:t>
            </a:r>
            <a:r>
              <a:rPr lang="en-US" altLang="zh-CN" sz="3400" b="1" dirty="0">
                <a:solidFill>
                  <a:schemeClr val="bg1"/>
                </a:solidFill>
                <a:ea typeface="微软雅黑" panose="020B0503020204020204" pitchFamily="34" charset="-122"/>
              </a:rPr>
              <a:t> are like filthy rags; We all fade as a leaf, And our iniquities, like the wind, Have taken us away.</a:t>
            </a:r>
          </a:p>
        </p:txBody>
      </p:sp>
    </p:spTree>
    <p:extLst>
      <p:ext uri="{BB962C8B-B14F-4D97-AF65-F5344CB8AC3E}">
        <p14:creationId xmlns:p14="http://schemas.microsoft.com/office/powerpoint/2010/main" val="3413255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罗马书 </a:t>
            </a:r>
            <a:r>
              <a:rPr lang="en-US" altLang="zh-CN" sz="3200" b="1" u="sng" dirty="0">
                <a:solidFill>
                  <a:schemeClr val="bg1"/>
                </a:solidFill>
                <a:ea typeface="微软雅黑" panose="020B0503020204020204" pitchFamily="34" charset="-122"/>
              </a:rPr>
              <a:t>Romans 10:3b】</a:t>
            </a:r>
          </a:p>
          <a:p>
            <a:pPr algn="l">
              <a:lnSpc>
                <a:spcPct val="112000"/>
              </a:lnSpc>
            </a:pPr>
            <a:r>
              <a:rPr lang="en-US" altLang="zh-CN" sz="3200" b="1" dirty="0">
                <a:solidFill>
                  <a:srgbClr val="FFFF00"/>
                </a:solidFill>
                <a:ea typeface="微软雅黑" panose="020B0503020204020204" pitchFamily="34" charset="-122"/>
              </a:rPr>
              <a:t>……</a:t>
            </a:r>
            <a:r>
              <a:rPr lang="zh-CN" altLang="en-US" sz="3200" b="1" dirty="0">
                <a:solidFill>
                  <a:srgbClr val="FFFF00"/>
                </a:solidFill>
                <a:ea typeface="微软雅黑" panose="020B0503020204020204" pitchFamily="34" charset="-122"/>
              </a:rPr>
              <a:t>想要立自己的义，就不服　神的义了。</a:t>
            </a:r>
          </a:p>
          <a:p>
            <a:pPr algn="l">
              <a:lnSpc>
                <a:spcPct val="112000"/>
              </a:lnSpc>
            </a:pPr>
            <a:r>
              <a:rPr lang="en-US" altLang="zh-CN" sz="3200" b="1" dirty="0">
                <a:solidFill>
                  <a:schemeClr val="bg1"/>
                </a:solidFill>
                <a:ea typeface="微软雅黑" panose="020B0503020204020204" pitchFamily="34" charset="-122"/>
              </a:rPr>
              <a:t>….and seeking to establish their own righteousness, have not submitted to the righteousness of God.</a:t>
            </a:r>
          </a:p>
          <a:p>
            <a:pPr algn="l">
              <a:lnSpc>
                <a:spcPct val="112000"/>
              </a:lnSpc>
            </a:pPr>
            <a:endParaRPr lang="en-US" altLang="zh-CN" sz="3200" b="1" u="sng" dirty="0">
              <a:solidFill>
                <a:schemeClr val="bg1"/>
              </a:solidFill>
              <a:ea typeface="微软雅黑" panose="020B0503020204020204" pitchFamily="34" charset="-122"/>
            </a:endParaRPr>
          </a:p>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创世记 </a:t>
            </a:r>
            <a:r>
              <a:rPr lang="en-US" altLang="zh-CN" sz="3200" b="1" u="sng" dirty="0">
                <a:solidFill>
                  <a:schemeClr val="bg1"/>
                </a:solidFill>
                <a:ea typeface="微软雅黑" panose="020B0503020204020204" pitchFamily="34" charset="-122"/>
              </a:rPr>
              <a:t>Genesis 11:4a】</a:t>
            </a:r>
          </a:p>
          <a:p>
            <a:pPr algn="l">
              <a:lnSpc>
                <a:spcPct val="112000"/>
              </a:lnSpc>
            </a:pPr>
            <a:r>
              <a:rPr lang="zh-CN" altLang="en-US" sz="3200" b="1" dirty="0">
                <a:solidFill>
                  <a:srgbClr val="FFFF00"/>
                </a:solidFill>
                <a:ea typeface="微软雅黑" panose="020B0503020204020204" pitchFamily="34" charset="-122"/>
              </a:rPr>
              <a:t>他们说：“来吧，我们要建造一座城和一座塔，塔顶通天，为要传扬我们的名</a:t>
            </a:r>
            <a:r>
              <a:rPr lang="en-US" altLang="zh-CN" sz="3200" b="1" dirty="0">
                <a:solidFill>
                  <a:srgbClr val="FFFF00"/>
                </a:solidFill>
                <a:ea typeface="微软雅黑" panose="020B0503020204020204" pitchFamily="34" charset="-122"/>
              </a:rPr>
              <a:t>……”</a:t>
            </a:r>
          </a:p>
          <a:p>
            <a:pPr algn="l">
              <a:lnSpc>
                <a:spcPct val="112000"/>
              </a:lnSpc>
            </a:pPr>
            <a:r>
              <a:rPr lang="en-US" altLang="zh-CN" sz="3200" b="1" dirty="0">
                <a:solidFill>
                  <a:schemeClr val="bg1"/>
                </a:solidFill>
                <a:ea typeface="微软雅黑" panose="020B0503020204020204" pitchFamily="34" charset="-122"/>
              </a:rPr>
              <a:t>And they said, “Come, let us build ourselves a city, and a tower whose top is in the heavens; let us make a name for ourselves….”</a:t>
            </a:r>
          </a:p>
        </p:txBody>
      </p:sp>
    </p:spTree>
    <p:extLst>
      <p:ext uri="{BB962C8B-B14F-4D97-AF65-F5344CB8AC3E}">
        <p14:creationId xmlns:p14="http://schemas.microsoft.com/office/powerpoint/2010/main" val="759324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诗篇 </a:t>
            </a:r>
            <a:r>
              <a:rPr lang="en-US" altLang="zh-CN" sz="3400" b="1" u="sng" dirty="0">
                <a:solidFill>
                  <a:schemeClr val="bg1"/>
                </a:solidFill>
                <a:ea typeface="微软雅黑" panose="020B0503020204020204" pitchFamily="34" charset="-122"/>
              </a:rPr>
              <a:t>Psalms 115:1】</a:t>
            </a:r>
          </a:p>
          <a:p>
            <a:pPr algn="l">
              <a:lnSpc>
                <a:spcPct val="112000"/>
              </a:lnSpc>
            </a:pPr>
            <a:r>
              <a:rPr lang="zh-CN" altLang="en-US" sz="3400" b="1" dirty="0">
                <a:solidFill>
                  <a:srgbClr val="FFFF00"/>
                </a:solidFill>
                <a:ea typeface="微软雅黑" panose="020B0503020204020204" pitchFamily="34" charset="-122"/>
              </a:rPr>
              <a:t>耶和华啊，荣耀不要归与我们，不要归与我们，要因你的慈爱和诚实归在你的名下。</a:t>
            </a:r>
          </a:p>
          <a:p>
            <a:pPr algn="l">
              <a:lnSpc>
                <a:spcPct val="112000"/>
              </a:lnSpc>
            </a:pPr>
            <a:r>
              <a:rPr lang="en-US" altLang="zh-CN" sz="3400" b="1" dirty="0">
                <a:solidFill>
                  <a:schemeClr val="bg1"/>
                </a:solidFill>
                <a:ea typeface="微软雅黑" panose="020B0503020204020204" pitchFamily="34" charset="-122"/>
              </a:rPr>
              <a:t>Not unto us, O Lord, not unto us, But to Your name give glory, Because of Your mercy, Because of Your truth.</a:t>
            </a:r>
          </a:p>
        </p:txBody>
      </p:sp>
    </p:spTree>
    <p:extLst>
      <p:ext uri="{BB962C8B-B14F-4D97-AF65-F5344CB8AC3E}">
        <p14:creationId xmlns:p14="http://schemas.microsoft.com/office/powerpoint/2010/main" val="595062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哥林多前书 </a:t>
            </a:r>
            <a:r>
              <a:rPr lang="en-US" altLang="zh-CN" sz="3400" b="1" u="sng" dirty="0">
                <a:solidFill>
                  <a:schemeClr val="bg1"/>
                </a:solidFill>
                <a:ea typeface="微软雅黑" panose="020B0503020204020204" pitchFamily="34" charset="-122"/>
              </a:rPr>
              <a:t>1 Corinthians 5:12】</a:t>
            </a:r>
          </a:p>
          <a:p>
            <a:pPr algn="l">
              <a:lnSpc>
                <a:spcPct val="112000"/>
              </a:lnSpc>
            </a:pPr>
            <a:r>
              <a:rPr lang="zh-CN" altLang="en-US" sz="3400" b="1" dirty="0">
                <a:solidFill>
                  <a:srgbClr val="FFFF00"/>
                </a:solidFill>
                <a:ea typeface="微软雅黑" panose="020B0503020204020204" pitchFamily="34" charset="-122"/>
              </a:rPr>
              <a:t>因为审判教外的人与我何干？教内的人岂不是你们审判的吗？</a:t>
            </a:r>
          </a:p>
          <a:p>
            <a:pPr algn="l">
              <a:lnSpc>
                <a:spcPct val="112000"/>
              </a:lnSpc>
            </a:pPr>
            <a:r>
              <a:rPr lang="en-US" altLang="zh-CN" sz="3400" b="1" dirty="0">
                <a:solidFill>
                  <a:schemeClr val="bg1"/>
                </a:solidFill>
                <a:ea typeface="微软雅黑" panose="020B0503020204020204" pitchFamily="34" charset="-122"/>
              </a:rPr>
              <a:t>For what have I to do with judging those also who are outside? Do you not judge those who are inside?</a:t>
            </a:r>
          </a:p>
        </p:txBody>
      </p:sp>
    </p:spTree>
    <p:extLst>
      <p:ext uri="{BB962C8B-B14F-4D97-AF65-F5344CB8AC3E}">
        <p14:creationId xmlns:p14="http://schemas.microsoft.com/office/powerpoint/2010/main" val="4231752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16:7-8】</a:t>
            </a:r>
          </a:p>
          <a:p>
            <a:pPr algn="l">
              <a:lnSpc>
                <a:spcPct val="112000"/>
              </a:lnSpc>
            </a:pPr>
            <a:r>
              <a:rPr lang="en-US" altLang="zh-CN" sz="3400" b="1" dirty="0">
                <a:solidFill>
                  <a:srgbClr val="FFFF00"/>
                </a:solidFill>
                <a:ea typeface="微软雅黑" panose="020B0503020204020204" pitchFamily="34" charset="-122"/>
              </a:rPr>
              <a:t>7 </a:t>
            </a:r>
            <a:r>
              <a:rPr lang="zh-CN" altLang="en-US" sz="3400" b="1" dirty="0">
                <a:solidFill>
                  <a:srgbClr val="FFFF00"/>
                </a:solidFill>
                <a:ea typeface="微软雅黑" panose="020B0503020204020204" pitchFamily="34" charset="-122"/>
              </a:rPr>
              <a:t>然而我将真情告诉你们，我去是与你们有益的。我若不去，保惠师就不到你们这里来；我若去，就差祂来。</a:t>
            </a:r>
            <a:r>
              <a:rPr lang="en-US" altLang="zh-CN" sz="3400" b="1" dirty="0">
                <a:solidFill>
                  <a:schemeClr val="bg1"/>
                </a:solidFill>
                <a:ea typeface="微软雅黑" panose="020B0503020204020204" pitchFamily="34" charset="-122"/>
              </a:rPr>
              <a:t>Nevertheless I tell you the truth. It is to your advantage that I go away; for if I do not go away, the Helper will not come to you; but if I depart, I will send Him to you.</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祂既来了，就要叫世人为罪、为义、为审判，自己责备自己。</a:t>
            </a:r>
          </a:p>
          <a:p>
            <a:pPr algn="l">
              <a:lnSpc>
                <a:spcPct val="112000"/>
              </a:lnSpc>
            </a:pPr>
            <a:r>
              <a:rPr lang="en-US" altLang="zh-CN" sz="3400" b="1" dirty="0">
                <a:solidFill>
                  <a:schemeClr val="bg1"/>
                </a:solidFill>
                <a:ea typeface="微软雅黑" panose="020B0503020204020204" pitchFamily="34" charset="-122"/>
              </a:rPr>
              <a:t>And when He has come, He will convict the world of sin, and of righteousness, and of judgment:</a:t>
            </a:r>
          </a:p>
        </p:txBody>
      </p:sp>
    </p:spTree>
    <p:extLst>
      <p:ext uri="{BB962C8B-B14F-4D97-AF65-F5344CB8AC3E}">
        <p14:creationId xmlns:p14="http://schemas.microsoft.com/office/powerpoint/2010/main" val="204335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何西阿书 </a:t>
            </a:r>
            <a:r>
              <a:rPr lang="en-US" altLang="zh-CN" sz="3400" b="1" u="sng" dirty="0">
                <a:solidFill>
                  <a:schemeClr val="bg1"/>
                </a:solidFill>
                <a:ea typeface="微软雅黑" panose="020B0503020204020204" pitchFamily="34" charset="-122"/>
              </a:rPr>
              <a:t>Hosea 5:15】</a:t>
            </a:r>
          </a:p>
          <a:p>
            <a:pPr algn="l">
              <a:lnSpc>
                <a:spcPct val="112000"/>
              </a:lnSpc>
            </a:pP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我要回到原处，等他们自觉有罪（或作“承认己罪”），寻求我面，他们在急难的时候，必切切寻求我。”</a:t>
            </a:r>
          </a:p>
          <a:p>
            <a:pPr algn="l">
              <a:lnSpc>
                <a:spcPct val="112000"/>
              </a:lnSpc>
            </a:pPr>
            <a:r>
              <a:rPr lang="en-US" altLang="zh-CN" sz="3400" b="1" dirty="0">
                <a:solidFill>
                  <a:schemeClr val="bg1"/>
                </a:solidFill>
                <a:ea typeface="微软雅黑" panose="020B0503020204020204" pitchFamily="34" charset="-122"/>
              </a:rPr>
              <a:t>I will return again to my place, until they acknowledge their guilt and seek my face, and in their distress earnestly seek me. (ESV)</a:t>
            </a:r>
          </a:p>
        </p:txBody>
      </p:sp>
    </p:spTree>
    <p:extLst>
      <p:ext uri="{BB962C8B-B14F-4D97-AF65-F5344CB8AC3E}">
        <p14:creationId xmlns:p14="http://schemas.microsoft.com/office/powerpoint/2010/main" val="2176660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chemeClr val="bg1"/>
                </a:solidFill>
                <a:ea typeface="微软雅黑" panose="020B0503020204020204" pitchFamily="34" charset="-122"/>
              </a:rPr>
              <a:t>约翰一书 </a:t>
            </a:r>
            <a:r>
              <a:rPr lang="en-US" altLang="zh-CN" sz="3200" b="1" u="sng" dirty="0">
                <a:solidFill>
                  <a:schemeClr val="bg1"/>
                </a:solidFill>
                <a:ea typeface="微软雅黑" panose="020B0503020204020204" pitchFamily="34" charset="-122"/>
              </a:rPr>
              <a:t>1 John 1:8-10】</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我们若说自己无罪，便是自欺，真理不在我们心里了；</a:t>
            </a:r>
            <a:r>
              <a:rPr lang="en-US" altLang="zh-CN" sz="3000" b="1" dirty="0">
                <a:solidFill>
                  <a:schemeClr val="bg1"/>
                </a:solidFill>
                <a:ea typeface="微软雅黑" panose="020B0503020204020204" pitchFamily="34" charset="-122"/>
              </a:rPr>
              <a:t>If we say that we have no sin, we deceive ourselves, and the truth is not in us.</a:t>
            </a:r>
          </a:p>
          <a:p>
            <a:pPr algn="l">
              <a:lnSpc>
                <a:spcPct val="112000"/>
              </a:lnSpc>
            </a:pPr>
            <a:r>
              <a:rPr lang="en-US" altLang="zh-CN" sz="3200" b="1" dirty="0">
                <a:solidFill>
                  <a:srgbClr val="FFFF00"/>
                </a:solidFill>
                <a:ea typeface="微软雅黑" panose="020B0503020204020204" pitchFamily="34" charset="-122"/>
              </a:rPr>
              <a:t>9 </a:t>
            </a:r>
            <a:r>
              <a:rPr lang="zh-CN" altLang="en-US" sz="3200" b="1" dirty="0">
                <a:solidFill>
                  <a:srgbClr val="FFFF00"/>
                </a:solidFill>
                <a:ea typeface="微软雅黑" panose="020B0503020204020204" pitchFamily="34" charset="-122"/>
              </a:rPr>
              <a:t>我们若认自己的罪，　神是信实的，是公义的，必要赦免我们的罪，洗净我们一切的不义；</a:t>
            </a:r>
            <a:r>
              <a:rPr lang="en-US" altLang="zh-CN" sz="3000" b="1" dirty="0">
                <a:solidFill>
                  <a:schemeClr val="bg1"/>
                </a:solidFill>
                <a:ea typeface="微软雅黑" panose="020B0503020204020204" pitchFamily="34" charset="-122"/>
              </a:rPr>
              <a:t>If we confess our sins, He is faithful and just to forgive us our sins and to cleanse us from all unrighteousness.</a:t>
            </a:r>
          </a:p>
          <a:p>
            <a:pPr algn="l">
              <a:lnSpc>
                <a:spcPct val="112000"/>
              </a:lnSpc>
            </a:pPr>
            <a:r>
              <a:rPr lang="en-US" altLang="zh-CN" sz="3200" b="1" dirty="0">
                <a:solidFill>
                  <a:srgbClr val="FFFF00"/>
                </a:solidFill>
                <a:ea typeface="微软雅黑" panose="020B0503020204020204" pitchFamily="34" charset="-122"/>
              </a:rPr>
              <a:t>10 </a:t>
            </a:r>
            <a:r>
              <a:rPr lang="zh-CN" altLang="en-US" sz="3200" b="1" dirty="0">
                <a:solidFill>
                  <a:srgbClr val="FFFF00"/>
                </a:solidFill>
                <a:ea typeface="微软雅黑" panose="020B0503020204020204" pitchFamily="34" charset="-122"/>
              </a:rPr>
              <a:t>我们若说自己没有犯过罪，便是以　神为说谎的，祂的道也不在我们心里了。</a:t>
            </a:r>
            <a:r>
              <a:rPr lang="en-US" altLang="zh-CN" sz="3000" b="1" dirty="0">
                <a:solidFill>
                  <a:schemeClr val="bg1"/>
                </a:solidFill>
                <a:ea typeface="微软雅黑" panose="020B0503020204020204" pitchFamily="34" charset="-122"/>
              </a:rPr>
              <a:t>If we say that we have not sinned, we make Him a liar, and His word is not in us.</a:t>
            </a:r>
          </a:p>
        </p:txBody>
      </p:sp>
    </p:spTree>
    <p:extLst>
      <p:ext uri="{BB962C8B-B14F-4D97-AF65-F5344CB8AC3E}">
        <p14:creationId xmlns:p14="http://schemas.microsoft.com/office/powerpoint/2010/main" val="407344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16:7-8】</a:t>
            </a:r>
          </a:p>
          <a:p>
            <a:pPr algn="l">
              <a:lnSpc>
                <a:spcPct val="112000"/>
              </a:lnSpc>
            </a:pPr>
            <a:r>
              <a:rPr lang="en-US" altLang="zh-CN" sz="3400" b="1" dirty="0">
                <a:solidFill>
                  <a:srgbClr val="FFFF00"/>
                </a:solidFill>
                <a:ea typeface="微软雅黑" panose="020B0503020204020204" pitchFamily="34" charset="-122"/>
              </a:rPr>
              <a:t>7 </a:t>
            </a:r>
            <a:r>
              <a:rPr lang="zh-CN" altLang="en-US" sz="3400" b="1" dirty="0">
                <a:solidFill>
                  <a:srgbClr val="FFFF00"/>
                </a:solidFill>
                <a:ea typeface="微软雅黑" panose="020B0503020204020204" pitchFamily="34" charset="-122"/>
              </a:rPr>
              <a:t>然而我将真情告诉你们，我去是与你们有益的。我若不去，保惠师就不到你们这里来；我若去，就差祂来。</a:t>
            </a:r>
            <a:r>
              <a:rPr lang="en-US" altLang="zh-CN" sz="3400" b="1" dirty="0">
                <a:solidFill>
                  <a:schemeClr val="bg1"/>
                </a:solidFill>
                <a:ea typeface="微软雅黑" panose="020B0503020204020204" pitchFamily="34" charset="-122"/>
              </a:rPr>
              <a:t>Nevertheless I tell you the truth. It is to your advantage that I go away; for if I do not go away, the Helper will not come to you; but if I depart, I will send Him to you.</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祂既来了，就要叫世人为罪、为义、为审判，自己责备自己。</a:t>
            </a:r>
          </a:p>
          <a:p>
            <a:pPr algn="l">
              <a:lnSpc>
                <a:spcPct val="112000"/>
              </a:lnSpc>
            </a:pPr>
            <a:r>
              <a:rPr lang="en-US" altLang="zh-CN" sz="3400" b="1" dirty="0">
                <a:solidFill>
                  <a:schemeClr val="bg1"/>
                </a:solidFill>
                <a:ea typeface="微软雅黑" panose="020B0503020204020204" pitchFamily="34" charset="-122"/>
              </a:rPr>
              <a:t>And when He has come, He will convict the world of sin, and of righteousness, and of judgment:</a:t>
            </a:r>
          </a:p>
        </p:txBody>
      </p:sp>
    </p:spTree>
    <p:extLst>
      <p:ext uri="{BB962C8B-B14F-4D97-AF65-F5344CB8AC3E}">
        <p14:creationId xmlns:p14="http://schemas.microsoft.com/office/powerpoint/2010/main" val="3363466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何西阿书 </a:t>
            </a:r>
            <a:r>
              <a:rPr lang="en-US" altLang="zh-CN" sz="3400" b="1" u="sng" dirty="0">
                <a:solidFill>
                  <a:schemeClr val="bg1"/>
                </a:solidFill>
                <a:ea typeface="微软雅黑" panose="020B0503020204020204" pitchFamily="34" charset="-122"/>
              </a:rPr>
              <a:t>Hosea 5:15】</a:t>
            </a:r>
          </a:p>
          <a:p>
            <a:pPr algn="l">
              <a:lnSpc>
                <a:spcPct val="112000"/>
              </a:lnSpc>
            </a:pP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我要回到原处，等他们自觉有罪（或作“承认己罪”），寻求我面，他们在急难的时候，必切切寻求我。”</a:t>
            </a:r>
          </a:p>
          <a:p>
            <a:pPr algn="l">
              <a:lnSpc>
                <a:spcPct val="112000"/>
              </a:lnSpc>
            </a:pPr>
            <a:r>
              <a:rPr lang="en-US" altLang="zh-CN" sz="3400" b="1" dirty="0">
                <a:solidFill>
                  <a:schemeClr val="bg1"/>
                </a:solidFill>
                <a:ea typeface="微软雅黑" panose="020B0503020204020204" pitchFamily="34" charset="-122"/>
              </a:rPr>
              <a:t>I will return again to my place, until they acknowledge their guilt and seek my face, and in their distress earnestly seek me. (ESV)</a:t>
            </a:r>
          </a:p>
        </p:txBody>
      </p:sp>
    </p:spTree>
    <p:extLst>
      <p:ext uri="{BB962C8B-B14F-4D97-AF65-F5344CB8AC3E}">
        <p14:creationId xmlns:p14="http://schemas.microsoft.com/office/powerpoint/2010/main" val="2148843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3:23】</a:t>
            </a:r>
          </a:p>
          <a:p>
            <a:pPr algn="l">
              <a:lnSpc>
                <a:spcPct val="112000"/>
              </a:lnSpc>
            </a:pPr>
            <a:r>
              <a:rPr lang="zh-CN" altLang="en-US" sz="3400" b="1" dirty="0">
                <a:solidFill>
                  <a:srgbClr val="FFFF00"/>
                </a:solidFill>
                <a:ea typeface="微软雅黑" panose="020B0503020204020204" pitchFamily="34" charset="-122"/>
              </a:rPr>
              <a:t>因为世人都犯了罪，亏缺了　神的荣耀，</a:t>
            </a:r>
          </a:p>
          <a:p>
            <a:pPr algn="l">
              <a:lnSpc>
                <a:spcPct val="112000"/>
              </a:lnSpc>
            </a:pPr>
            <a:r>
              <a:rPr lang="en-US" altLang="zh-CN" sz="3400" b="1" dirty="0">
                <a:solidFill>
                  <a:schemeClr val="bg1"/>
                </a:solidFill>
                <a:ea typeface="微软雅黑" panose="020B0503020204020204" pitchFamily="34" charset="-122"/>
              </a:rPr>
              <a:t>for all have sinned and fall short of the glory of God,</a:t>
            </a:r>
          </a:p>
        </p:txBody>
      </p:sp>
    </p:spTree>
    <p:extLst>
      <p:ext uri="{BB962C8B-B14F-4D97-AF65-F5344CB8AC3E}">
        <p14:creationId xmlns:p14="http://schemas.microsoft.com/office/powerpoint/2010/main" val="169951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撒母耳记上 </a:t>
            </a:r>
            <a:r>
              <a:rPr lang="en-US" altLang="zh-CN" sz="3400" b="1" u="sng" dirty="0">
                <a:solidFill>
                  <a:schemeClr val="bg1"/>
                </a:solidFill>
                <a:ea typeface="微软雅黑" panose="020B0503020204020204" pitchFamily="34" charset="-122"/>
              </a:rPr>
              <a:t>1 Samuel 16:7b】</a:t>
            </a:r>
          </a:p>
          <a:p>
            <a:pPr algn="l">
              <a:lnSpc>
                <a:spcPct val="112000"/>
              </a:lnSpc>
            </a:pPr>
            <a:r>
              <a:rPr lang="en-US" altLang="zh-CN" sz="3400" b="1" dirty="0">
                <a:solidFill>
                  <a:srgbClr val="FFFF00"/>
                </a:solidFill>
                <a:ea typeface="微软雅黑" panose="020B0503020204020204" pitchFamily="34" charset="-122"/>
              </a:rPr>
              <a:t>……</a:t>
            </a:r>
            <a:r>
              <a:rPr lang="zh-CN" altLang="en-US" sz="3400" b="1" dirty="0">
                <a:solidFill>
                  <a:srgbClr val="FFFF00"/>
                </a:solidFill>
                <a:ea typeface="微软雅黑" panose="020B0503020204020204" pitchFamily="34" charset="-122"/>
              </a:rPr>
              <a:t>因为耶和华不像人看人，人是看外貌，耶和华是看内心。</a:t>
            </a:r>
          </a:p>
          <a:p>
            <a:pPr algn="l">
              <a:lnSpc>
                <a:spcPct val="112000"/>
              </a:lnSpc>
            </a:pPr>
            <a:r>
              <a:rPr lang="en-US" altLang="zh-CN" sz="3400" b="1" dirty="0">
                <a:solidFill>
                  <a:schemeClr val="bg1"/>
                </a:solidFill>
                <a:ea typeface="微软雅黑" panose="020B0503020204020204" pitchFamily="34" charset="-122"/>
              </a:rPr>
              <a:t>….For the Lord does not see as man sees; for man looks at the outward appearance, but the Lord looks at the heart.</a:t>
            </a:r>
          </a:p>
        </p:txBody>
      </p:sp>
    </p:spTree>
    <p:extLst>
      <p:ext uri="{BB962C8B-B14F-4D97-AF65-F5344CB8AC3E}">
        <p14:creationId xmlns:p14="http://schemas.microsoft.com/office/powerpoint/2010/main" val="97058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约翰福音 </a:t>
            </a:r>
            <a:r>
              <a:rPr lang="en-US" altLang="zh-CN" sz="3400" b="1" u="sng" dirty="0">
                <a:solidFill>
                  <a:schemeClr val="bg1"/>
                </a:solidFill>
                <a:ea typeface="微软雅黑" panose="020B0503020204020204" pitchFamily="34" charset="-122"/>
              </a:rPr>
              <a:t>John 16:8-9】</a:t>
            </a:r>
          </a:p>
          <a:p>
            <a:pPr algn="l">
              <a:lnSpc>
                <a:spcPct val="112000"/>
              </a:lnSpc>
            </a:pPr>
            <a:r>
              <a:rPr lang="en-US" altLang="zh-CN" sz="3400" b="1" dirty="0">
                <a:solidFill>
                  <a:srgbClr val="FFFF00"/>
                </a:solidFill>
                <a:ea typeface="微软雅黑" panose="020B0503020204020204" pitchFamily="34" charset="-122"/>
              </a:rPr>
              <a:t>8 </a:t>
            </a:r>
            <a:r>
              <a:rPr lang="zh-CN" altLang="en-US" sz="3400" b="1" dirty="0">
                <a:solidFill>
                  <a:srgbClr val="FFFF00"/>
                </a:solidFill>
                <a:ea typeface="微软雅黑" panose="020B0503020204020204" pitchFamily="34" charset="-122"/>
              </a:rPr>
              <a:t>祂既来了，就要叫世人为罪、为义、为审判，自己责备自己。</a:t>
            </a:r>
          </a:p>
          <a:p>
            <a:pPr algn="l">
              <a:lnSpc>
                <a:spcPct val="112000"/>
              </a:lnSpc>
            </a:pPr>
            <a:r>
              <a:rPr lang="en-US" altLang="zh-CN" sz="3400" b="1" dirty="0">
                <a:solidFill>
                  <a:schemeClr val="bg1"/>
                </a:solidFill>
                <a:ea typeface="微软雅黑" panose="020B0503020204020204" pitchFamily="34" charset="-122"/>
              </a:rPr>
              <a:t>And when He has come, He will convict the world of sin, and of righteousness, and of judgment:</a:t>
            </a:r>
          </a:p>
          <a:p>
            <a:pPr algn="l">
              <a:lnSpc>
                <a:spcPct val="112000"/>
              </a:lnSpc>
            </a:pPr>
            <a:r>
              <a:rPr lang="en-US" altLang="zh-CN" sz="3400" b="1" dirty="0">
                <a:solidFill>
                  <a:srgbClr val="FFFF00"/>
                </a:solidFill>
                <a:ea typeface="微软雅黑" panose="020B0503020204020204" pitchFamily="34" charset="-122"/>
              </a:rPr>
              <a:t>9 </a:t>
            </a:r>
            <a:r>
              <a:rPr lang="zh-CN" altLang="en-US" sz="3400" b="1" dirty="0">
                <a:solidFill>
                  <a:srgbClr val="FFFF00"/>
                </a:solidFill>
                <a:ea typeface="微软雅黑" panose="020B0503020204020204" pitchFamily="34" charset="-122"/>
              </a:rPr>
              <a:t>为罪，是因他们不信我；</a:t>
            </a:r>
          </a:p>
          <a:p>
            <a:pPr algn="l">
              <a:lnSpc>
                <a:spcPct val="112000"/>
              </a:lnSpc>
            </a:pPr>
            <a:r>
              <a:rPr lang="en-US" altLang="zh-CN" sz="3400" b="1" dirty="0">
                <a:solidFill>
                  <a:schemeClr val="bg1"/>
                </a:solidFill>
                <a:ea typeface="微软雅黑" panose="020B0503020204020204" pitchFamily="34" charset="-122"/>
              </a:rPr>
              <a:t>of sin, because they do not believe in Me;</a:t>
            </a:r>
          </a:p>
        </p:txBody>
      </p:sp>
    </p:spTree>
    <p:extLst>
      <p:ext uri="{BB962C8B-B14F-4D97-AF65-F5344CB8AC3E}">
        <p14:creationId xmlns:p14="http://schemas.microsoft.com/office/powerpoint/2010/main" val="471322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1:19-22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28-32】</a:t>
            </a:r>
          </a:p>
          <a:p>
            <a:pPr algn="l">
              <a:lnSpc>
                <a:spcPct val="100000"/>
              </a:lnSpc>
            </a:pPr>
            <a:r>
              <a:rPr lang="en-US" altLang="zh-CN" sz="3400" b="1" dirty="0">
                <a:solidFill>
                  <a:srgbClr val="FFFF00"/>
                </a:solidFill>
                <a:ea typeface="微软雅黑" panose="020B0503020204020204" pitchFamily="34" charset="-122"/>
              </a:rPr>
              <a:t>19</a:t>
            </a:r>
            <a:r>
              <a:rPr lang="zh-CN" altLang="en-US" sz="3400" b="1" dirty="0">
                <a:solidFill>
                  <a:srgbClr val="FFFF00"/>
                </a:solidFill>
                <a:ea typeface="微软雅黑" panose="020B0503020204020204" pitchFamily="34" charset="-122"/>
              </a:rPr>
              <a:t>　神的事情，人所能知道的，原显明在人心里，因为　神已经给他们显明。</a:t>
            </a:r>
            <a:r>
              <a:rPr lang="en-US" altLang="zh-CN" sz="3200" b="1" dirty="0">
                <a:solidFill>
                  <a:schemeClr val="bg1"/>
                </a:solidFill>
                <a:ea typeface="微软雅黑" panose="020B0503020204020204" pitchFamily="34" charset="-122"/>
              </a:rPr>
              <a:t>because what may be known of God is manifest in them, for God has shown it to them.</a:t>
            </a:r>
          </a:p>
          <a:p>
            <a:pPr algn="l">
              <a:lnSpc>
                <a:spcPct val="112000"/>
              </a:lnSpc>
            </a:pPr>
            <a:r>
              <a:rPr lang="en-US" altLang="zh-CN" sz="3400" b="1" dirty="0">
                <a:solidFill>
                  <a:srgbClr val="FFFF00"/>
                </a:solidFill>
                <a:ea typeface="微软雅黑" panose="020B0503020204020204" pitchFamily="34" charset="-122"/>
              </a:rPr>
              <a:t>20 </a:t>
            </a:r>
            <a:r>
              <a:rPr lang="zh-CN" altLang="en-US" sz="3400" b="1" dirty="0">
                <a:solidFill>
                  <a:srgbClr val="FFFF00"/>
                </a:solidFill>
                <a:ea typeface="微软雅黑" panose="020B0503020204020204" pitchFamily="34" charset="-122"/>
              </a:rPr>
              <a:t>自从造天地以来，　神的永能和神性是明明可知的，虽是眼不能见，但藉着所造之物就可以晓得，叫人无可推诿。</a:t>
            </a:r>
            <a:r>
              <a:rPr lang="en-US" altLang="zh-CN" sz="3200" b="1" dirty="0">
                <a:solidFill>
                  <a:schemeClr val="bg1"/>
                </a:solidFill>
                <a:ea typeface="微软雅黑" panose="020B0503020204020204" pitchFamily="34" charset="-122"/>
              </a:rPr>
              <a:t>For since the creation of the world His invisible attributes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156246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1:19-22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28-32】</a:t>
            </a:r>
          </a:p>
          <a:p>
            <a:pPr algn="l">
              <a:lnSpc>
                <a:spcPct val="100000"/>
              </a:lnSpc>
            </a:pPr>
            <a:r>
              <a:rPr lang="en-US" altLang="zh-CN" sz="3400" b="1" dirty="0">
                <a:solidFill>
                  <a:srgbClr val="FFFF00"/>
                </a:solidFill>
                <a:ea typeface="微软雅黑" panose="020B0503020204020204" pitchFamily="34" charset="-122"/>
              </a:rPr>
              <a:t>21 </a:t>
            </a:r>
            <a:r>
              <a:rPr lang="zh-CN" altLang="en-US" sz="3400" b="1" dirty="0">
                <a:solidFill>
                  <a:srgbClr val="FFFF00"/>
                </a:solidFill>
                <a:ea typeface="微软雅黑" panose="020B0503020204020204" pitchFamily="34" charset="-122"/>
              </a:rPr>
              <a:t>因为，他们虽然知道　神，却不当作　神荣耀祂，也不感谢祂。他们的思念变为虚妄，无知的心就昏暗了。</a:t>
            </a:r>
            <a:endParaRPr lang="en-US" altLang="zh-CN" sz="3400" b="1" dirty="0">
              <a:solidFill>
                <a:srgbClr val="FFFF00"/>
              </a:solidFill>
              <a:ea typeface="微软雅黑" panose="020B0503020204020204" pitchFamily="34" charset="-122"/>
            </a:endParaRPr>
          </a:p>
          <a:p>
            <a:pPr algn="l">
              <a:lnSpc>
                <a:spcPct val="100000"/>
              </a:lnSpc>
            </a:pPr>
            <a:r>
              <a:rPr lang="en-US" altLang="zh-CN" sz="3400" b="1" dirty="0">
                <a:solidFill>
                  <a:schemeClr val="bg1"/>
                </a:solidFill>
                <a:ea typeface="微软雅黑" panose="020B0503020204020204" pitchFamily="34" charset="-122"/>
              </a:rPr>
              <a:t>because, although they knew God, they did not glorify Him as God, nor were thankful, but became futile in their thoughts, and their foolish hearts were darkened.</a:t>
            </a:r>
          </a:p>
          <a:p>
            <a:pPr algn="l">
              <a:lnSpc>
                <a:spcPct val="100000"/>
              </a:lnSpc>
            </a:pPr>
            <a:r>
              <a:rPr lang="en-US" altLang="zh-CN" sz="3400" b="1" dirty="0">
                <a:solidFill>
                  <a:srgbClr val="FFFF00"/>
                </a:solidFill>
                <a:ea typeface="微软雅黑" panose="020B0503020204020204" pitchFamily="34" charset="-122"/>
              </a:rPr>
              <a:t>22 </a:t>
            </a:r>
            <a:r>
              <a:rPr lang="zh-CN" altLang="en-US" sz="3400" b="1" dirty="0">
                <a:solidFill>
                  <a:srgbClr val="FFFF00"/>
                </a:solidFill>
                <a:ea typeface="微软雅黑" panose="020B0503020204020204" pitchFamily="34" charset="-122"/>
              </a:rPr>
              <a:t>自称为聪明，反成了愚拙；</a:t>
            </a:r>
            <a:endParaRPr lang="en-US" altLang="zh-CN" sz="3400" b="1" dirty="0">
              <a:solidFill>
                <a:srgbClr val="FFFF00"/>
              </a:solidFill>
              <a:ea typeface="微软雅黑" panose="020B0503020204020204" pitchFamily="34" charset="-122"/>
            </a:endParaRPr>
          </a:p>
          <a:p>
            <a:pPr algn="l">
              <a:lnSpc>
                <a:spcPct val="100000"/>
              </a:lnSpc>
            </a:pPr>
            <a:r>
              <a:rPr lang="en-US" altLang="zh-CN" sz="3400" b="1" dirty="0">
                <a:solidFill>
                  <a:schemeClr val="bg1"/>
                </a:solidFill>
                <a:ea typeface="微软雅黑" panose="020B0503020204020204" pitchFamily="34" charset="-122"/>
              </a:rPr>
              <a:t>Professing to be wise, they became fools,</a:t>
            </a:r>
          </a:p>
        </p:txBody>
      </p:sp>
    </p:spTree>
    <p:extLst>
      <p:ext uri="{BB962C8B-B14F-4D97-AF65-F5344CB8AC3E}">
        <p14:creationId xmlns:p14="http://schemas.microsoft.com/office/powerpoint/2010/main" val="408239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400" b="1" u="sng" dirty="0">
                <a:solidFill>
                  <a:schemeClr val="bg1"/>
                </a:solidFill>
                <a:ea typeface="微软雅黑" panose="020B0503020204020204" pitchFamily="34" charset="-122"/>
              </a:rPr>
              <a:t>【</a:t>
            </a:r>
            <a:r>
              <a:rPr lang="zh-CN" altLang="en-US" sz="3400" b="1" u="sng" dirty="0">
                <a:solidFill>
                  <a:schemeClr val="bg1"/>
                </a:solidFill>
                <a:ea typeface="微软雅黑" panose="020B0503020204020204" pitchFamily="34" charset="-122"/>
              </a:rPr>
              <a:t>罗马书 </a:t>
            </a:r>
            <a:r>
              <a:rPr lang="en-US" altLang="zh-CN" sz="3400" b="1" u="sng" dirty="0">
                <a:solidFill>
                  <a:schemeClr val="bg1"/>
                </a:solidFill>
                <a:ea typeface="微软雅黑" panose="020B0503020204020204" pitchFamily="34" charset="-122"/>
              </a:rPr>
              <a:t>Romans 1:19-22</a:t>
            </a:r>
            <a:r>
              <a:rPr lang="zh-CN" altLang="en-US" sz="3400" b="1" u="sng" dirty="0">
                <a:solidFill>
                  <a:schemeClr val="bg1"/>
                </a:solidFill>
                <a:ea typeface="微软雅黑" panose="020B0503020204020204" pitchFamily="34" charset="-122"/>
              </a:rPr>
              <a:t>，</a:t>
            </a:r>
            <a:r>
              <a:rPr lang="en-US" altLang="zh-CN" sz="3400" b="1" u="sng" dirty="0">
                <a:solidFill>
                  <a:schemeClr val="bg1"/>
                </a:solidFill>
                <a:ea typeface="微软雅黑" panose="020B0503020204020204" pitchFamily="34" charset="-122"/>
              </a:rPr>
              <a:t>28-32】</a:t>
            </a:r>
          </a:p>
          <a:p>
            <a:pPr algn="l">
              <a:lnSpc>
                <a:spcPct val="100000"/>
              </a:lnSpc>
            </a:pPr>
            <a:r>
              <a:rPr lang="en-US" altLang="zh-CN" sz="3400" b="1" dirty="0">
                <a:solidFill>
                  <a:srgbClr val="FFFF00"/>
                </a:solidFill>
                <a:ea typeface="微软雅黑" panose="020B0503020204020204" pitchFamily="34" charset="-122"/>
              </a:rPr>
              <a:t>28 </a:t>
            </a:r>
            <a:r>
              <a:rPr lang="zh-CN" altLang="en-US" sz="3400" b="1" dirty="0">
                <a:solidFill>
                  <a:srgbClr val="FFFF00"/>
                </a:solidFill>
                <a:ea typeface="微软雅黑" panose="020B0503020204020204" pitchFamily="34" charset="-122"/>
              </a:rPr>
              <a:t>他们既然故意不认识　神，　神就任凭他们存邪僻的心，行那些不合理的事；</a:t>
            </a:r>
            <a:r>
              <a:rPr lang="en-US" altLang="zh-CN" sz="3400" b="1" dirty="0">
                <a:solidFill>
                  <a:schemeClr val="bg1"/>
                </a:solidFill>
                <a:ea typeface="微软雅黑" panose="020B0503020204020204" pitchFamily="34" charset="-122"/>
              </a:rPr>
              <a:t>And even as they did not like to retain God in their knowledge, God gave them over to a debased mind, to do those things which are not fitting;</a:t>
            </a:r>
          </a:p>
          <a:p>
            <a:pPr algn="l">
              <a:lnSpc>
                <a:spcPct val="100000"/>
              </a:lnSpc>
            </a:pPr>
            <a:r>
              <a:rPr lang="en-US" altLang="zh-CN" sz="3400" b="1" dirty="0">
                <a:solidFill>
                  <a:srgbClr val="FFFF00"/>
                </a:solidFill>
                <a:ea typeface="微软雅黑" panose="020B0503020204020204" pitchFamily="34" charset="-122"/>
              </a:rPr>
              <a:t>29 </a:t>
            </a:r>
            <a:r>
              <a:rPr lang="zh-CN" altLang="en-US" sz="3400" b="1" dirty="0">
                <a:solidFill>
                  <a:srgbClr val="FFFF00"/>
                </a:solidFill>
                <a:ea typeface="微软雅黑" panose="020B0503020204020204" pitchFamily="34" charset="-122"/>
              </a:rPr>
              <a:t>装满了各样不义、邪恶、贪婪、恶毒（或作“阴毒”），满心是嫉妒、凶杀、争竞、诡诈、毒恨，</a:t>
            </a:r>
            <a:r>
              <a:rPr lang="en-US" altLang="zh-CN" sz="3400" b="1" dirty="0">
                <a:solidFill>
                  <a:schemeClr val="bg1"/>
                </a:solidFill>
                <a:ea typeface="微软雅黑" panose="020B0503020204020204" pitchFamily="34" charset="-122"/>
              </a:rPr>
              <a:t>being filled with all unrighteousness, sexual immorality, wickedness, covetousness, maliciousness; full of envy, murder, strife, deceit, evil-mindedness; they are whisperers,</a:t>
            </a:r>
          </a:p>
        </p:txBody>
      </p:sp>
    </p:spTree>
    <p:extLst>
      <p:ext uri="{BB962C8B-B14F-4D97-AF65-F5344CB8AC3E}">
        <p14:creationId xmlns:p14="http://schemas.microsoft.com/office/powerpoint/2010/main" val="412486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1718</TotalTime>
  <Words>1076</Words>
  <Application>Microsoft Office PowerPoint</Application>
  <PresentationFormat>On-screen Show (4:3)</PresentationFormat>
  <Paragraphs>69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 Light</vt:lpstr>
      <vt:lpstr>SimSun</vt:lpstr>
      <vt:lpstr>Garamond</vt:lpstr>
      <vt:lpstr>Arial</vt:lpstr>
      <vt:lpstr>Calibri</vt:lpstr>
      <vt:lpstr>Microsoft YaHei</vt:lpstr>
      <vt:lpstr>Office 主题</vt:lpstr>
      <vt:lpstr>圣灵的工作 The Work of The Holy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Chang</dc:creator>
  <cp:lastModifiedBy>BCCC</cp:lastModifiedBy>
  <cp:revision>24</cp:revision>
  <dcterms:modified xsi:type="dcterms:W3CDTF">2022-05-29T18:17:51Z</dcterms:modified>
</cp:coreProperties>
</file>