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1" r:id="rId1"/>
  </p:sldMasterIdLst>
  <p:notesMasterIdLst>
    <p:notesMasterId r:id="rId32"/>
  </p:notesMasterIdLst>
  <p:sldIdLst>
    <p:sldId id="2214" r:id="rId2"/>
    <p:sldId id="2699" r:id="rId3"/>
    <p:sldId id="3224" r:id="rId4"/>
    <p:sldId id="3225" r:id="rId5"/>
    <p:sldId id="3226" r:id="rId6"/>
    <p:sldId id="3227" r:id="rId7"/>
    <p:sldId id="3228" r:id="rId8"/>
    <p:sldId id="3229" r:id="rId9"/>
    <p:sldId id="3200" r:id="rId10"/>
    <p:sldId id="3201" r:id="rId11"/>
    <p:sldId id="3099" r:id="rId12"/>
    <p:sldId id="3171" r:id="rId13"/>
    <p:sldId id="3230" r:id="rId14"/>
    <p:sldId id="3231" r:id="rId15"/>
    <p:sldId id="3202" r:id="rId16"/>
    <p:sldId id="3232" r:id="rId17"/>
    <p:sldId id="3172" r:id="rId18"/>
    <p:sldId id="3173" r:id="rId19"/>
    <p:sldId id="3203" r:id="rId20"/>
    <p:sldId id="3174" r:id="rId21"/>
    <p:sldId id="3233" r:id="rId22"/>
    <p:sldId id="3234" r:id="rId23"/>
    <p:sldId id="3204" r:id="rId24"/>
    <p:sldId id="3175" r:id="rId25"/>
    <p:sldId id="3235" r:id="rId26"/>
    <p:sldId id="3236" r:id="rId27"/>
    <p:sldId id="3237" r:id="rId28"/>
    <p:sldId id="3238" r:id="rId29"/>
    <p:sldId id="3176" r:id="rId30"/>
    <p:sldId id="3239"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Microsoft YaHei" panose="020B0503020204020204" pitchFamily="34" charset="-122"/>
      <p:regular r:id="rId37"/>
      <p:bold r:id="rId38"/>
    </p:embeddedFont>
    <p:embeddedFont>
      <p:font typeface="Calibri Light" panose="020F0302020204030204" pitchFamily="34" charset="0"/>
      <p:regular r:id="rId39"/>
      <p:italic r:id="rId40"/>
    </p:embeddedFont>
    <p:embeddedFont>
      <p:font typeface="宋体" panose="02010600030101010101" pitchFamily="2" charset="-122"/>
      <p:regular r:id="rId41"/>
    </p:embeddedFont>
    <p:embeddedFont>
      <p:font typeface="Garamond" panose="02020404030301010803" pitchFamily="18"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5B5DC5-DBA4-4210-8B5E-1B845AF030AA}">
  <a:tblStyle styleId="{365B5DC5-DBA4-4210-8B5E-1B845AF030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0" autoAdjust="0"/>
    <p:restoredTop sz="94660"/>
  </p:normalViewPr>
  <p:slideViewPr>
    <p:cSldViewPr snapToGrid="0">
      <p:cViewPr varScale="1">
        <p:scale>
          <a:sx n="70" d="100"/>
          <a:sy n="70" d="100"/>
        </p:scale>
        <p:origin x="5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13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ng" userId="0454b1b2955400f8" providerId="LiveId" clId="{30757E21-1E82-434B-8463-4EBB73BFD2FB}"/>
    <pc:docChg chg="undo custSel addSld delSld modSld">
      <pc:chgData name="Simon Chang" userId="0454b1b2955400f8" providerId="LiveId" clId="{30757E21-1E82-434B-8463-4EBB73BFD2FB}" dt="2022-05-01T03:47:00.760" v="1490" actId="2711"/>
      <pc:docMkLst>
        <pc:docMk/>
      </pc:docMkLst>
      <pc:sldChg chg="del">
        <pc:chgData name="Simon Chang" userId="0454b1b2955400f8" providerId="LiveId" clId="{30757E21-1E82-434B-8463-4EBB73BFD2FB}" dt="2022-05-01T02:02:34.579" v="48" actId="47"/>
        <pc:sldMkLst>
          <pc:docMk/>
          <pc:sldMk cId="0" sldId="262"/>
        </pc:sldMkLst>
      </pc:sldChg>
      <pc:sldChg chg="del">
        <pc:chgData name="Simon Chang" userId="0454b1b2955400f8" providerId="LiveId" clId="{30757E21-1E82-434B-8463-4EBB73BFD2FB}" dt="2022-05-01T02:02:34.579" v="48" actId="47"/>
        <pc:sldMkLst>
          <pc:docMk/>
          <pc:sldMk cId="0" sldId="263"/>
        </pc:sldMkLst>
      </pc:sldChg>
      <pc:sldChg chg="del">
        <pc:chgData name="Simon Chang" userId="0454b1b2955400f8" providerId="LiveId" clId="{30757E21-1E82-434B-8463-4EBB73BFD2FB}" dt="2022-05-01T02:09:05.296" v="122" actId="47"/>
        <pc:sldMkLst>
          <pc:docMk/>
          <pc:sldMk cId="0" sldId="264"/>
        </pc:sldMkLst>
      </pc:sldChg>
      <pc:sldChg chg="del setBg">
        <pc:chgData name="Simon Chang" userId="0454b1b2955400f8" providerId="LiveId" clId="{30757E21-1E82-434B-8463-4EBB73BFD2FB}" dt="2022-05-01T03:01:10.019" v="776" actId="47"/>
        <pc:sldMkLst>
          <pc:docMk/>
          <pc:sldMk cId="0" sldId="275"/>
        </pc:sldMkLst>
      </pc:sldChg>
      <pc:sldChg chg="addSp delSp modSp mod setBg">
        <pc:chgData name="Simon Chang" userId="0454b1b2955400f8" providerId="LiveId" clId="{30757E21-1E82-434B-8463-4EBB73BFD2FB}" dt="2022-05-01T02:20:34.136" v="473" actId="1076"/>
        <pc:sldMkLst>
          <pc:docMk/>
          <pc:sldMk cId="0" sldId="276"/>
        </pc:sldMkLst>
        <pc:spChg chg="add del mod">
          <ac:chgData name="Simon Chang" userId="0454b1b2955400f8" providerId="LiveId" clId="{30757E21-1E82-434B-8463-4EBB73BFD2FB}" dt="2022-05-01T02:20:23.086" v="470" actId="478"/>
          <ac:spMkLst>
            <pc:docMk/>
            <pc:sldMk cId="0" sldId="276"/>
            <ac:spMk id="4" creationId="{B06D50DF-7D25-479D-A0ED-19EB400EEDC2}"/>
          </ac:spMkLst>
        </pc:spChg>
        <pc:spChg chg="add">
          <ac:chgData name="Simon Chang" userId="0454b1b2955400f8" providerId="LiveId" clId="{30757E21-1E82-434B-8463-4EBB73BFD2FB}" dt="2022-04-30T21:40:57.393" v="0" actId="22"/>
          <ac:spMkLst>
            <pc:docMk/>
            <pc:sldMk cId="0" sldId="276"/>
            <ac:spMk id="8" creationId="{71BFD36F-5384-4A1C-9C0E-F9769AD0C742}"/>
          </ac:spMkLst>
        </pc:spChg>
        <pc:spChg chg="del">
          <ac:chgData name="Simon Chang" userId="0454b1b2955400f8" providerId="LiveId" clId="{30757E21-1E82-434B-8463-4EBB73BFD2FB}" dt="2022-05-01T02:20:20.184" v="469" actId="478"/>
          <ac:spMkLst>
            <pc:docMk/>
            <pc:sldMk cId="0" sldId="276"/>
            <ac:spMk id="1011" creationId="{00000000-0000-0000-0000-000000000000}"/>
          </ac:spMkLst>
        </pc:spChg>
        <pc:picChg chg="mod">
          <ac:chgData name="Simon Chang" userId="0454b1b2955400f8" providerId="LiveId" clId="{30757E21-1E82-434B-8463-4EBB73BFD2FB}" dt="2022-05-01T02:20:34.136" v="473" actId="1076"/>
          <ac:picMkLst>
            <pc:docMk/>
            <pc:sldMk cId="0" sldId="276"/>
            <ac:picMk id="1013" creationId="{00000000-0000-0000-0000-000000000000}"/>
          </ac:picMkLst>
        </pc:picChg>
      </pc:sldChg>
      <pc:sldChg chg="setBg">
        <pc:chgData name="Simon Chang" userId="0454b1b2955400f8" providerId="LiveId" clId="{30757E21-1E82-434B-8463-4EBB73BFD2FB}" dt="2022-05-01T02:05:41.911" v="89"/>
        <pc:sldMkLst>
          <pc:docMk/>
          <pc:sldMk cId="0" sldId="317"/>
        </pc:sldMkLst>
      </pc:sldChg>
      <pc:sldChg chg="modSp mod">
        <pc:chgData name="Simon Chang" userId="0454b1b2955400f8" providerId="LiveId" clId="{30757E21-1E82-434B-8463-4EBB73BFD2FB}" dt="2022-05-01T03:46:00.536" v="1489" actId="20577"/>
        <pc:sldMkLst>
          <pc:docMk/>
          <pc:sldMk cId="0" sldId="319"/>
        </pc:sldMkLst>
        <pc:spChg chg="mod">
          <ac:chgData name="Simon Chang" userId="0454b1b2955400f8" providerId="LiveId" clId="{30757E21-1E82-434B-8463-4EBB73BFD2FB}" dt="2022-05-01T03:46:00.536" v="1489" actId="20577"/>
          <ac:spMkLst>
            <pc:docMk/>
            <pc:sldMk cId="0" sldId="319"/>
            <ac:spMk id="1244" creationId="{00000000-0000-0000-0000-000000000000}"/>
          </ac:spMkLst>
        </pc:spChg>
      </pc:sldChg>
      <pc:sldChg chg="modSp mod">
        <pc:chgData name="Simon Chang" userId="0454b1b2955400f8" providerId="LiveId" clId="{30757E21-1E82-434B-8463-4EBB73BFD2FB}" dt="2022-05-01T03:47:00.760" v="1490" actId="2711"/>
        <pc:sldMkLst>
          <pc:docMk/>
          <pc:sldMk cId="0" sldId="320"/>
        </pc:sldMkLst>
        <pc:spChg chg="mod">
          <ac:chgData name="Simon Chang" userId="0454b1b2955400f8" providerId="LiveId" clId="{30757E21-1E82-434B-8463-4EBB73BFD2FB}" dt="2022-05-01T03:47:00.760" v="1490" actId="2711"/>
          <ac:spMkLst>
            <pc:docMk/>
            <pc:sldMk cId="0" sldId="320"/>
            <ac:spMk id="1249" creationId="{00000000-0000-0000-0000-000000000000}"/>
          </ac:spMkLst>
        </pc:spChg>
      </pc:sldChg>
      <pc:sldChg chg="modSp mod">
        <pc:chgData name="Simon Chang" userId="0454b1b2955400f8" providerId="LiveId" clId="{30757E21-1E82-434B-8463-4EBB73BFD2FB}" dt="2022-05-01T02:28:32.362" v="600" actId="6549"/>
        <pc:sldMkLst>
          <pc:docMk/>
          <pc:sldMk cId="0" sldId="326"/>
        </pc:sldMkLst>
        <pc:graphicFrameChg chg="modGraphic">
          <ac:chgData name="Simon Chang" userId="0454b1b2955400f8" providerId="LiveId" clId="{30757E21-1E82-434B-8463-4EBB73BFD2FB}" dt="2022-05-01T02:28:32.362" v="600" actId="6549"/>
          <ac:graphicFrameMkLst>
            <pc:docMk/>
            <pc:sldMk cId="0" sldId="326"/>
            <ac:graphicFrameMk id="1281" creationId="{00000000-0000-0000-0000-000000000000}"/>
          </ac:graphicFrameMkLst>
        </pc:graphicFrameChg>
      </pc:sldChg>
      <pc:sldChg chg="modSp mod">
        <pc:chgData name="Simon Chang" userId="0454b1b2955400f8" providerId="LiveId" clId="{30757E21-1E82-434B-8463-4EBB73BFD2FB}" dt="2022-05-01T02:28:50.362" v="601" actId="6549"/>
        <pc:sldMkLst>
          <pc:docMk/>
          <pc:sldMk cId="0" sldId="328"/>
        </pc:sldMkLst>
        <pc:graphicFrameChg chg="modGraphic">
          <ac:chgData name="Simon Chang" userId="0454b1b2955400f8" providerId="LiveId" clId="{30757E21-1E82-434B-8463-4EBB73BFD2FB}" dt="2022-05-01T02:28:50.362" v="601" actId="6549"/>
          <ac:graphicFrameMkLst>
            <pc:docMk/>
            <pc:sldMk cId="0" sldId="328"/>
            <ac:graphicFrameMk id="1293" creationId="{00000000-0000-0000-0000-000000000000}"/>
          </ac:graphicFrameMkLst>
        </pc:graphicFrameChg>
      </pc:sldChg>
      <pc:sldChg chg="modSp mod setBg">
        <pc:chgData name="Simon Chang" userId="0454b1b2955400f8" providerId="LiveId" clId="{30757E21-1E82-434B-8463-4EBB73BFD2FB}" dt="2022-05-01T02:22:44.222" v="492" actId="255"/>
        <pc:sldMkLst>
          <pc:docMk/>
          <pc:sldMk cId="2738072423" sldId="2506"/>
        </pc:sldMkLst>
        <pc:spChg chg="mod">
          <ac:chgData name="Simon Chang" userId="0454b1b2955400f8" providerId="LiveId" clId="{30757E21-1E82-434B-8463-4EBB73BFD2FB}" dt="2022-05-01T02:22:44.222" v="492" actId="255"/>
          <ac:spMkLst>
            <pc:docMk/>
            <pc:sldMk cId="2738072423" sldId="2506"/>
            <ac:spMk id="3" creationId="{00000000-0000-0000-0000-000000000000}"/>
          </ac:spMkLst>
        </pc:spChg>
      </pc:sldChg>
      <pc:sldChg chg="modSp mod setBg">
        <pc:chgData name="Simon Chang" userId="0454b1b2955400f8" providerId="LiveId" clId="{30757E21-1E82-434B-8463-4EBB73BFD2FB}" dt="2022-05-01T02:22:20.114" v="490" actId="14100"/>
        <pc:sldMkLst>
          <pc:docMk/>
          <pc:sldMk cId="956895792" sldId="2507"/>
        </pc:sldMkLst>
        <pc:spChg chg="mod">
          <ac:chgData name="Simon Chang" userId="0454b1b2955400f8" providerId="LiveId" clId="{30757E21-1E82-434B-8463-4EBB73BFD2FB}" dt="2022-04-30T21:48:04.213" v="16" actId="115"/>
          <ac:spMkLst>
            <pc:docMk/>
            <pc:sldMk cId="956895792" sldId="2507"/>
            <ac:spMk id="2" creationId="{00000000-0000-0000-0000-000000000000}"/>
          </ac:spMkLst>
        </pc:spChg>
        <pc:spChg chg="mod">
          <ac:chgData name="Simon Chang" userId="0454b1b2955400f8" providerId="LiveId" clId="{30757E21-1E82-434B-8463-4EBB73BFD2FB}" dt="2022-05-01T02:22:20.114" v="490" actId="14100"/>
          <ac:spMkLst>
            <pc:docMk/>
            <pc:sldMk cId="956895792" sldId="2507"/>
            <ac:spMk id="3" creationId="{00000000-0000-0000-0000-000000000000}"/>
          </ac:spMkLst>
        </pc:spChg>
      </pc:sldChg>
      <pc:sldChg chg="modSp mod setBg">
        <pc:chgData name="Simon Chang" userId="0454b1b2955400f8" providerId="LiveId" clId="{30757E21-1E82-434B-8463-4EBB73BFD2FB}" dt="2022-05-01T02:24:16.493" v="506" actId="255"/>
        <pc:sldMkLst>
          <pc:docMk/>
          <pc:sldMk cId="2665772505" sldId="2508"/>
        </pc:sldMkLst>
        <pc:spChg chg="mod">
          <ac:chgData name="Simon Chang" userId="0454b1b2955400f8" providerId="LiveId" clId="{30757E21-1E82-434B-8463-4EBB73BFD2FB}" dt="2022-05-01T02:24:16.493" v="506" actId="255"/>
          <ac:spMkLst>
            <pc:docMk/>
            <pc:sldMk cId="2665772505" sldId="2508"/>
            <ac:spMk id="3" creationId="{00000000-0000-0000-0000-000000000000}"/>
          </ac:spMkLst>
        </pc:spChg>
      </pc:sldChg>
      <pc:sldChg chg="modSp mod setBg">
        <pc:chgData name="Simon Chang" userId="0454b1b2955400f8" providerId="LiveId" clId="{30757E21-1E82-434B-8463-4EBB73BFD2FB}" dt="2022-05-01T02:25:14.751" v="522" actId="255"/>
        <pc:sldMkLst>
          <pc:docMk/>
          <pc:sldMk cId="98331629" sldId="2509"/>
        </pc:sldMkLst>
        <pc:spChg chg="mod">
          <ac:chgData name="Simon Chang" userId="0454b1b2955400f8" providerId="LiveId" clId="{30757E21-1E82-434B-8463-4EBB73BFD2FB}" dt="2022-05-01T02:25:14.751" v="522" actId="255"/>
          <ac:spMkLst>
            <pc:docMk/>
            <pc:sldMk cId="98331629" sldId="2509"/>
            <ac:spMk id="3" creationId="{00000000-0000-0000-0000-000000000000}"/>
          </ac:spMkLst>
        </pc:spChg>
      </pc:sldChg>
      <pc:sldChg chg="modSp mod setBg">
        <pc:chgData name="Simon Chang" userId="0454b1b2955400f8" providerId="LiveId" clId="{30757E21-1E82-434B-8463-4EBB73BFD2FB}" dt="2022-05-01T02:26:19.323" v="538" actId="255"/>
        <pc:sldMkLst>
          <pc:docMk/>
          <pc:sldMk cId="1633613613" sldId="2510"/>
        </pc:sldMkLst>
        <pc:spChg chg="mod">
          <ac:chgData name="Simon Chang" userId="0454b1b2955400f8" providerId="LiveId" clId="{30757E21-1E82-434B-8463-4EBB73BFD2FB}" dt="2022-05-01T02:26:19.323" v="538" actId="255"/>
          <ac:spMkLst>
            <pc:docMk/>
            <pc:sldMk cId="1633613613" sldId="2510"/>
            <ac:spMk id="3" creationId="{00000000-0000-0000-0000-000000000000}"/>
          </ac:spMkLst>
        </pc:spChg>
      </pc:sldChg>
      <pc:sldChg chg="addSp delSp modSp mod setBg">
        <pc:chgData name="Simon Chang" userId="0454b1b2955400f8" providerId="LiveId" clId="{30757E21-1E82-434B-8463-4EBB73BFD2FB}" dt="2022-05-01T02:23:33.347" v="498" actId="27636"/>
        <pc:sldMkLst>
          <pc:docMk/>
          <pc:sldMk cId="1177887267" sldId="2511"/>
        </pc:sldMkLst>
        <pc:spChg chg="del">
          <ac:chgData name="Simon Chang" userId="0454b1b2955400f8" providerId="LiveId" clId="{30757E21-1E82-434B-8463-4EBB73BFD2FB}" dt="2022-04-30T21:47:51.080" v="15" actId="478"/>
          <ac:spMkLst>
            <pc:docMk/>
            <pc:sldMk cId="1177887267" sldId="2511"/>
            <ac:spMk id="2" creationId="{00000000-0000-0000-0000-000000000000}"/>
          </ac:spMkLst>
        </pc:spChg>
        <pc:spChg chg="mod">
          <ac:chgData name="Simon Chang" userId="0454b1b2955400f8" providerId="LiveId" clId="{30757E21-1E82-434B-8463-4EBB73BFD2FB}" dt="2022-05-01T02:23:33.347" v="498" actId="27636"/>
          <ac:spMkLst>
            <pc:docMk/>
            <pc:sldMk cId="1177887267" sldId="2511"/>
            <ac:spMk id="3" creationId="{00000000-0000-0000-0000-000000000000}"/>
          </ac:spMkLst>
        </pc:spChg>
        <pc:spChg chg="add mod">
          <ac:chgData name="Simon Chang" userId="0454b1b2955400f8" providerId="LiveId" clId="{30757E21-1E82-434B-8463-4EBB73BFD2FB}" dt="2022-04-30T21:47:51.080" v="15" actId="478"/>
          <ac:spMkLst>
            <pc:docMk/>
            <pc:sldMk cId="1177887267" sldId="2511"/>
            <ac:spMk id="6" creationId="{0FFAA91A-85F7-4CE2-91BC-5A59B43C1CF2}"/>
          </ac:spMkLst>
        </pc:spChg>
        <pc:spChg chg="add mod">
          <ac:chgData name="Simon Chang" userId="0454b1b2955400f8" providerId="LiveId" clId="{30757E21-1E82-434B-8463-4EBB73BFD2FB}" dt="2022-04-30T21:48:17.649" v="17"/>
          <ac:spMkLst>
            <pc:docMk/>
            <pc:sldMk cId="1177887267" sldId="2511"/>
            <ac:spMk id="7" creationId="{977474A8-6A0F-4D26-9397-109958831FAC}"/>
          </ac:spMkLst>
        </pc:spChg>
      </pc:sldChg>
      <pc:sldChg chg="addSp delSp modSp mod setBg">
        <pc:chgData name="Simon Chang" userId="0454b1b2955400f8" providerId="LiveId" clId="{30757E21-1E82-434B-8463-4EBB73BFD2FB}" dt="2022-05-01T02:24:43.694" v="512" actId="255"/>
        <pc:sldMkLst>
          <pc:docMk/>
          <pc:sldMk cId="1429226372" sldId="2512"/>
        </pc:sldMkLst>
        <pc:spChg chg="del">
          <ac:chgData name="Simon Chang" userId="0454b1b2955400f8" providerId="LiveId" clId="{30757E21-1E82-434B-8463-4EBB73BFD2FB}" dt="2022-04-30T21:48:27.164" v="18" actId="478"/>
          <ac:spMkLst>
            <pc:docMk/>
            <pc:sldMk cId="1429226372" sldId="2512"/>
            <ac:spMk id="2" creationId="{00000000-0000-0000-0000-000000000000}"/>
          </ac:spMkLst>
        </pc:spChg>
        <pc:spChg chg="mod">
          <ac:chgData name="Simon Chang" userId="0454b1b2955400f8" providerId="LiveId" clId="{30757E21-1E82-434B-8463-4EBB73BFD2FB}" dt="2022-05-01T02:24:43.694" v="512" actId="255"/>
          <ac:spMkLst>
            <pc:docMk/>
            <pc:sldMk cId="1429226372" sldId="2512"/>
            <ac:spMk id="3" creationId="{00000000-0000-0000-0000-000000000000}"/>
          </ac:spMkLst>
        </pc:spChg>
        <pc:spChg chg="add mod">
          <ac:chgData name="Simon Chang" userId="0454b1b2955400f8" providerId="LiveId" clId="{30757E21-1E82-434B-8463-4EBB73BFD2FB}" dt="2022-04-30T21:48:27.164" v="18" actId="478"/>
          <ac:spMkLst>
            <pc:docMk/>
            <pc:sldMk cId="1429226372" sldId="2512"/>
            <ac:spMk id="6" creationId="{4126C0E7-8FB6-4096-A0C9-25CB1027B770}"/>
          </ac:spMkLst>
        </pc:spChg>
        <pc:spChg chg="add mod">
          <ac:chgData name="Simon Chang" userId="0454b1b2955400f8" providerId="LiveId" clId="{30757E21-1E82-434B-8463-4EBB73BFD2FB}" dt="2022-04-30T21:48:28.612" v="19"/>
          <ac:spMkLst>
            <pc:docMk/>
            <pc:sldMk cId="1429226372" sldId="2512"/>
            <ac:spMk id="7" creationId="{4A68E672-B155-4581-8EFB-646C4A12F532}"/>
          </ac:spMkLst>
        </pc:spChg>
      </pc:sldChg>
      <pc:sldChg chg="addSp delSp modSp mod setBg">
        <pc:chgData name="Simon Chang" userId="0454b1b2955400f8" providerId="LiveId" clId="{30757E21-1E82-434B-8463-4EBB73BFD2FB}" dt="2022-05-01T02:25:45.581" v="530" actId="27636"/>
        <pc:sldMkLst>
          <pc:docMk/>
          <pc:sldMk cId="3374266356" sldId="2513"/>
        </pc:sldMkLst>
        <pc:spChg chg="del">
          <ac:chgData name="Simon Chang" userId="0454b1b2955400f8" providerId="LiveId" clId="{30757E21-1E82-434B-8463-4EBB73BFD2FB}" dt="2022-04-30T21:48:35.610" v="20" actId="478"/>
          <ac:spMkLst>
            <pc:docMk/>
            <pc:sldMk cId="3374266356" sldId="2513"/>
            <ac:spMk id="2" creationId="{00000000-0000-0000-0000-000000000000}"/>
          </ac:spMkLst>
        </pc:spChg>
        <pc:spChg chg="mod">
          <ac:chgData name="Simon Chang" userId="0454b1b2955400f8" providerId="LiveId" clId="{30757E21-1E82-434B-8463-4EBB73BFD2FB}" dt="2022-05-01T02:25:45.581" v="530" actId="27636"/>
          <ac:spMkLst>
            <pc:docMk/>
            <pc:sldMk cId="3374266356" sldId="2513"/>
            <ac:spMk id="3" creationId="{00000000-0000-0000-0000-000000000000}"/>
          </ac:spMkLst>
        </pc:spChg>
        <pc:spChg chg="add mod">
          <ac:chgData name="Simon Chang" userId="0454b1b2955400f8" providerId="LiveId" clId="{30757E21-1E82-434B-8463-4EBB73BFD2FB}" dt="2022-04-30T21:48:35.610" v="20" actId="478"/>
          <ac:spMkLst>
            <pc:docMk/>
            <pc:sldMk cId="3374266356" sldId="2513"/>
            <ac:spMk id="6" creationId="{D95E1CE2-49DC-42BF-84E8-D3E7B89E6996}"/>
          </ac:spMkLst>
        </pc:spChg>
        <pc:spChg chg="add mod">
          <ac:chgData name="Simon Chang" userId="0454b1b2955400f8" providerId="LiveId" clId="{30757E21-1E82-434B-8463-4EBB73BFD2FB}" dt="2022-04-30T21:48:36.845" v="21"/>
          <ac:spMkLst>
            <pc:docMk/>
            <pc:sldMk cId="3374266356" sldId="2513"/>
            <ac:spMk id="7" creationId="{A37E855C-B218-4639-A53A-663DBBA11264}"/>
          </ac:spMkLst>
        </pc:spChg>
      </pc:sldChg>
      <pc:sldChg chg="modSp mod setBg">
        <pc:chgData name="Simon Chang" userId="0454b1b2955400f8" providerId="LiveId" clId="{30757E21-1E82-434B-8463-4EBB73BFD2FB}" dt="2022-05-01T02:27:07.348" v="589" actId="207"/>
        <pc:sldMkLst>
          <pc:docMk/>
          <pc:sldMk cId="2205508421" sldId="2516"/>
        </pc:sldMkLst>
        <pc:spChg chg="mod">
          <ac:chgData name="Simon Chang" userId="0454b1b2955400f8" providerId="LiveId" clId="{30757E21-1E82-434B-8463-4EBB73BFD2FB}" dt="2022-05-01T02:27:07.348" v="589" actId="207"/>
          <ac:spMkLst>
            <pc:docMk/>
            <pc:sldMk cId="2205508421" sldId="2516"/>
            <ac:spMk id="3" creationId="{00000000-0000-0000-0000-000000000000}"/>
          </ac:spMkLst>
        </pc:spChg>
        <pc:picChg chg="mod">
          <ac:chgData name="Simon Chang" userId="0454b1b2955400f8" providerId="LiveId" clId="{30757E21-1E82-434B-8463-4EBB73BFD2FB}" dt="2022-05-01T02:26:37.637" v="541" actId="1076"/>
          <ac:picMkLst>
            <pc:docMk/>
            <pc:sldMk cId="2205508421" sldId="2516"/>
            <ac:picMk id="35843" creationId="{00000000-0000-0000-0000-000000000000}"/>
          </ac:picMkLst>
        </pc:picChg>
      </pc:sldChg>
      <pc:sldChg chg="delSp modSp mod setBg">
        <pc:chgData name="Simon Chang" userId="0454b1b2955400f8" providerId="LiveId" clId="{30757E21-1E82-434B-8463-4EBB73BFD2FB}" dt="2022-05-01T02:19:06.342" v="466" actId="255"/>
        <pc:sldMkLst>
          <pc:docMk/>
          <pc:sldMk cId="2665610888" sldId="2553"/>
        </pc:sldMkLst>
        <pc:spChg chg="mod">
          <ac:chgData name="Simon Chang" userId="0454b1b2955400f8" providerId="LiveId" clId="{30757E21-1E82-434B-8463-4EBB73BFD2FB}" dt="2022-05-01T02:19:06.342" v="466" actId="255"/>
          <ac:spMkLst>
            <pc:docMk/>
            <pc:sldMk cId="2665610888" sldId="2553"/>
            <ac:spMk id="3" creationId="{00000000-0000-0000-0000-000000000000}"/>
          </ac:spMkLst>
        </pc:spChg>
        <pc:spChg chg="del">
          <ac:chgData name="Simon Chang" userId="0454b1b2955400f8" providerId="LiveId" clId="{30757E21-1E82-434B-8463-4EBB73BFD2FB}" dt="2022-05-01T02:04:26.866" v="84" actId="478"/>
          <ac:spMkLst>
            <pc:docMk/>
            <pc:sldMk cId="2665610888" sldId="2553"/>
            <ac:spMk id="4" creationId="{00000000-0000-0000-0000-000000000000}"/>
          </ac:spMkLst>
        </pc:spChg>
        <pc:spChg chg="mod">
          <ac:chgData name="Simon Chang" userId="0454b1b2955400f8" providerId="LiveId" clId="{30757E21-1E82-434B-8463-4EBB73BFD2FB}" dt="2022-05-01T02:10:54.088" v="156" actId="1038"/>
          <ac:spMkLst>
            <pc:docMk/>
            <pc:sldMk cId="2665610888" sldId="2553"/>
            <ac:spMk id="9" creationId="{00000000-0000-0000-0000-000000000000}"/>
          </ac:spMkLst>
        </pc:spChg>
      </pc:sldChg>
      <pc:sldChg chg="modSp mod setBg">
        <pc:chgData name="Simon Chang" userId="0454b1b2955400f8" providerId="LiveId" clId="{30757E21-1E82-434B-8463-4EBB73BFD2FB}" dt="2022-05-01T02:18:33.399" v="463" actId="255"/>
        <pc:sldMkLst>
          <pc:docMk/>
          <pc:sldMk cId="4166855403" sldId="2554"/>
        </pc:sldMkLst>
        <pc:spChg chg="mod">
          <ac:chgData name="Simon Chang" userId="0454b1b2955400f8" providerId="LiveId" clId="{30757E21-1E82-434B-8463-4EBB73BFD2FB}" dt="2022-05-01T02:18:33.399" v="463" actId="255"/>
          <ac:spMkLst>
            <pc:docMk/>
            <pc:sldMk cId="4166855403" sldId="2554"/>
            <ac:spMk id="3" creationId="{00000000-0000-0000-0000-000000000000}"/>
          </ac:spMkLst>
        </pc:spChg>
        <pc:spChg chg="mod">
          <ac:chgData name="Simon Chang" userId="0454b1b2955400f8" providerId="LiveId" clId="{30757E21-1E82-434B-8463-4EBB73BFD2FB}" dt="2022-05-01T02:12:37.426" v="370" actId="1037"/>
          <ac:spMkLst>
            <pc:docMk/>
            <pc:sldMk cId="4166855403" sldId="2554"/>
            <ac:spMk id="5" creationId="{00000000-0000-0000-0000-000000000000}"/>
          </ac:spMkLst>
        </pc:spChg>
      </pc:sldChg>
      <pc:sldChg chg="modSp mod setBg">
        <pc:chgData name="Simon Chang" userId="0454b1b2955400f8" providerId="LiveId" clId="{30757E21-1E82-434B-8463-4EBB73BFD2FB}" dt="2022-05-01T02:18:44.964" v="464" actId="255"/>
        <pc:sldMkLst>
          <pc:docMk/>
          <pc:sldMk cId="2442653064" sldId="2555"/>
        </pc:sldMkLst>
        <pc:spChg chg="mod">
          <ac:chgData name="Simon Chang" userId="0454b1b2955400f8" providerId="LiveId" clId="{30757E21-1E82-434B-8463-4EBB73BFD2FB}" dt="2022-05-01T02:18:44.964" v="464" actId="255"/>
          <ac:spMkLst>
            <pc:docMk/>
            <pc:sldMk cId="2442653064" sldId="2555"/>
            <ac:spMk id="3" creationId="{00000000-0000-0000-0000-000000000000}"/>
          </ac:spMkLst>
        </pc:spChg>
        <pc:spChg chg="mod">
          <ac:chgData name="Simon Chang" userId="0454b1b2955400f8" providerId="LiveId" clId="{30757E21-1E82-434B-8463-4EBB73BFD2FB}" dt="2022-05-01T02:13:08.769" v="378" actId="1037"/>
          <ac:spMkLst>
            <pc:docMk/>
            <pc:sldMk cId="2442653064" sldId="2555"/>
            <ac:spMk id="5" creationId="{00000000-0000-0000-0000-000000000000}"/>
          </ac:spMkLst>
        </pc:spChg>
      </pc:sldChg>
      <pc:sldChg chg="modSp mod setBg">
        <pc:chgData name="Simon Chang" userId="0454b1b2955400f8" providerId="LiveId" clId="{30757E21-1E82-434B-8463-4EBB73BFD2FB}" dt="2022-05-01T02:19:38.985" v="468" actId="20577"/>
        <pc:sldMkLst>
          <pc:docMk/>
          <pc:sldMk cId="2344923490" sldId="2557"/>
        </pc:sldMkLst>
        <pc:spChg chg="mod">
          <ac:chgData name="Simon Chang" userId="0454b1b2955400f8" providerId="LiveId" clId="{30757E21-1E82-434B-8463-4EBB73BFD2FB}" dt="2022-05-01T02:19:38.985" v="468" actId="20577"/>
          <ac:spMkLst>
            <pc:docMk/>
            <pc:sldMk cId="2344923490" sldId="2557"/>
            <ac:spMk id="3" creationId="{00000000-0000-0000-0000-000000000000}"/>
          </ac:spMkLst>
        </pc:spChg>
        <pc:spChg chg="mod">
          <ac:chgData name="Simon Chang" userId="0454b1b2955400f8" providerId="LiveId" clId="{30757E21-1E82-434B-8463-4EBB73BFD2FB}" dt="2022-05-01T02:13:30.190" v="408" actId="1038"/>
          <ac:spMkLst>
            <pc:docMk/>
            <pc:sldMk cId="2344923490" sldId="2557"/>
            <ac:spMk id="5" creationId="{00000000-0000-0000-0000-000000000000}"/>
          </ac:spMkLst>
        </pc:spChg>
      </pc:sldChg>
      <pc:sldChg chg="modSp mod setBg">
        <pc:chgData name="Simon Chang" userId="0454b1b2955400f8" providerId="LiveId" clId="{30757E21-1E82-434B-8463-4EBB73BFD2FB}" dt="2022-05-01T02:16:01.444" v="445" actId="255"/>
        <pc:sldMkLst>
          <pc:docMk/>
          <pc:sldMk cId="697269529" sldId="2559"/>
        </pc:sldMkLst>
        <pc:spChg chg="mod">
          <ac:chgData name="Simon Chang" userId="0454b1b2955400f8" providerId="LiveId" clId="{30757E21-1E82-434B-8463-4EBB73BFD2FB}" dt="2022-05-01T02:16:01.444" v="445" actId="255"/>
          <ac:spMkLst>
            <pc:docMk/>
            <pc:sldMk cId="697269529" sldId="2559"/>
            <ac:spMk id="3" creationId="{00000000-0000-0000-0000-000000000000}"/>
          </ac:spMkLst>
        </pc:spChg>
        <pc:spChg chg="mod">
          <ac:chgData name="Simon Chang" userId="0454b1b2955400f8" providerId="LiveId" clId="{30757E21-1E82-434B-8463-4EBB73BFD2FB}" dt="2022-05-01T02:13:43.406" v="415" actId="1037"/>
          <ac:spMkLst>
            <pc:docMk/>
            <pc:sldMk cId="697269529" sldId="2559"/>
            <ac:spMk id="5" creationId="{00000000-0000-0000-0000-000000000000}"/>
          </ac:spMkLst>
        </pc:spChg>
      </pc:sldChg>
      <pc:sldChg chg="modSp mod setBg">
        <pc:chgData name="Simon Chang" userId="0454b1b2955400f8" providerId="LiveId" clId="{30757E21-1E82-434B-8463-4EBB73BFD2FB}" dt="2022-05-01T03:41:32.874" v="1424" actId="20577"/>
        <pc:sldMkLst>
          <pc:docMk/>
          <pc:sldMk cId="1045870258" sldId="2561"/>
        </pc:sldMkLst>
        <pc:spChg chg="mod">
          <ac:chgData name="Simon Chang" userId="0454b1b2955400f8" providerId="LiveId" clId="{30757E21-1E82-434B-8463-4EBB73BFD2FB}" dt="2022-05-01T03:41:32.874" v="1424" actId="20577"/>
          <ac:spMkLst>
            <pc:docMk/>
            <pc:sldMk cId="1045870258" sldId="2561"/>
            <ac:spMk id="3" creationId="{00000000-0000-0000-0000-000000000000}"/>
          </ac:spMkLst>
        </pc:spChg>
      </pc:sldChg>
      <pc:sldChg chg="modSp del mod setBg">
        <pc:chgData name="Simon Chang" userId="0454b1b2955400f8" providerId="LiveId" clId="{30757E21-1E82-434B-8463-4EBB73BFD2FB}" dt="2022-05-01T02:07:20.227" v="103" actId="47"/>
        <pc:sldMkLst>
          <pc:docMk/>
          <pc:sldMk cId="1565373391" sldId="2589"/>
        </pc:sldMkLst>
        <pc:spChg chg="mod">
          <ac:chgData name="Simon Chang" userId="0454b1b2955400f8" providerId="LiveId" clId="{30757E21-1E82-434B-8463-4EBB73BFD2FB}" dt="2022-05-01T02:06:38.430" v="96" actId="21"/>
          <ac:spMkLst>
            <pc:docMk/>
            <pc:sldMk cId="1565373391" sldId="2589"/>
            <ac:spMk id="3" creationId="{00000000-0000-0000-0000-000000000000}"/>
          </ac:spMkLst>
        </pc:spChg>
      </pc:sldChg>
      <pc:sldChg chg="modSp mod setBg">
        <pc:chgData name="Simon Chang" userId="0454b1b2955400f8" providerId="LiveId" clId="{30757E21-1E82-434B-8463-4EBB73BFD2FB}" dt="2022-05-01T02:30:50.969" v="603" actId="20577"/>
        <pc:sldMkLst>
          <pc:docMk/>
          <pc:sldMk cId="3517433321" sldId="2590"/>
        </pc:sldMkLst>
        <pc:spChg chg="mod">
          <ac:chgData name="Simon Chang" userId="0454b1b2955400f8" providerId="LiveId" clId="{30757E21-1E82-434B-8463-4EBB73BFD2FB}" dt="2022-05-01T02:30:50.969" v="603" actId="20577"/>
          <ac:spMkLst>
            <pc:docMk/>
            <pc:sldMk cId="3517433321" sldId="2590"/>
            <ac:spMk id="3" creationId="{00000000-0000-0000-0000-000000000000}"/>
          </ac:spMkLst>
        </pc:spChg>
        <pc:spChg chg="mod">
          <ac:chgData name="Simon Chang" userId="0454b1b2955400f8" providerId="LiveId" clId="{30757E21-1E82-434B-8463-4EBB73BFD2FB}" dt="2022-05-01T02:13:15.221" v="386" actId="1037"/>
          <ac:spMkLst>
            <pc:docMk/>
            <pc:sldMk cId="3517433321" sldId="2590"/>
            <ac:spMk id="5" creationId="{00000000-0000-0000-0000-000000000000}"/>
          </ac:spMkLst>
        </pc:spChg>
      </pc:sldChg>
      <pc:sldChg chg="modSp mod setBg">
        <pc:chgData name="Simon Chang" userId="0454b1b2955400f8" providerId="LiveId" clId="{30757E21-1E82-434B-8463-4EBB73BFD2FB}" dt="2022-05-01T02:31:03.170" v="605" actId="20577"/>
        <pc:sldMkLst>
          <pc:docMk/>
          <pc:sldMk cId="3045024811" sldId="2591"/>
        </pc:sldMkLst>
        <pc:spChg chg="mod">
          <ac:chgData name="Simon Chang" userId="0454b1b2955400f8" providerId="LiveId" clId="{30757E21-1E82-434B-8463-4EBB73BFD2FB}" dt="2022-05-01T02:31:03.170" v="605" actId="20577"/>
          <ac:spMkLst>
            <pc:docMk/>
            <pc:sldMk cId="3045024811" sldId="2591"/>
            <ac:spMk id="3" creationId="{00000000-0000-0000-0000-000000000000}"/>
          </ac:spMkLst>
        </pc:spChg>
        <pc:spChg chg="mod">
          <ac:chgData name="Simon Chang" userId="0454b1b2955400f8" providerId="LiveId" clId="{30757E21-1E82-434B-8463-4EBB73BFD2FB}" dt="2022-05-01T02:12:01.066" v="308" actId="1038"/>
          <ac:spMkLst>
            <pc:docMk/>
            <pc:sldMk cId="3045024811" sldId="2591"/>
            <ac:spMk id="5" creationId="{00000000-0000-0000-0000-000000000000}"/>
          </ac:spMkLst>
        </pc:spChg>
      </pc:sldChg>
      <pc:sldChg chg="modSp mod setBg">
        <pc:chgData name="Simon Chang" userId="0454b1b2955400f8" providerId="LiveId" clId="{30757E21-1E82-434B-8463-4EBB73BFD2FB}" dt="2022-05-01T02:31:11.003" v="607" actId="20577"/>
        <pc:sldMkLst>
          <pc:docMk/>
          <pc:sldMk cId="147462056" sldId="2592"/>
        </pc:sldMkLst>
        <pc:spChg chg="mod">
          <ac:chgData name="Simon Chang" userId="0454b1b2955400f8" providerId="LiveId" clId="{30757E21-1E82-434B-8463-4EBB73BFD2FB}" dt="2022-05-01T02:31:11.003" v="607" actId="20577"/>
          <ac:spMkLst>
            <pc:docMk/>
            <pc:sldMk cId="147462056" sldId="2592"/>
            <ac:spMk id="3" creationId="{00000000-0000-0000-0000-000000000000}"/>
          </ac:spMkLst>
        </pc:spChg>
        <pc:spChg chg="mod">
          <ac:chgData name="Simon Chang" userId="0454b1b2955400f8" providerId="LiveId" clId="{30757E21-1E82-434B-8463-4EBB73BFD2FB}" dt="2022-05-01T02:13:49.904" v="422" actId="1037"/>
          <ac:spMkLst>
            <pc:docMk/>
            <pc:sldMk cId="147462056" sldId="2592"/>
            <ac:spMk id="5" creationId="{00000000-0000-0000-0000-000000000000}"/>
          </ac:spMkLst>
        </pc:spChg>
      </pc:sldChg>
      <pc:sldChg chg="modSp mod setBg">
        <pc:chgData name="Simon Chang" userId="0454b1b2955400f8" providerId="LiveId" clId="{30757E21-1E82-434B-8463-4EBB73BFD2FB}" dt="2022-05-01T02:16:49.893" v="449" actId="255"/>
        <pc:sldMkLst>
          <pc:docMk/>
          <pc:sldMk cId="3962861144" sldId="2612"/>
        </pc:sldMkLst>
        <pc:spChg chg="mod">
          <ac:chgData name="Simon Chang" userId="0454b1b2955400f8" providerId="LiveId" clId="{30757E21-1E82-434B-8463-4EBB73BFD2FB}" dt="2022-05-01T02:07:07.782" v="102"/>
          <ac:spMkLst>
            <pc:docMk/>
            <pc:sldMk cId="3962861144" sldId="2612"/>
            <ac:spMk id="2" creationId="{00000000-0000-0000-0000-000000000000}"/>
          </ac:spMkLst>
        </pc:spChg>
        <pc:spChg chg="mod">
          <ac:chgData name="Simon Chang" userId="0454b1b2955400f8" providerId="LiveId" clId="{30757E21-1E82-434B-8463-4EBB73BFD2FB}" dt="2022-05-01T02:16:49.893" v="449" actId="255"/>
          <ac:spMkLst>
            <pc:docMk/>
            <pc:sldMk cId="3962861144" sldId="2612"/>
            <ac:spMk id="3" creationId="{00000000-0000-0000-0000-000000000000}"/>
          </ac:spMkLst>
        </pc:spChg>
      </pc:sldChg>
      <pc:sldChg chg="addSp delSp modSp add mod setBg">
        <pc:chgData name="Simon Chang" userId="0454b1b2955400f8" providerId="LiveId" clId="{30757E21-1E82-434B-8463-4EBB73BFD2FB}" dt="2022-05-01T02:17:23.606" v="455" actId="14100"/>
        <pc:sldMkLst>
          <pc:docMk/>
          <pc:sldMk cId="3803285942" sldId="2613"/>
        </pc:sldMkLst>
        <pc:spChg chg="del">
          <ac:chgData name="Simon Chang" userId="0454b1b2955400f8" providerId="LiveId" clId="{30757E21-1E82-434B-8463-4EBB73BFD2FB}" dt="2022-05-01T02:09:20.738" v="123" actId="478"/>
          <ac:spMkLst>
            <pc:docMk/>
            <pc:sldMk cId="3803285942" sldId="2613"/>
            <ac:spMk id="2" creationId="{00000000-0000-0000-0000-000000000000}"/>
          </ac:spMkLst>
        </pc:spChg>
        <pc:spChg chg="mod">
          <ac:chgData name="Simon Chang" userId="0454b1b2955400f8" providerId="LiveId" clId="{30757E21-1E82-434B-8463-4EBB73BFD2FB}" dt="2022-05-01T02:17:23.606" v="455" actId="14100"/>
          <ac:spMkLst>
            <pc:docMk/>
            <pc:sldMk cId="3803285942" sldId="2613"/>
            <ac:spMk id="3" creationId="{00000000-0000-0000-0000-000000000000}"/>
          </ac:spMkLst>
        </pc:spChg>
        <pc:spChg chg="add del mod">
          <ac:chgData name="Simon Chang" userId="0454b1b2955400f8" providerId="LiveId" clId="{30757E21-1E82-434B-8463-4EBB73BFD2FB}" dt="2022-05-01T02:17:20.079" v="454" actId="478"/>
          <ac:spMkLst>
            <pc:docMk/>
            <pc:sldMk cId="3803285942" sldId="2613"/>
            <ac:spMk id="5" creationId="{C57AB382-393B-4725-9B49-8705E4E1AC0D}"/>
          </ac:spMkLst>
        </pc:spChg>
      </pc:sldChg>
      <pc:sldChg chg="modSp add del mod setBg">
        <pc:chgData name="Simon Chang" userId="0454b1b2955400f8" providerId="LiveId" clId="{30757E21-1E82-434B-8463-4EBB73BFD2FB}" dt="2022-05-01T02:07:59.661" v="113" actId="47"/>
        <pc:sldMkLst>
          <pc:docMk/>
          <pc:sldMk cId="745266847" sldId="2614"/>
        </pc:sldMkLst>
        <pc:spChg chg="mod">
          <ac:chgData name="Simon Chang" userId="0454b1b2955400f8" providerId="LiveId" clId="{30757E21-1E82-434B-8463-4EBB73BFD2FB}" dt="2022-05-01T02:07:45.957" v="109" actId="21"/>
          <ac:spMkLst>
            <pc:docMk/>
            <pc:sldMk cId="745266847" sldId="2614"/>
            <ac:spMk id="3" creationId="{00000000-0000-0000-0000-000000000000}"/>
          </ac:spMkLst>
        </pc:spChg>
      </pc:sldChg>
      <pc:sldChg chg="addSp delSp modSp add mod setBg">
        <pc:chgData name="Simon Chang" userId="0454b1b2955400f8" providerId="LiveId" clId="{30757E21-1E82-434B-8463-4EBB73BFD2FB}" dt="2022-05-01T02:17:16.107" v="453" actId="14100"/>
        <pc:sldMkLst>
          <pc:docMk/>
          <pc:sldMk cId="2426405590" sldId="2615"/>
        </pc:sldMkLst>
        <pc:spChg chg="del">
          <ac:chgData name="Simon Chang" userId="0454b1b2955400f8" providerId="LiveId" clId="{30757E21-1E82-434B-8463-4EBB73BFD2FB}" dt="2022-05-01T02:09:25.089" v="124" actId="478"/>
          <ac:spMkLst>
            <pc:docMk/>
            <pc:sldMk cId="2426405590" sldId="2615"/>
            <ac:spMk id="2" creationId="{00000000-0000-0000-0000-000000000000}"/>
          </ac:spMkLst>
        </pc:spChg>
        <pc:spChg chg="mod">
          <ac:chgData name="Simon Chang" userId="0454b1b2955400f8" providerId="LiveId" clId="{30757E21-1E82-434B-8463-4EBB73BFD2FB}" dt="2022-05-01T02:17:16.107" v="453" actId="14100"/>
          <ac:spMkLst>
            <pc:docMk/>
            <pc:sldMk cId="2426405590" sldId="2615"/>
            <ac:spMk id="3" creationId="{00000000-0000-0000-0000-000000000000}"/>
          </ac:spMkLst>
        </pc:spChg>
        <pc:spChg chg="add del mod">
          <ac:chgData name="Simon Chang" userId="0454b1b2955400f8" providerId="LiveId" clId="{30757E21-1E82-434B-8463-4EBB73BFD2FB}" dt="2022-05-01T02:17:12.107" v="452" actId="478"/>
          <ac:spMkLst>
            <pc:docMk/>
            <pc:sldMk cId="2426405590" sldId="2615"/>
            <ac:spMk id="5" creationId="{B6584940-C64E-40E4-BFBC-F2F3C10D1966}"/>
          </ac:spMkLst>
        </pc:spChg>
      </pc:sldChg>
      <pc:sldChg chg="addSp modSp add mod setBg">
        <pc:chgData name="Simon Chang" userId="0454b1b2955400f8" providerId="LiveId" clId="{30757E21-1E82-434B-8463-4EBB73BFD2FB}" dt="2022-05-01T03:06:41.426" v="802" actId="14100"/>
        <pc:sldMkLst>
          <pc:docMk/>
          <pc:sldMk cId="240503490" sldId="2616"/>
        </pc:sldMkLst>
        <pc:spChg chg="add mod">
          <ac:chgData name="Simon Chang" userId="0454b1b2955400f8" providerId="LiveId" clId="{30757E21-1E82-434B-8463-4EBB73BFD2FB}" dt="2022-05-01T02:59:15.895" v="743" actId="20577"/>
          <ac:spMkLst>
            <pc:docMk/>
            <pc:sldMk cId="240503490" sldId="2616"/>
            <ac:spMk id="4" creationId="{F565D718-E6C9-4321-9138-ABCDF9B944E8}"/>
          </ac:spMkLst>
        </pc:spChg>
        <pc:spChg chg="mod">
          <ac:chgData name="Simon Chang" userId="0454b1b2955400f8" providerId="LiveId" clId="{30757E21-1E82-434B-8463-4EBB73BFD2FB}" dt="2022-05-01T02:46:54.650" v="629" actId="14100"/>
          <ac:spMkLst>
            <pc:docMk/>
            <pc:sldMk cId="240503490" sldId="2616"/>
            <ac:spMk id="1004" creationId="{00000000-0000-0000-0000-000000000000}"/>
          </ac:spMkLst>
        </pc:spChg>
        <pc:spChg chg="mod">
          <ac:chgData name="Simon Chang" userId="0454b1b2955400f8" providerId="LiveId" clId="{30757E21-1E82-434B-8463-4EBB73BFD2FB}" dt="2022-05-01T03:06:41.426" v="802" actId="14100"/>
          <ac:spMkLst>
            <pc:docMk/>
            <pc:sldMk cId="240503490" sldId="2616"/>
            <ac:spMk id="1005" creationId="{00000000-0000-0000-0000-000000000000}"/>
          </ac:spMkLst>
        </pc:spChg>
      </pc:sldChg>
      <pc:sldChg chg="modSp add del mod setBg">
        <pc:chgData name="Simon Chang" userId="0454b1b2955400f8" providerId="LiveId" clId="{30757E21-1E82-434B-8463-4EBB73BFD2FB}" dt="2022-05-01T02:08:27.098" v="121" actId="47"/>
        <pc:sldMkLst>
          <pc:docMk/>
          <pc:sldMk cId="352120938" sldId="2616"/>
        </pc:sldMkLst>
        <pc:spChg chg="mod">
          <ac:chgData name="Simon Chang" userId="0454b1b2955400f8" providerId="LiveId" clId="{30757E21-1E82-434B-8463-4EBB73BFD2FB}" dt="2022-05-01T02:08:19.144" v="118" actId="21"/>
          <ac:spMkLst>
            <pc:docMk/>
            <pc:sldMk cId="352120938" sldId="2616"/>
            <ac:spMk id="3" creationId="{00000000-0000-0000-0000-000000000000}"/>
          </ac:spMkLst>
        </pc:spChg>
      </pc:sldChg>
      <pc:sldChg chg="addSp delSp modSp add mod">
        <pc:chgData name="Simon Chang" userId="0454b1b2955400f8" providerId="LiveId" clId="{30757E21-1E82-434B-8463-4EBB73BFD2FB}" dt="2022-05-01T03:09:32.962" v="828" actId="2711"/>
        <pc:sldMkLst>
          <pc:docMk/>
          <pc:sldMk cId="1574001795" sldId="2617"/>
        </pc:sldMkLst>
        <pc:spChg chg="add del mod">
          <ac:chgData name="Simon Chang" userId="0454b1b2955400f8" providerId="LiveId" clId="{30757E21-1E82-434B-8463-4EBB73BFD2FB}" dt="2022-05-01T02:52:05.390" v="678" actId="478"/>
          <ac:spMkLst>
            <pc:docMk/>
            <pc:sldMk cId="1574001795" sldId="2617"/>
            <ac:spMk id="3" creationId="{09B11E49-4042-488B-A169-D36AD3742D5A}"/>
          </ac:spMkLst>
        </pc:spChg>
        <pc:spChg chg="add mod">
          <ac:chgData name="Simon Chang" userId="0454b1b2955400f8" providerId="LiveId" clId="{30757E21-1E82-434B-8463-4EBB73BFD2FB}" dt="2022-05-01T02:59:21.432" v="746" actId="20577"/>
          <ac:spMkLst>
            <pc:docMk/>
            <pc:sldMk cId="1574001795" sldId="2617"/>
            <ac:spMk id="6" creationId="{FE973899-6CEF-48B4-AB11-E806990E6E68}"/>
          </ac:spMkLst>
        </pc:spChg>
        <pc:spChg chg="del">
          <ac:chgData name="Simon Chang" userId="0454b1b2955400f8" providerId="LiveId" clId="{30757E21-1E82-434B-8463-4EBB73BFD2FB}" dt="2022-05-01T02:52:01.913" v="677" actId="478"/>
          <ac:spMkLst>
            <pc:docMk/>
            <pc:sldMk cId="1574001795" sldId="2617"/>
            <ac:spMk id="1004" creationId="{00000000-0000-0000-0000-000000000000}"/>
          </ac:spMkLst>
        </pc:spChg>
        <pc:spChg chg="mod">
          <ac:chgData name="Simon Chang" userId="0454b1b2955400f8" providerId="LiveId" clId="{30757E21-1E82-434B-8463-4EBB73BFD2FB}" dt="2022-05-01T03:09:32.962" v="828" actId="2711"/>
          <ac:spMkLst>
            <pc:docMk/>
            <pc:sldMk cId="1574001795" sldId="2617"/>
            <ac:spMk id="1005" creationId="{00000000-0000-0000-0000-000000000000}"/>
          </ac:spMkLst>
        </pc:spChg>
      </pc:sldChg>
      <pc:sldChg chg="addSp modSp add mod">
        <pc:chgData name="Simon Chang" userId="0454b1b2955400f8" providerId="LiveId" clId="{30757E21-1E82-434B-8463-4EBB73BFD2FB}" dt="2022-05-01T03:06:36.390" v="801" actId="14100"/>
        <pc:sldMkLst>
          <pc:docMk/>
          <pc:sldMk cId="2337866564" sldId="2618"/>
        </pc:sldMkLst>
        <pc:spChg chg="add mod">
          <ac:chgData name="Simon Chang" userId="0454b1b2955400f8" providerId="LiveId" clId="{30757E21-1E82-434B-8463-4EBB73BFD2FB}" dt="2022-05-01T02:59:26.977" v="749" actId="20577"/>
          <ac:spMkLst>
            <pc:docMk/>
            <pc:sldMk cId="2337866564" sldId="2618"/>
            <ac:spMk id="4" creationId="{330ED36B-8C04-444D-BF1D-66817A2C9E5C}"/>
          </ac:spMkLst>
        </pc:spChg>
        <pc:spChg chg="mod">
          <ac:chgData name="Simon Chang" userId="0454b1b2955400f8" providerId="LiveId" clId="{30757E21-1E82-434B-8463-4EBB73BFD2FB}" dt="2022-05-01T03:06:36.390" v="801" actId="14100"/>
          <ac:spMkLst>
            <pc:docMk/>
            <pc:sldMk cId="2337866564" sldId="2618"/>
            <ac:spMk id="1005" creationId="{00000000-0000-0000-0000-000000000000}"/>
          </ac:spMkLst>
        </pc:spChg>
      </pc:sldChg>
      <pc:sldChg chg="addSp modSp add mod">
        <pc:chgData name="Simon Chang" userId="0454b1b2955400f8" providerId="LiveId" clId="{30757E21-1E82-434B-8463-4EBB73BFD2FB}" dt="2022-05-01T03:09:27.452" v="827" actId="2711"/>
        <pc:sldMkLst>
          <pc:docMk/>
          <pc:sldMk cId="4116871267" sldId="2619"/>
        </pc:sldMkLst>
        <pc:spChg chg="add mod">
          <ac:chgData name="Simon Chang" userId="0454b1b2955400f8" providerId="LiveId" clId="{30757E21-1E82-434B-8463-4EBB73BFD2FB}" dt="2022-05-01T02:59:32.254" v="752" actId="20577"/>
          <ac:spMkLst>
            <pc:docMk/>
            <pc:sldMk cId="4116871267" sldId="2619"/>
            <ac:spMk id="3" creationId="{ED1054C5-9305-4FC1-B735-207842FE4671}"/>
          </ac:spMkLst>
        </pc:spChg>
        <pc:spChg chg="mod">
          <ac:chgData name="Simon Chang" userId="0454b1b2955400f8" providerId="LiveId" clId="{30757E21-1E82-434B-8463-4EBB73BFD2FB}" dt="2022-05-01T03:09:27.452" v="827" actId="2711"/>
          <ac:spMkLst>
            <pc:docMk/>
            <pc:sldMk cId="4116871267" sldId="2619"/>
            <ac:spMk id="1005" creationId="{00000000-0000-0000-0000-000000000000}"/>
          </ac:spMkLst>
        </pc:spChg>
      </pc:sldChg>
      <pc:sldChg chg="addSp modSp add mod">
        <pc:chgData name="Simon Chang" userId="0454b1b2955400f8" providerId="LiveId" clId="{30757E21-1E82-434B-8463-4EBB73BFD2FB}" dt="2022-05-01T03:07:31.817" v="809" actId="207"/>
        <pc:sldMkLst>
          <pc:docMk/>
          <pc:sldMk cId="608050349" sldId="2620"/>
        </pc:sldMkLst>
        <pc:spChg chg="add mod">
          <ac:chgData name="Simon Chang" userId="0454b1b2955400f8" providerId="LiveId" clId="{30757E21-1E82-434B-8463-4EBB73BFD2FB}" dt="2022-05-01T02:59:36.950" v="755" actId="20577"/>
          <ac:spMkLst>
            <pc:docMk/>
            <pc:sldMk cId="608050349" sldId="2620"/>
            <ac:spMk id="4" creationId="{7D4AD9B7-7AB3-4984-A315-06E60CAC5A5C}"/>
          </ac:spMkLst>
        </pc:spChg>
        <pc:spChg chg="mod">
          <ac:chgData name="Simon Chang" userId="0454b1b2955400f8" providerId="LiveId" clId="{30757E21-1E82-434B-8463-4EBB73BFD2FB}" dt="2022-05-01T03:07:31.817" v="809" actId="207"/>
          <ac:spMkLst>
            <pc:docMk/>
            <pc:sldMk cId="608050349" sldId="2620"/>
            <ac:spMk id="1005" creationId="{00000000-0000-0000-0000-000000000000}"/>
          </ac:spMkLst>
        </pc:spChg>
      </pc:sldChg>
      <pc:sldChg chg="addSp modSp add mod">
        <pc:chgData name="Simon Chang" userId="0454b1b2955400f8" providerId="LiveId" clId="{30757E21-1E82-434B-8463-4EBB73BFD2FB}" dt="2022-05-01T03:09:17.734" v="826" actId="2711"/>
        <pc:sldMkLst>
          <pc:docMk/>
          <pc:sldMk cId="4186002752" sldId="2621"/>
        </pc:sldMkLst>
        <pc:spChg chg="add mod">
          <ac:chgData name="Simon Chang" userId="0454b1b2955400f8" providerId="LiveId" clId="{30757E21-1E82-434B-8463-4EBB73BFD2FB}" dt="2022-05-01T02:59:45.726" v="758" actId="20577"/>
          <ac:spMkLst>
            <pc:docMk/>
            <pc:sldMk cId="4186002752" sldId="2621"/>
            <ac:spMk id="3" creationId="{CCF83B40-5E9D-42B1-B3BA-F7CAEA650C78}"/>
          </ac:spMkLst>
        </pc:spChg>
        <pc:spChg chg="mod">
          <ac:chgData name="Simon Chang" userId="0454b1b2955400f8" providerId="LiveId" clId="{30757E21-1E82-434B-8463-4EBB73BFD2FB}" dt="2022-05-01T03:09:17.734" v="826" actId="2711"/>
          <ac:spMkLst>
            <pc:docMk/>
            <pc:sldMk cId="4186002752" sldId="2621"/>
            <ac:spMk id="1005" creationId="{00000000-0000-0000-0000-000000000000}"/>
          </ac:spMkLst>
        </pc:spChg>
      </pc:sldChg>
      <pc:sldChg chg="addSp modSp add mod">
        <pc:chgData name="Simon Chang" userId="0454b1b2955400f8" providerId="LiveId" clId="{30757E21-1E82-434B-8463-4EBB73BFD2FB}" dt="2022-05-01T03:08:07.355" v="816" actId="207"/>
        <pc:sldMkLst>
          <pc:docMk/>
          <pc:sldMk cId="59773581" sldId="2622"/>
        </pc:sldMkLst>
        <pc:spChg chg="add mod">
          <ac:chgData name="Simon Chang" userId="0454b1b2955400f8" providerId="LiveId" clId="{30757E21-1E82-434B-8463-4EBB73BFD2FB}" dt="2022-05-01T02:59:50.430" v="761" actId="20577"/>
          <ac:spMkLst>
            <pc:docMk/>
            <pc:sldMk cId="59773581" sldId="2622"/>
            <ac:spMk id="4" creationId="{5107B52E-6173-4C51-B09B-6ED41B673DC6}"/>
          </ac:spMkLst>
        </pc:spChg>
        <pc:spChg chg="mod">
          <ac:chgData name="Simon Chang" userId="0454b1b2955400f8" providerId="LiveId" clId="{30757E21-1E82-434B-8463-4EBB73BFD2FB}" dt="2022-05-01T03:08:07.355" v="816" actId="207"/>
          <ac:spMkLst>
            <pc:docMk/>
            <pc:sldMk cId="59773581" sldId="2622"/>
            <ac:spMk id="1005" creationId="{00000000-0000-0000-0000-000000000000}"/>
          </ac:spMkLst>
        </pc:spChg>
      </pc:sldChg>
      <pc:sldChg chg="addSp modSp add mod">
        <pc:chgData name="Simon Chang" userId="0454b1b2955400f8" providerId="LiveId" clId="{30757E21-1E82-434B-8463-4EBB73BFD2FB}" dt="2022-05-01T03:09:09.857" v="825" actId="2711"/>
        <pc:sldMkLst>
          <pc:docMk/>
          <pc:sldMk cId="4154277550" sldId="2623"/>
        </pc:sldMkLst>
        <pc:spChg chg="add mod">
          <ac:chgData name="Simon Chang" userId="0454b1b2955400f8" providerId="LiveId" clId="{30757E21-1E82-434B-8463-4EBB73BFD2FB}" dt="2022-05-01T02:59:56.671" v="764" actId="20577"/>
          <ac:spMkLst>
            <pc:docMk/>
            <pc:sldMk cId="4154277550" sldId="2623"/>
            <ac:spMk id="3" creationId="{FDF39480-E86A-47A7-869A-7AE49BF3914E}"/>
          </ac:spMkLst>
        </pc:spChg>
        <pc:spChg chg="mod">
          <ac:chgData name="Simon Chang" userId="0454b1b2955400f8" providerId="LiveId" clId="{30757E21-1E82-434B-8463-4EBB73BFD2FB}" dt="2022-05-01T03:09:09.857" v="825" actId="2711"/>
          <ac:spMkLst>
            <pc:docMk/>
            <pc:sldMk cId="4154277550" sldId="2623"/>
            <ac:spMk id="1005" creationId="{00000000-0000-0000-0000-000000000000}"/>
          </ac:spMkLst>
        </pc:spChg>
      </pc:sldChg>
      <pc:sldChg chg="modSp add mod">
        <pc:chgData name="Simon Chang" userId="0454b1b2955400f8" providerId="LiveId" clId="{30757E21-1E82-434B-8463-4EBB73BFD2FB}" dt="2022-05-01T03:08:41.996" v="823" actId="207"/>
        <pc:sldMkLst>
          <pc:docMk/>
          <pc:sldMk cId="3655326410" sldId="2624"/>
        </pc:sldMkLst>
        <pc:spChg chg="mod">
          <ac:chgData name="Simon Chang" userId="0454b1b2955400f8" providerId="LiveId" clId="{30757E21-1E82-434B-8463-4EBB73BFD2FB}" dt="2022-05-01T03:00:05.176" v="769" actId="20577"/>
          <ac:spMkLst>
            <pc:docMk/>
            <pc:sldMk cId="3655326410" sldId="2624"/>
            <ac:spMk id="4" creationId="{5107B52E-6173-4C51-B09B-6ED41B673DC6}"/>
          </ac:spMkLst>
        </pc:spChg>
        <pc:spChg chg="mod">
          <ac:chgData name="Simon Chang" userId="0454b1b2955400f8" providerId="LiveId" clId="{30757E21-1E82-434B-8463-4EBB73BFD2FB}" dt="2022-05-01T03:08:41.996" v="823" actId="207"/>
          <ac:spMkLst>
            <pc:docMk/>
            <pc:sldMk cId="3655326410" sldId="2624"/>
            <ac:spMk id="1005" creationId="{00000000-0000-0000-0000-000000000000}"/>
          </ac:spMkLst>
        </pc:spChg>
      </pc:sldChg>
      <pc:sldChg chg="modSp add mod">
        <pc:chgData name="Simon Chang" userId="0454b1b2955400f8" providerId="LiveId" clId="{30757E21-1E82-434B-8463-4EBB73BFD2FB}" dt="2022-05-01T03:09:03.227" v="824" actId="2711"/>
        <pc:sldMkLst>
          <pc:docMk/>
          <pc:sldMk cId="461014329" sldId="2625"/>
        </pc:sldMkLst>
        <pc:spChg chg="mod">
          <ac:chgData name="Simon Chang" userId="0454b1b2955400f8" providerId="LiveId" clId="{30757E21-1E82-434B-8463-4EBB73BFD2FB}" dt="2022-05-01T03:02:32.588" v="793" actId="1037"/>
          <ac:spMkLst>
            <pc:docMk/>
            <pc:sldMk cId="461014329" sldId="2625"/>
            <ac:spMk id="3" creationId="{FDF39480-E86A-47A7-869A-7AE49BF3914E}"/>
          </ac:spMkLst>
        </pc:spChg>
        <pc:spChg chg="mod">
          <ac:chgData name="Simon Chang" userId="0454b1b2955400f8" providerId="LiveId" clId="{30757E21-1E82-434B-8463-4EBB73BFD2FB}" dt="2022-05-01T03:09:03.227" v="824" actId="2711"/>
          <ac:spMkLst>
            <pc:docMk/>
            <pc:sldMk cId="461014329" sldId="2625"/>
            <ac:spMk id="1005" creationId="{00000000-0000-0000-0000-000000000000}"/>
          </ac:spMkLst>
        </pc:spChg>
      </pc:sldChg>
      <pc:sldChg chg="modSp add mod">
        <pc:chgData name="Simon Chang" userId="0454b1b2955400f8" providerId="LiveId" clId="{30757E21-1E82-434B-8463-4EBB73BFD2FB}" dt="2022-05-01T03:39:36.071" v="1420" actId="2711"/>
        <pc:sldMkLst>
          <pc:docMk/>
          <pc:sldMk cId="4215392250" sldId="2626"/>
        </pc:sldMkLst>
        <pc:spChg chg="mod">
          <ac:chgData name="Simon Chang" userId="0454b1b2955400f8" providerId="LiveId" clId="{30757E21-1E82-434B-8463-4EBB73BFD2FB}" dt="2022-05-01T03:39:36.071" v="1420" actId="2711"/>
          <ac:spMkLst>
            <pc:docMk/>
            <pc:sldMk cId="4215392250" sldId="2626"/>
            <ac:spMk id="1244" creationId="{00000000-0000-0000-0000-000000000000}"/>
          </ac:spMkLst>
        </pc:spChg>
      </pc:sldChg>
      <pc:sldChg chg="modSp mod setBg">
        <pc:chgData name="Simon Chang" userId="0454b1b2955400f8" providerId="LiveId" clId="{30757E21-1E82-434B-8463-4EBB73BFD2FB}" dt="2022-05-01T03:43:04.655" v="1427" actId="122"/>
        <pc:sldMkLst>
          <pc:docMk/>
          <pc:sldMk cId="595083320" sldId="2627"/>
        </pc:sldMkLst>
        <pc:spChg chg="mod">
          <ac:chgData name="Simon Chang" userId="0454b1b2955400f8" providerId="LiveId" clId="{30757E21-1E82-434B-8463-4EBB73BFD2FB}" dt="2022-05-01T03:43:04.655" v="1427" actId="122"/>
          <ac:spMkLst>
            <pc:docMk/>
            <pc:sldMk cId="595083320" sldId="2627"/>
            <ac:spMk id="1004" creationId="{00000000-0000-0000-0000-000000000000}"/>
          </ac:spMkLst>
        </pc:spChg>
      </pc:sldChg>
      <pc:sldChg chg="setBg">
        <pc:chgData name="Simon Chang" userId="0454b1b2955400f8" providerId="LiveId" clId="{30757E21-1E82-434B-8463-4EBB73BFD2FB}" dt="2022-05-01T03:42:41.637" v="1425"/>
        <pc:sldMkLst>
          <pc:docMk/>
          <pc:sldMk cId="3548566552" sldId="2628"/>
        </pc:sldMkLst>
      </pc:sldChg>
      <pc:sldChg chg="modSp mod setBg">
        <pc:chgData name="Simon Chang" userId="0454b1b2955400f8" providerId="LiveId" clId="{30757E21-1E82-434B-8463-4EBB73BFD2FB}" dt="2022-05-01T03:43:15.599" v="1429" actId="122"/>
        <pc:sldMkLst>
          <pc:docMk/>
          <pc:sldMk cId="213819814" sldId="2629"/>
        </pc:sldMkLst>
        <pc:spChg chg="mod">
          <ac:chgData name="Simon Chang" userId="0454b1b2955400f8" providerId="LiveId" clId="{30757E21-1E82-434B-8463-4EBB73BFD2FB}" dt="2022-05-01T03:43:15.599" v="1429" actId="122"/>
          <ac:spMkLst>
            <pc:docMk/>
            <pc:sldMk cId="213819814" sldId="2629"/>
            <ac:spMk id="1004" creationId="{00000000-0000-0000-0000-000000000000}"/>
          </ac:spMkLst>
        </pc:spChg>
      </pc:sldChg>
      <pc:sldChg chg="setBg">
        <pc:chgData name="Simon Chang" userId="0454b1b2955400f8" providerId="LiveId" clId="{30757E21-1E82-434B-8463-4EBB73BFD2FB}" dt="2022-05-01T03:42:41.637" v="1425"/>
        <pc:sldMkLst>
          <pc:docMk/>
          <pc:sldMk cId="3116387007" sldId="2630"/>
        </pc:sldMkLst>
      </pc:sldChg>
      <pc:sldChg chg="modSp mod setBg">
        <pc:chgData name="Simon Chang" userId="0454b1b2955400f8" providerId="LiveId" clId="{30757E21-1E82-434B-8463-4EBB73BFD2FB}" dt="2022-05-01T03:43:23.015" v="1431" actId="122"/>
        <pc:sldMkLst>
          <pc:docMk/>
          <pc:sldMk cId="3821327745" sldId="2631"/>
        </pc:sldMkLst>
        <pc:spChg chg="mod">
          <ac:chgData name="Simon Chang" userId="0454b1b2955400f8" providerId="LiveId" clId="{30757E21-1E82-434B-8463-4EBB73BFD2FB}" dt="2022-05-01T03:43:23.015" v="1431" actId="122"/>
          <ac:spMkLst>
            <pc:docMk/>
            <pc:sldMk cId="3821327745" sldId="2631"/>
            <ac:spMk id="1004" creationId="{00000000-0000-0000-0000-000000000000}"/>
          </ac:spMkLst>
        </pc:spChg>
      </pc:sldChg>
      <pc:sldChg chg="setBg">
        <pc:chgData name="Simon Chang" userId="0454b1b2955400f8" providerId="LiveId" clId="{30757E21-1E82-434B-8463-4EBB73BFD2FB}" dt="2022-05-01T03:42:41.637" v="1425"/>
        <pc:sldMkLst>
          <pc:docMk/>
          <pc:sldMk cId="3121716052" sldId="2632"/>
        </pc:sldMkLst>
      </pc:sldChg>
      <pc:sldChg chg="modSp mod setBg">
        <pc:chgData name="Simon Chang" userId="0454b1b2955400f8" providerId="LiveId" clId="{30757E21-1E82-434B-8463-4EBB73BFD2FB}" dt="2022-05-01T03:43:31.479" v="1433" actId="122"/>
        <pc:sldMkLst>
          <pc:docMk/>
          <pc:sldMk cId="1332819292" sldId="2633"/>
        </pc:sldMkLst>
        <pc:spChg chg="mod">
          <ac:chgData name="Simon Chang" userId="0454b1b2955400f8" providerId="LiveId" clId="{30757E21-1E82-434B-8463-4EBB73BFD2FB}" dt="2022-05-01T03:43:31.479" v="1433" actId="122"/>
          <ac:spMkLst>
            <pc:docMk/>
            <pc:sldMk cId="1332819292" sldId="2633"/>
            <ac:spMk id="1004" creationId="{00000000-0000-0000-0000-000000000000}"/>
          </ac:spMkLst>
        </pc:spChg>
      </pc:sldChg>
      <pc:sldChg chg="setBg">
        <pc:chgData name="Simon Chang" userId="0454b1b2955400f8" providerId="LiveId" clId="{30757E21-1E82-434B-8463-4EBB73BFD2FB}" dt="2022-05-01T03:42:41.637" v="1425"/>
        <pc:sldMkLst>
          <pc:docMk/>
          <pc:sldMk cId="3939402147" sldId="2634"/>
        </pc:sldMkLst>
      </pc:sldChg>
      <pc:sldChg chg="modSp mod setBg">
        <pc:chgData name="Simon Chang" userId="0454b1b2955400f8" providerId="LiveId" clId="{30757E21-1E82-434B-8463-4EBB73BFD2FB}" dt="2022-05-01T03:43:36.952" v="1435" actId="122"/>
        <pc:sldMkLst>
          <pc:docMk/>
          <pc:sldMk cId="1820750642" sldId="2635"/>
        </pc:sldMkLst>
        <pc:spChg chg="mod">
          <ac:chgData name="Simon Chang" userId="0454b1b2955400f8" providerId="LiveId" clId="{30757E21-1E82-434B-8463-4EBB73BFD2FB}" dt="2022-05-01T03:43:36.952" v="1435" actId="122"/>
          <ac:spMkLst>
            <pc:docMk/>
            <pc:sldMk cId="1820750642" sldId="2635"/>
            <ac:spMk id="1004" creationId="{00000000-0000-0000-0000-000000000000}"/>
          </ac:spMkLst>
        </pc:spChg>
      </pc:sldChg>
      <pc:sldChg chg="setBg">
        <pc:chgData name="Simon Chang" userId="0454b1b2955400f8" providerId="LiveId" clId="{30757E21-1E82-434B-8463-4EBB73BFD2FB}" dt="2022-05-01T03:42:41.637" v="1425"/>
        <pc:sldMkLst>
          <pc:docMk/>
          <pc:sldMk cId="2222075156" sldId="2636"/>
        </pc:sldMkLst>
      </pc:sldChg>
      <pc:sldMasterChg chg="delSldLayout">
        <pc:chgData name="Simon Chang" userId="0454b1b2955400f8" providerId="LiveId" clId="{30757E21-1E82-434B-8463-4EBB73BFD2FB}" dt="2022-05-01T02:09:05.296" v="122" actId="47"/>
        <pc:sldMasterMkLst>
          <pc:docMk/>
          <pc:sldMasterMk cId="0" sldId="2147483782"/>
        </pc:sldMasterMkLst>
        <pc:sldLayoutChg chg="del">
          <pc:chgData name="Simon Chang" userId="0454b1b2955400f8" providerId="LiveId" clId="{30757E21-1E82-434B-8463-4EBB73BFD2FB}" dt="2022-05-01T02:09:05.296" v="122" actId="47"/>
          <pc:sldLayoutMkLst>
            <pc:docMk/>
            <pc:sldMasterMk cId="0" sldId="2147483782"/>
            <pc:sldLayoutMk cId="0"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4785408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63176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73691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49007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56587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76490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9435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65499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15505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3962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25621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2547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2022/5/1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55038952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sz="4600" b="1" dirty="0">
                <a:solidFill>
                  <a:srgbClr val="FFFF00"/>
                </a:solidFill>
                <a:latin typeface="微软雅黑" panose="020B0503020204020204" pitchFamily="34" charset="-122"/>
                <a:ea typeface="微软雅黑" panose="020B0503020204020204" pitchFamily="34" charset="-122"/>
              </a:rPr>
              <a:t>基督徒！你當作被世界討厭的人！</a:t>
            </a:r>
            <a:r>
              <a:rPr lang="en-US" altLang="zh-CN" sz="4600" b="1" dirty="0">
                <a:solidFill>
                  <a:srgbClr val="FFFF00"/>
                </a:solidFill>
                <a:latin typeface="微软雅黑" panose="020B0503020204020204" pitchFamily="34" charset="-122"/>
                <a:ea typeface="微软雅黑" panose="020B0503020204020204" pitchFamily="34" charset="-122"/>
              </a:rPr>
              <a:t/>
            </a:r>
            <a:br>
              <a:rPr lang="en-US" altLang="zh-CN" sz="4600" b="1" dirty="0">
                <a:solidFill>
                  <a:srgbClr val="FFFF00"/>
                </a:solidFill>
                <a:latin typeface="微软雅黑" panose="020B0503020204020204" pitchFamily="34" charset="-122"/>
                <a:ea typeface="微软雅黑" panose="020B0503020204020204" pitchFamily="34" charset="-122"/>
              </a:rPr>
            </a:br>
            <a:r>
              <a:rPr lang="en-US" altLang="zh-CN" sz="4600" b="1" dirty="0">
                <a:solidFill>
                  <a:schemeClr val="bg1"/>
                </a:solidFill>
                <a:latin typeface="微软雅黑" panose="020B0503020204020204" pitchFamily="34" charset="-122"/>
                <a:ea typeface="微软雅黑" panose="020B0503020204020204" pitchFamily="34" charset="-122"/>
              </a:rPr>
              <a:t>Christians! Be Troublesome to the World!</a:t>
            </a:r>
            <a:endParaRPr lang="zh-CN" altLang="en-US" sz="4600"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5/1/2022</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a:t>
            </a:r>
          </a:p>
          <a:p>
            <a:pPr algn="l">
              <a:lnSpc>
                <a:spcPct val="112000"/>
              </a:lnSpc>
            </a:pPr>
            <a:r>
              <a:rPr lang="zh-CN" altLang="en-US" sz="3400" b="1" dirty="0">
                <a:solidFill>
                  <a:srgbClr val="FFFF00"/>
                </a:solidFill>
                <a:ea typeface="微软雅黑" panose="020B0503020204020204" pitchFamily="34" charset="-122"/>
              </a:rPr>
              <a:t>光照在黑暗裏，黑暗却不接受光。</a:t>
            </a:r>
          </a:p>
          <a:p>
            <a:pPr algn="l">
              <a:lnSpc>
                <a:spcPct val="112000"/>
              </a:lnSpc>
            </a:pPr>
            <a:r>
              <a:rPr lang="en-US" altLang="zh-CN" sz="3400" b="1" dirty="0">
                <a:solidFill>
                  <a:schemeClr val="bg1"/>
                </a:solidFill>
                <a:ea typeface="微软雅黑" panose="020B0503020204020204" pitchFamily="34" charset="-122"/>
              </a:rPr>
              <a:t>And the light shines in the darkness, and the darkness did not comprehend it.</a:t>
            </a:r>
          </a:p>
          <a:p>
            <a:pPr algn="l">
              <a:lnSpc>
                <a:spcPct val="112000"/>
              </a:lnSpc>
            </a:pPr>
            <a:endParaRPr lang="en-US" altLang="zh-CN" sz="8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3:19】</a:t>
            </a:r>
          </a:p>
          <a:p>
            <a:pPr algn="l">
              <a:lnSpc>
                <a:spcPct val="112000"/>
              </a:lnSpc>
            </a:pPr>
            <a:r>
              <a:rPr lang="zh-CN" altLang="en-US" sz="3400" b="1" dirty="0">
                <a:solidFill>
                  <a:srgbClr val="FFFF00"/>
                </a:solidFill>
                <a:ea typeface="微软雅黑" panose="020B0503020204020204" pitchFamily="34" charset="-122"/>
              </a:rPr>
              <a:t>光來到世間，世人因自己的行爲是惡的，不愛光倒愛黑暗，定他們的罪就是在此。</a:t>
            </a:r>
          </a:p>
          <a:p>
            <a:pPr algn="l">
              <a:lnSpc>
                <a:spcPct val="112000"/>
              </a:lnSpc>
            </a:pPr>
            <a:r>
              <a:rPr lang="en-US" altLang="zh-CN" sz="3400" b="1" dirty="0">
                <a:solidFill>
                  <a:schemeClr val="bg1"/>
                </a:solidFill>
                <a:ea typeface="微软雅黑" panose="020B0503020204020204" pitchFamily="34" charset="-122"/>
              </a:rPr>
              <a:t>And this is the condemnation, that the light has come into the world, and men loved darkness rather than light, because their deeds were evil.</a:t>
            </a:r>
          </a:p>
        </p:txBody>
      </p:sp>
    </p:spTree>
    <p:extLst>
      <p:ext uri="{BB962C8B-B14F-4D97-AF65-F5344CB8AC3E}">
        <p14:creationId xmlns:p14="http://schemas.microsoft.com/office/powerpoint/2010/main" val="3144311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 22】</a:t>
            </a:r>
          </a:p>
          <a:p>
            <a:pPr algn="l">
              <a:lnSpc>
                <a:spcPct val="112000"/>
              </a:lnSpc>
            </a:pPr>
            <a:r>
              <a:rPr lang="zh-CN" altLang="en-US" sz="3400" b="1" dirty="0">
                <a:solidFill>
                  <a:srgbClr val="FFFF00"/>
                </a:solidFill>
                <a:ea typeface="微软雅黑" panose="020B0503020204020204" pitchFamily="34" charset="-122"/>
              </a:rPr>
              <a:t>我若沒有來教訓他們，他們就沒有罪；但如今他們的罪無可推諉了。</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If I had not come and spoken to them, they would have no sin, but now they have no excuse for their sin.</a:t>
            </a:r>
          </a:p>
        </p:txBody>
      </p:sp>
    </p:spTree>
    <p:extLst>
      <p:ext uri="{BB962C8B-B14F-4D97-AF65-F5344CB8AC3E}">
        <p14:creationId xmlns:p14="http://schemas.microsoft.com/office/powerpoint/2010/main" val="70944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11:20-24】</a:t>
            </a:r>
          </a:p>
          <a:p>
            <a:pPr algn="l">
              <a:lnSpc>
                <a:spcPct val="112000"/>
              </a:lnSpc>
            </a:pPr>
            <a:r>
              <a:rPr lang="en-US" altLang="zh-CN" sz="3200" b="1" dirty="0">
                <a:solidFill>
                  <a:srgbClr val="FFFF00"/>
                </a:solidFill>
                <a:ea typeface="微软雅黑" panose="020B0503020204020204" pitchFamily="34" charset="-122"/>
              </a:rPr>
              <a:t>20 </a:t>
            </a:r>
            <a:r>
              <a:rPr lang="zh-CN" altLang="en-US" sz="3200" b="1" dirty="0">
                <a:solidFill>
                  <a:srgbClr val="FFFF00"/>
                </a:solidFill>
                <a:ea typeface="微软雅黑" panose="020B0503020204020204" pitchFamily="34" charset="-122"/>
              </a:rPr>
              <a:t>耶穌在諸城中行了許多异能，那些城的人終不悔改，就在那時候責備他們說：</a:t>
            </a:r>
            <a:r>
              <a:rPr lang="en-US" altLang="zh-CN" sz="3200" b="1" dirty="0">
                <a:solidFill>
                  <a:schemeClr val="bg1"/>
                </a:solidFill>
                <a:ea typeface="微软雅黑" panose="020B0503020204020204" pitchFamily="34" charset="-122"/>
              </a:rPr>
              <a:t>Then He began to rebuke the cities in which most of His mighty works had been done, because they did not repent:</a:t>
            </a:r>
          </a:p>
          <a:p>
            <a:pPr algn="l">
              <a:lnSpc>
                <a:spcPct val="112000"/>
              </a:lnSpc>
            </a:pPr>
            <a:r>
              <a:rPr lang="en-US" altLang="zh-CN" sz="3200" b="1" dirty="0">
                <a:solidFill>
                  <a:srgbClr val="FFFF00"/>
                </a:solidFill>
                <a:ea typeface="微软雅黑" panose="020B0503020204020204" pitchFamily="34" charset="-122"/>
              </a:rPr>
              <a:t>21 “</a:t>
            </a:r>
            <a:r>
              <a:rPr lang="zh-CN" altLang="en-US" sz="3200" b="1" dirty="0">
                <a:solidFill>
                  <a:srgbClr val="FFFF00"/>
                </a:solidFill>
                <a:ea typeface="微软雅黑" panose="020B0503020204020204" pitchFamily="34" charset="-122"/>
              </a:rPr>
              <a:t>哥拉汛哪，你有禍了！伯賽大啊，你有禍了！因爲在你們中間所行的异能，若行在推羅、西頓，他們早已披麻蒙灰悔改了。</a:t>
            </a:r>
            <a:endParaRPr lang="en-US" altLang="zh-CN" sz="3200" b="1" dirty="0">
              <a:solidFill>
                <a:srgbClr val="FFFF00"/>
              </a:solidFill>
              <a:ea typeface="微软雅黑" panose="020B0503020204020204" pitchFamily="34" charset="-122"/>
            </a:endParaRPr>
          </a:p>
          <a:p>
            <a:pPr algn="l">
              <a:lnSpc>
                <a:spcPct val="100000"/>
              </a:lnSpc>
            </a:pPr>
            <a:r>
              <a:rPr lang="zh-CN" altLang="en-US" sz="3200" b="1" dirty="0">
                <a:solidFill>
                  <a:schemeClr val="bg1"/>
                </a:solidFill>
                <a:ea typeface="微软雅黑" panose="020B0503020204020204" pitchFamily="34" charset="-122"/>
              </a:rPr>
              <a:t>“</a:t>
            </a:r>
            <a:r>
              <a:rPr lang="en-US" altLang="zh-CN" sz="3200" b="1" dirty="0">
                <a:solidFill>
                  <a:schemeClr val="bg1"/>
                </a:solidFill>
                <a:ea typeface="微软雅黑" panose="020B0503020204020204" pitchFamily="34" charset="-122"/>
              </a:rPr>
              <a:t>Woe to you, </a:t>
            </a:r>
            <a:r>
              <a:rPr lang="en-US" altLang="zh-CN" sz="3200" b="1" dirty="0" err="1">
                <a:solidFill>
                  <a:schemeClr val="bg1"/>
                </a:solidFill>
                <a:ea typeface="微软雅黑" panose="020B0503020204020204" pitchFamily="34" charset="-122"/>
              </a:rPr>
              <a:t>Chorazin</a:t>
            </a:r>
            <a:r>
              <a:rPr lang="en-US" altLang="zh-CN" sz="3200" b="1" dirty="0">
                <a:solidFill>
                  <a:schemeClr val="bg1"/>
                </a:solidFill>
                <a:ea typeface="微软雅黑" panose="020B0503020204020204" pitchFamily="34" charset="-122"/>
              </a:rPr>
              <a:t>! Woe to you, Bethsaida! For if the mighty works which were done in you had been done in </a:t>
            </a:r>
            <a:r>
              <a:rPr lang="en-US" altLang="zh-CN" sz="3200" b="1" dirty="0" err="1">
                <a:solidFill>
                  <a:schemeClr val="bg1"/>
                </a:solidFill>
                <a:ea typeface="微软雅黑" panose="020B0503020204020204" pitchFamily="34" charset="-122"/>
              </a:rPr>
              <a:t>Tyre</a:t>
            </a:r>
            <a:r>
              <a:rPr lang="en-US" altLang="zh-CN" sz="3200" b="1" dirty="0">
                <a:solidFill>
                  <a:schemeClr val="bg1"/>
                </a:solidFill>
                <a:ea typeface="微软雅黑" panose="020B0503020204020204" pitchFamily="34" charset="-122"/>
              </a:rPr>
              <a:t> and Sidon, they would have repented long ago in sackcloth and ashes.</a:t>
            </a:r>
          </a:p>
        </p:txBody>
      </p:sp>
    </p:spTree>
    <p:extLst>
      <p:ext uri="{BB962C8B-B14F-4D97-AF65-F5344CB8AC3E}">
        <p14:creationId xmlns:p14="http://schemas.microsoft.com/office/powerpoint/2010/main" val="155073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11:20-24】</a:t>
            </a:r>
          </a:p>
          <a:p>
            <a:pPr algn="l">
              <a:lnSpc>
                <a:spcPct val="112000"/>
              </a:lnSpc>
            </a:pPr>
            <a:r>
              <a:rPr lang="en-US" altLang="zh-CN" sz="3200" b="1" dirty="0">
                <a:solidFill>
                  <a:srgbClr val="FFFF00"/>
                </a:solidFill>
                <a:ea typeface="微软雅黑" panose="020B0503020204020204" pitchFamily="34" charset="-122"/>
              </a:rPr>
              <a:t>22 </a:t>
            </a:r>
            <a:r>
              <a:rPr lang="zh-CN" altLang="en-US" sz="3200" b="1" dirty="0">
                <a:solidFill>
                  <a:srgbClr val="FFFF00"/>
                </a:solidFill>
                <a:ea typeface="微软雅黑" panose="020B0503020204020204" pitchFamily="34" charset="-122"/>
              </a:rPr>
              <a:t>但我告訴你們，當審判的日子，推羅、西頓所受的比你們還容易受呢！</a:t>
            </a:r>
            <a:endParaRPr lang="en-US" altLang="zh-CN" sz="32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But I say to you, it will be more tolerable for </a:t>
            </a:r>
            <a:r>
              <a:rPr lang="en-US" altLang="zh-CN" sz="3200" b="1" dirty="0" err="1">
                <a:solidFill>
                  <a:schemeClr val="bg1"/>
                </a:solidFill>
                <a:ea typeface="微软雅黑" panose="020B0503020204020204" pitchFamily="34" charset="-122"/>
              </a:rPr>
              <a:t>Tyre</a:t>
            </a:r>
            <a:r>
              <a:rPr lang="en-US" altLang="zh-CN" sz="3200" b="1" dirty="0">
                <a:solidFill>
                  <a:schemeClr val="bg1"/>
                </a:solidFill>
                <a:ea typeface="微软雅黑" panose="020B0503020204020204" pitchFamily="34" charset="-122"/>
              </a:rPr>
              <a:t> and Sidon in the day of judgment than for you.</a:t>
            </a:r>
          </a:p>
          <a:p>
            <a:pPr algn="l">
              <a:lnSpc>
                <a:spcPct val="112000"/>
              </a:lnSpc>
            </a:pPr>
            <a:r>
              <a:rPr lang="en-US" altLang="zh-CN" sz="3200" b="1" dirty="0">
                <a:solidFill>
                  <a:srgbClr val="FFFF00"/>
                </a:solidFill>
                <a:ea typeface="微软雅黑" panose="020B0503020204020204" pitchFamily="34" charset="-122"/>
              </a:rPr>
              <a:t>23 </a:t>
            </a:r>
            <a:r>
              <a:rPr lang="zh-CN" altLang="en-US" sz="3200" b="1" dirty="0">
                <a:solidFill>
                  <a:srgbClr val="FFFF00"/>
                </a:solidFill>
                <a:ea typeface="微软雅黑" panose="020B0503020204020204" pitchFamily="34" charset="-122"/>
              </a:rPr>
              <a:t>迦百農啊，你已經升到天上（或作“你將要升到天上嗎？”），將來必墜落陰間，因爲在你那裏所行的异能，若行在所多瑪，它還可以存到今日。</a:t>
            </a:r>
            <a:r>
              <a:rPr lang="en-US" altLang="zh-CN" sz="3200" b="1" dirty="0">
                <a:solidFill>
                  <a:schemeClr val="bg1"/>
                </a:solidFill>
                <a:ea typeface="微软雅黑" panose="020B0503020204020204" pitchFamily="34" charset="-122"/>
              </a:rPr>
              <a:t>And you, Capernaum, who are exalted to heaven, will be brought down to Hades; for if the mighty works which were done in you had been done in Sodom, it would have remained until this day.</a:t>
            </a:r>
          </a:p>
        </p:txBody>
      </p:sp>
    </p:spTree>
    <p:extLst>
      <p:ext uri="{BB962C8B-B14F-4D97-AF65-F5344CB8AC3E}">
        <p14:creationId xmlns:p14="http://schemas.microsoft.com/office/powerpoint/2010/main" val="289005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11:20-24】</a:t>
            </a:r>
          </a:p>
          <a:p>
            <a:pPr algn="l">
              <a:lnSpc>
                <a:spcPct val="112000"/>
              </a:lnSpc>
            </a:pPr>
            <a:r>
              <a:rPr lang="en-US" altLang="zh-CN" sz="3200" b="1" dirty="0">
                <a:solidFill>
                  <a:srgbClr val="FFFF00"/>
                </a:solidFill>
                <a:ea typeface="微软雅黑" panose="020B0503020204020204" pitchFamily="34" charset="-122"/>
              </a:rPr>
              <a:t>24 </a:t>
            </a:r>
            <a:r>
              <a:rPr lang="zh-CN" altLang="en-US" sz="3200" b="1" dirty="0">
                <a:solidFill>
                  <a:srgbClr val="FFFF00"/>
                </a:solidFill>
                <a:ea typeface="微软雅黑" panose="020B0503020204020204" pitchFamily="34" charset="-122"/>
              </a:rPr>
              <a:t>但我告訴你們：當審判的日子，所多瑪所受的，比你還容易受呢！”</a:t>
            </a:r>
          </a:p>
          <a:p>
            <a:pPr algn="l">
              <a:lnSpc>
                <a:spcPct val="112000"/>
              </a:lnSpc>
            </a:pPr>
            <a:r>
              <a:rPr lang="en-US" altLang="zh-CN" sz="3200" b="1" dirty="0">
                <a:solidFill>
                  <a:schemeClr val="bg1"/>
                </a:solidFill>
                <a:ea typeface="微软雅黑" panose="020B0503020204020204" pitchFamily="34" charset="-122"/>
              </a:rPr>
              <a:t>But I say to you that it shall be more tolerable for the land of Sodom in the day of judgment than for you.”</a:t>
            </a:r>
          </a:p>
        </p:txBody>
      </p:sp>
    </p:spTree>
    <p:extLst>
      <p:ext uri="{BB962C8B-B14F-4D97-AF65-F5344CB8AC3E}">
        <p14:creationId xmlns:p14="http://schemas.microsoft.com/office/powerpoint/2010/main" val="413855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5:14】</a:t>
            </a:r>
          </a:p>
          <a:p>
            <a:pPr algn="l">
              <a:lnSpc>
                <a:spcPct val="112000"/>
              </a:lnSpc>
            </a:pPr>
            <a:r>
              <a:rPr lang="zh-CN" altLang="en-US" sz="3400" b="1" dirty="0">
                <a:solidFill>
                  <a:srgbClr val="FFFF00"/>
                </a:solidFill>
                <a:ea typeface="微软雅黑" panose="020B0503020204020204" pitchFamily="34" charset="-122"/>
              </a:rPr>
              <a:t>你們是世上的光。城造在山上，是不能隱藏的。</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You are the light of the world. A city that is set on a hill cannot be hidden.</a:t>
            </a:r>
          </a:p>
        </p:txBody>
      </p:sp>
    </p:spTree>
    <p:extLst>
      <p:ext uri="{BB962C8B-B14F-4D97-AF65-F5344CB8AC3E}">
        <p14:creationId xmlns:p14="http://schemas.microsoft.com/office/powerpoint/2010/main" val="684573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腓立比書 </a:t>
            </a:r>
            <a:r>
              <a:rPr lang="en-US" altLang="zh-CN" sz="3400" b="1" u="sng" dirty="0">
                <a:solidFill>
                  <a:schemeClr val="bg1"/>
                </a:solidFill>
                <a:ea typeface="微软雅黑" panose="020B0503020204020204" pitchFamily="34" charset="-122"/>
              </a:rPr>
              <a:t>Philippians 2:15-16a】</a:t>
            </a:r>
          </a:p>
          <a:p>
            <a:pPr algn="l">
              <a:lnSpc>
                <a:spcPct val="112000"/>
              </a:lnSpc>
            </a:pPr>
            <a:r>
              <a:rPr lang="zh-CN" altLang="en-US" sz="3400" b="1" dirty="0">
                <a:solidFill>
                  <a:srgbClr val="FFFF00"/>
                </a:solidFill>
                <a:ea typeface="微软雅黑" panose="020B0503020204020204" pitchFamily="34" charset="-122"/>
              </a:rPr>
              <a:t>使你們無可指摘，誠實無僞，在這彎曲悖謬的世代作　神無瑕疵的兒女。你們顯在這世代中，好像明光照耀，將生命的道表明出來</a:t>
            </a:r>
            <a:r>
              <a:rPr lang="en-US" altLang="zh-CN" sz="3400" b="1" dirty="0">
                <a:solidFill>
                  <a:srgbClr val="FFFF00"/>
                </a:solidFill>
                <a:ea typeface="微软雅黑" panose="020B0503020204020204" pitchFamily="34" charset="-122"/>
              </a:rPr>
              <a:t>……</a:t>
            </a:r>
          </a:p>
          <a:p>
            <a:pPr algn="l">
              <a:lnSpc>
                <a:spcPct val="112000"/>
              </a:lnSpc>
            </a:pPr>
            <a:r>
              <a:rPr lang="en-US" altLang="zh-CN" sz="3400" b="1" dirty="0">
                <a:solidFill>
                  <a:schemeClr val="bg1"/>
                </a:solidFill>
                <a:ea typeface="微软雅黑" panose="020B0503020204020204" pitchFamily="34" charset="-122"/>
              </a:rPr>
              <a:t>that you may become blameless and harmless, children of God without fault in the midst of a crooked and perverse generation, among whom you shine as lights in the world, holding fast the word of life….</a:t>
            </a:r>
          </a:p>
        </p:txBody>
      </p:sp>
    </p:spTree>
    <p:extLst>
      <p:ext uri="{BB962C8B-B14F-4D97-AF65-F5344CB8AC3E}">
        <p14:creationId xmlns:p14="http://schemas.microsoft.com/office/powerpoint/2010/main" val="44361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5:10】</a:t>
            </a:r>
          </a:p>
          <a:p>
            <a:pPr algn="l">
              <a:lnSpc>
                <a:spcPct val="112000"/>
              </a:lnSpc>
            </a:pPr>
            <a:r>
              <a:rPr lang="zh-CN" altLang="en-US" sz="3400" b="1" dirty="0">
                <a:solidFill>
                  <a:srgbClr val="FFFF00"/>
                </a:solidFill>
                <a:ea typeface="微软雅黑" panose="020B0503020204020204" pitchFamily="34" charset="-122"/>
              </a:rPr>
              <a:t>爲義受逼迫的人有福了，因爲天國是他們的。</a:t>
            </a:r>
          </a:p>
          <a:p>
            <a:pPr algn="l">
              <a:lnSpc>
                <a:spcPct val="112000"/>
              </a:lnSpc>
            </a:pPr>
            <a:r>
              <a:rPr lang="en-US" altLang="zh-CN" sz="3400" b="1" dirty="0">
                <a:solidFill>
                  <a:schemeClr val="bg1"/>
                </a:solidFill>
                <a:ea typeface="微软雅黑" panose="020B0503020204020204" pitchFamily="34" charset="-122"/>
              </a:rPr>
              <a:t>Blessed are those who are persecuted for righteousness’ sake, For theirs is the kingdom of heaven.</a:t>
            </a:r>
          </a:p>
        </p:txBody>
      </p:sp>
    </p:spTree>
    <p:extLst>
      <p:ext uri="{BB962C8B-B14F-4D97-AF65-F5344CB8AC3E}">
        <p14:creationId xmlns:p14="http://schemas.microsoft.com/office/powerpoint/2010/main" val="798254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23:27-28】</a:t>
            </a:r>
          </a:p>
          <a:p>
            <a:pPr algn="l">
              <a:lnSpc>
                <a:spcPct val="112000"/>
              </a:lnSpc>
            </a:pPr>
            <a:r>
              <a:rPr lang="en-US" altLang="zh-CN" sz="3400" b="1" dirty="0">
                <a:solidFill>
                  <a:srgbClr val="FFFF00"/>
                </a:solidFill>
                <a:ea typeface="微软雅黑" panose="020B0503020204020204" pitchFamily="34" charset="-122"/>
              </a:rPr>
              <a:t>27 </a:t>
            </a:r>
            <a:r>
              <a:rPr lang="zh-CN" altLang="en-US" sz="3400" b="1" dirty="0">
                <a:solidFill>
                  <a:srgbClr val="FFFF00"/>
                </a:solidFill>
                <a:ea typeface="微软雅黑" panose="020B0503020204020204" pitchFamily="34" charset="-122"/>
              </a:rPr>
              <a:t>有許多百姓跟隨耶穌，內中有好些婦女，婦女們爲祂號啕痛哭。</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a great multitude of the people followed Him, and women who also mourned and lamented Him.</a:t>
            </a:r>
          </a:p>
          <a:p>
            <a:pPr algn="l">
              <a:lnSpc>
                <a:spcPct val="112000"/>
              </a:lnSpc>
            </a:pPr>
            <a:r>
              <a:rPr lang="en-US" altLang="zh-CN" sz="3400" b="1" dirty="0">
                <a:solidFill>
                  <a:srgbClr val="FFFF00"/>
                </a:solidFill>
                <a:ea typeface="微软雅黑" panose="020B0503020204020204" pitchFamily="34" charset="-122"/>
              </a:rPr>
              <a:t>28 </a:t>
            </a:r>
            <a:r>
              <a:rPr lang="zh-CN" altLang="en-US" sz="3400" b="1" dirty="0">
                <a:solidFill>
                  <a:srgbClr val="FFFF00"/>
                </a:solidFill>
                <a:ea typeface="微软雅黑" panose="020B0503020204020204" pitchFamily="34" charset="-122"/>
              </a:rPr>
              <a:t>耶穌轉身對她們說：“耶路撒冷的女子，不要爲我哭，當爲自己和自己的兒女哭。</a:t>
            </a:r>
          </a:p>
          <a:p>
            <a:pPr algn="l">
              <a:lnSpc>
                <a:spcPct val="112000"/>
              </a:lnSpc>
            </a:pPr>
            <a:r>
              <a:rPr lang="en-US" altLang="zh-CN" sz="3400" b="1" dirty="0">
                <a:solidFill>
                  <a:schemeClr val="bg1"/>
                </a:solidFill>
                <a:ea typeface="微软雅黑" panose="020B0503020204020204" pitchFamily="34" charset="-122"/>
              </a:rPr>
              <a:t>But Jesus, turning to them, said, “Daughters of Jerusalem, do not weep for Me, but weep for yourselves and for your children.</a:t>
            </a:r>
          </a:p>
        </p:txBody>
      </p:sp>
    </p:spTree>
    <p:extLst>
      <p:ext uri="{BB962C8B-B14F-4D97-AF65-F5344CB8AC3E}">
        <p14:creationId xmlns:p14="http://schemas.microsoft.com/office/powerpoint/2010/main" val="163598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5:11-12】</a:t>
            </a:r>
          </a:p>
          <a:p>
            <a:pPr algn="l">
              <a:lnSpc>
                <a:spcPct val="112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人若因我辱駡你們，逼迫你們，捏造各樣壞話毁謗你們，你們就有福了。</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Blessed are you when they revile and persecute you, and say all kinds of evil against you falsely for My sake.</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應當歡喜快樂，因爲你們在天上的賞賜是大的。在你們以前的先知，人也是這樣逼迫他們。” </a:t>
            </a:r>
            <a:r>
              <a:rPr lang="en-US" altLang="zh-CN" sz="3400" b="1" dirty="0">
                <a:solidFill>
                  <a:schemeClr val="bg1"/>
                </a:solidFill>
                <a:ea typeface="微软雅黑" panose="020B0503020204020204" pitchFamily="34" charset="-122"/>
              </a:rPr>
              <a:t>Rejoice and be exceedingly glad, for great is your reward in heaven, for so they persecuted the prophets who were before you.</a:t>
            </a:r>
          </a:p>
        </p:txBody>
      </p:sp>
    </p:spTree>
    <p:extLst>
      <p:ext uri="{BB962C8B-B14F-4D97-AF65-F5344CB8AC3E}">
        <p14:creationId xmlns:p14="http://schemas.microsoft.com/office/powerpoint/2010/main" val="3391798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15:18-25】</a:t>
            </a:r>
          </a:p>
          <a:p>
            <a:pPr algn="l">
              <a:lnSpc>
                <a:spcPct val="112000"/>
              </a:lnSpc>
            </a:pPr>
            <a:r>
              <a:rPr lang="en-US" altLang="zh-CN" sz="3400" b="1" dirty="0">
                <a:solidFill>
                  <a:srgbClr val="FFFF00"/>
                </a:solidFill>
                <a:ea typeface="微软雅黑" panose="020B0503020204020204" pitchFamily="34" charset="-122"/>
              </a:rPr>
              <a:t>18 “</a:t>
            </a:r>
            <a:r>
              <a:rPr lang="zh-CN" altLang="en-US" sz="3400" b="1" dirty="0">
                <a:solidFill>
                  <a:srgbClr val="FFFF00"/>
                </a:solidFill>
                <a:ea typeface="微软雅黑" panose="020B0503020204020204" pitchFamily="34" charset="-122"/>
              </a:rPr>
              <a:t>世人若恨你們，你們知道（或作“該知道”）恨你們以先，已經恨我了。</a:t>
            </a:r>
            <a:endParaRPr lang="en-US" altLang="zh-CN" sz="3400" b="1" dirty="0">
              <a:solidFill>
                <a:srgbClr val="FFFF00"/>
              </a:solidFill>
              <a:ea typeface="微软雅黑" panose="020B0503020204020204" pitchFamily="34" charset="-122"/>
            </a:endParaRPr>
          </a:p>
          <a:p>
            <a:pPr algn="l">
              <a:lnSpc>
                <a:spcPct val="100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If the world hates you, you know that it hated Me before it hated you.</a:t>
            </a:r>
          </a:p>
          <a:p>
            <a:pPr algn="l">
              <a:lnSpc>
                <a:spcPct val="112000"/>
              </a:lnSpc>
            </a:pPr>
            <a:r>
              <a:rPr lang="en-US" altLang="zh-CN" sz="3400" b="1" dirty="0">
                <a:solidFill>
                  <a:srgbClr val="FFFF00"/>
                </a:solidFill>
                <a:ea typeface="微软雅黑" panose="020B0503020204020204" pitchFamily="34" charset="-122"/>
              </a:rPr>
              <a:t>19 </a:t>
            </a:r>
            <a:r>
              <a:rPr lang="zh-CN" altLang="en-US" sz="3400" b="1" dirty="0">
                <a:solidFill>
                  <a:srgbClr val="FFFF00"/>
                </a:solidFill>
                <a:ea typeface="微软雅黑" panose="020B0503020204020204" pitchFamily="34" charset="-122"/>
              </a:rPr>
              <a:t>你們若屬世界，世界必愛屬自己的；只因你們不屬世界，乃是我從世界中揀選了你們，所以世界就恨你們。</a:t>
            </a:r>
            <a:r>
              <a:rPr lang="en-US" altLang="zh-CN" sz="3400" b="1" dirty="0">
                <a:solidFill>
                  <a:schemeClr val="bg1"/>
                </a:solidFill>
                <a:ea typeface="微软雅黑" panose="020B0503020204020204" pitchFamily="34" charset="-122"/>
              </a:rPr>
              <a:t>If you were of the world, the world would love its own. Yet because you are not of the world, but I chose you out of the world, therefore the world hates you.</a:t>
            </a:r>
          </a:p>
        </p:txBody>
      </p:sp>
    </p:spTree>
    <p:extLst>
      <p:ext uri="{BB962C8B-B14F-4D97-AF65-F5344CB8AC3E}">
        <p14:creationId xmlns:p14="http://schemas.microsoft.com/office/powerpoint/2010/main" val="336346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彼得前書 </a:t>
            </a:r>
            <a:r>
              <a:rPr lang="en-US" altLang="zh-CN" sz="3400" b="1" u="sng" dirty="0">
                <a:solidFill>
                  <a:schemeClr val="bg1"/>
                </a:solidFill>
                <a:ea typeface="微软雅黑" panose="020B0503020204020204" pitchFamily="34" charset="-122"/>
              </a:rPr>
              <a:t>1 Peter 4:12-16】</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親愛的弟兄啊，有火煉的試驗臨到你們，不要以爲奇怪（似乎是遭遇非常的事），</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Beloved, do not think it strange concerning the fiery trial which is to try you, as though some strange thing happened to you;</a:t>
            </a:r>
          </a:p>
          <a:p>
            <a:pPr algn="l">
              <a:lnSpc>
                <a:spcPct val="112000"/>
              </a:lnSpc>
            </a:pPr>
            <a:r>
              <a:rPr lang="en-US" altLang="zh-CN" sz="3400" b="1" dirty="0">
                <a:solidFill>
                  <a:srgbClr val="FFFF00"/>
                </a:solidFill>
                <a:ea typeface="微软雅黑" panose="020B0503020204020204" pitchFamily="34" charset="-122"/>
              </a:rPr>
              <a:t>13 </a:t>
            </a:r>
            <a:r>
              <a:rPr lang="zh-CN" altLang="en-US" sz="3400" b="1" dirty="0">
                <a:solidFill>
                  <a:srgbClr val="FFFF00"/>
                </a:solidFill>
                <a:ea typeface="微软雅黑" panose="020B0503020204020204" pitchFamily="34" charset="-122"/>
              </a:rPr>
              <a:t>倒要歡喜，因爲你們是與基督一同受苦，使你們在祂榮耀顯現的時候，也可以歡喜快樂。</a:t>
            </a:r>
            <a:r>
              <a:rPr lang="en-US" altLang="zh-CN" sz="3400" b="1" dirty="0">
                <a:solidFill>
                  <a:schemeClr val="bg1"/>
                </a:solidFill>
                <a:ea typeface="微软雅黑" panose="020B0503020204020204" pitchFamily="34" charset="-122"/>
              </a:rPr>
              <a:t>but rejoice to the extent that you partake of Christ’s sufferings, that when His glory is revealed, you may also be glad with exceeding joy.</a:t>
            </a:r>
          </a:p>
        </p:txBody>
      </p:sp>
    </p:spTree>
    <p:extLst>
      <p:ext uri="{BB962C8B-B14F-4D97-AF65-F5344CB8AC3E}">
        <p14:creationId xmlns:p14="http://schemas.microsoft.com/office/powerpoint/2010/main" val="244409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彼得前書 </a:t>
            </a:r>
            <a:r>
              <a:rPr lang="en-US" altLang="zh-CN" sz="3400" b="1" u="sng" dirty="0">
                <a:solidFill>
                  <a:schemeClr val="bg1"/>
                </a:solidFill>
                <a:ea typeface="微软雅黑" panose="020B0503020204020204" pitchFamily="34" charset="-122"/>
              </a:rPr>
              <a:t>1 Peter 4:12-16】</a:t>
            </a:r>
          </a:p>
          <a:p>
            <a:pPr algn="l">
              <a:lnSpc>
                <a:spcPct val="112000"/>
              </a:lnSpc>
            </a:pPr>
            <a:r>
              <a:rPr lang="en-US" altLang="zh-CN" sz="3400" b="1" dirty="0">
                <a:solidFill>
                  <a:srgbClr val="FFFF00"/>
                </a:solidFill>
                <a:ea typeface="微软雅黑" panose="020B0503020204020204" pitchFamily="34" charset="-122"/>
              </a:rPr>
              <a:t>14 </a:t>
            </a:r>
            <a:r>
              <a:rPr lang="zh-CN" altLang="en-US" sz="3400" b="1" dirty="0">
                <a:solidFill>
                  <a:srgbClr val="FFFF00"/>
                </a:solidFill>
                <a:ea typeface="微软雅黑" panose="020B0503020204020204" pitchFamily="34" charset="-122"/>
              </a:rPr>
              <a:t>你們若爲基督的名受辱駡，便是有福的，因爲　神榮耀的靈常住在你們身上。</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If you are reproached for the name of Christ, blessed are you, for the Spirit of glory and of God rests upon you. On their part He is blasphemed, but on your part He is glorified.</a:t>
            </a:r>
          </a:p>
          <a:p>
            <a:pPr algn="l">
              <a:lnSpc>
                <a:spcPct val="112000"/>
              </a:lnSpc>
            </a:pPr>
            <a:r>
              <a:rPr lang="en-US" altLang="zh-CN" sz="3400" b="1" dirty="0">
                <a:solidFill>
                  <a:srgbClr val="FFFF00"/>
                </a:solidFill>
                <a:ea typeface="微软雅黑" panose="020B0503020204020204" pitchFamily="34" charset="-122"/>
              </a:rPr>
              <a:t>15 </a:t>
            </a:r>
            <a:r>
              <a:rPr lang="zh-CN" altLang="en-US" sz="3400" b="1" dirty="0">
                <a:solidFill>
                  <a:srgbClr val="FFFF00"/>
                </a:solidFill>
                <a:ea typeface="微软雅黑" panose="020B0503020204020204" pitchFamily="34" charset="-122"/>
              </a:rPr>
              <a:t>你們中間却不可有人因爲殺人、偷竊、作惡、好管閑事而受苦；</a:t>
            </a:r>
            <a:r>
              <a:rPr lang="en-US" altLang="zh-CN" sz="3400" b="1" dirty="0">
                <a:solidFill>
                  <a:schemeClr val="bg1"/>
                </a:solidFill>
                <a:ea typeface="微软雅黑" panose="020B0503020204020204" pitchFamily="34" charset="-122"/>
              </a:rPr>
              <a:t>But let none of you suffer as a murderer, a thief, an evildoer, or as a busybody in other people’s matters.</a:t>
            </a:r>
          </a:p>
        </p:txBody>
      </p:sp>
    </p:spTree>
    <p:extLst>
      <p:ext uri="{BB962C8B-B14F-4D97-AF65-F5344CB8AC3E}">
        <p14:creationId xmlns:p14="http://schemas.microsoft.com/office/powerpoint/2010/main" val="166448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彼得前書 </a:t>
            </a:r>
            <a:r>
              <a:rPr lang="en-US" altLang="zh-CN" sz="3400" b="1" u="sng" dirty="0">
                <a:solidFill>
                  <a:schemeClr val="bg1"/>
                </a:solidFill>
                <a:ea typeface="微软雅黑" panose="020B0503020204020204" pitchFamily="34" charset="-122"/>
              </a:rPr>
              <a:t>1 Peter 4:12-16】</a:t>
            </a:r>
          </a:p>
          <a:p>
            <a:pPr algn="l">
              <a:lnSpc>
                <a:spcPct val="112000"/>
              </a:lnSpc>
            </a:pPr>
            <a:r>
              <a:rPr lang="en-US" altLang="zh-CN" sz="3400" b="1" dirty="0">
                <a:solidFill>
                  <a:srgbClr val="FFFF00"/>
                </a:solidFill>
                <a:ea typeface="微软雅黑" panose="020B0503020204020204" pitchFamily="34" charset="-122"/>
              </a:rPr>
              <a:t>16 </a:t>
            </a:r>
            <a:r>
              <a:rPr lang="zh-CN" altLang="en-US" sz="3400" b="1" dirty="0">
                <a:solidFill>
                  <a:srgbClr val="FFFF00"/>
                </a:solidFill>
                <a:ea typeface="微软雅黑" panose="020B0503020204020204" pitchFamily="34" charset="-122"/>
              </a:rPr>
              <a:t>若爲作基督徒受苦，却不要羞耻，倒要因這名歸榮耀給　神。</a:t>
            </a:r>
          </a:p>
          <a:p>
            <a:pPr algn="l">
              <a:lnSpc>
                <a:spcPct val="112000"/>
              </a:lnSpc>
            </a:pPr>
            <a:r>
              <a:rPr lang="en-US" altLang="zh-CN" sz="3400" b="1" dirty="0">
                <a:solidFill>
                  <a:schemeClr val="bg1"/>
                </a:solidFill>
                <a:ea typeface="微软雅黑" panose="020B0503020204020204" pitchFamily="34" charset="-122"/>
              </a:rPr>
              <a:t>Yet if anyone suffers as a Christian, let him not be ashamed, but let him glorify God in this matter.</a:t>
            </a:r>
          </a:p>
        </p:txBody>
      </p:sp>
    </p:spTree>
    <p:extLst>
      <p:ext uri="{BB962C8B-B14F-4D97-AF65-F5344CB8AC3E}">
        <p14:creationId xmlns:p14="http://schemas.microsoft.com/office/powerpoint/2010/main" val="1324125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羅馬書 </a:t>
            </a:r>
            <a:r>
              <a:rPr lang="en-US" altLang="zh-CN" sz="3400" b="1" u="sng" dirty="0">
                <a:solidFill>
                  <a:schemeClr val="bg1"/>
                </a:solidFill>
                <a:ea typeface="微软雅黑" panose="020B0503020204020204" pitchFamily="34" charset="-122"/>
              </a:rPr>
              <a:t>Romans 12:17</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18</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21】</a:t>
            </a:r>
          </a:p>
          <a:p>
            <a:pPr algn="l">
              <a:lnSpc>
                <a:spcPct val="112000"/>
              </a:lnSpc>
            </a:pPr>
            <a:r>
              <a:rPr lang="en-US" altLang="zh-CN" sz="3400" b="1" dirty="0">
                <a:solidFill>
                  <a:srgbClr val="FFFF00"/>
                </a:solidFill>
                <a:ea typeface="微软雅黑" panose="020B0503020204020204" pitchFamily="34" charset="-122"/>
              </a:rPr>
              <a:t>17 </a:t>
            </a:r>
            <a:r>
              <a:rPr lang="zh-CN" altLang="en-US" sz="3400" b="1" dirty="0">
                <a:solidFill>
                  <a:srgbClr val="FFFF00"/>
                </a:solidFill>
                <a:ea typeface="微软雅黑" panose="020B0503020204020204" pitchFamily="34" charset="-122"/>
              </a:rPr>
              <a:t>不要以惡報惡。衆人以爲美的事，要留心去作。 </a:t>
            </a:r>
            <a:r>
              <a:rPr lang="en-US" altLang="zh-CN" sz="3400" b="1" dirty="0">
                <a:solidFill>
                  <a:schemeClr val="bg1"/>
                </a:solidFill>
                <a:ea typeface="微软雅黑" panose="020B0503020204020204" pitchFamily="34" charset="-122"/>
              </a:rPr>
              <a:t>Repay no one evil for evil. Have regard for good things in the sight of all men.</a:t>
            </a:r>
          </a:p>
          <a:p>
            <a:pPr algn="l">
              <a:lnSpc>
                <a:spcPct val="112000"/>
              </a:lnSpc>
            </a:pPr>
            <a:r>
              <a:rPr lang="en-US" altLang="zh-CN" sz="3400" b="1" dirty="0">
                <a:solidFill>
                  <a:srgbClr val="FFFF00"/>
                </a:solidFill>
                <a:ea typeface="微软雅黑" panose="020B0503020204020204" pitchFamily="34" charset="-122"/>
              </a:rPr>
              <a:t>18 </a:t>
            </a:r>
            <a:r>
              <a:rPr lang="zh-CN" altLang="en-US" sz="3400" b="1" dirty="0">
                <a:solidFill>
                  <a:srgbClr val="FFFF00"/>
                </a:solidFill>
                <a:ea typeface="微软雅黑" panose="020B0503020204020204" pitchFamily="34" charset="-122"/>
              </a:rPr>
              <a:t>若是能行，總要盡力與衆人和睦。</a:t>
            </a:r>
          </a:p>
          <a:p>
            <a:pPr algn="l">
              <a:lnSpc>
                <a:spcPct val="112000"/>
              </a:lnSpc>
            </a:pPr>
            <a:r>
              <a:rPr lang="en-US" altLang="zh-CN" sz="3400" b="1" dirty="0">
                <a:solidFill>
                  <a:schemeClr val="bg1"/>
                </a:solidFill>
                <a:ea typeface="微软雅黑" panose="020B0503020204020204" pitchFamily="34" charset="-122"/>
              </a:rPr>
              <a:t>If it is possible, as much as depends on you, live peaceably with all men.</a:t>
            </a:r>
          </a:p>
          <a:p>
            <a:pPr algn="l">
              <a:lnSpc>
                <a:spcPct val="112000"/>
              </a:lnSpc>
            </a:pPr>
            <a:r>
              <a:rPr lang="en-US" altLang="zh-CN" sz="3400" b="1" dirty="0">
                <a:solidFill>
                  <a:srgbClr val="FFFF00"/>
                </a:solidFill>
                <a:ea typeface="微软雅黑" panose="020B0503020204020204" pitchFamily="34" charset="-122"/>
              </a:rPr>
              <a:t>21 </a:t>
            </a:r>
            <a:r>
              <a:rPr lang="zh-CN" altLang="en-US" sz="3400" b="1" dirty="0">
                <a:solidFill>
                  <a:srgbClr val="FFFF00"/>
                </a:solidFill>
                <a:ea typeface="微软雅黑" panose="020B0503020204020204" pitchFamily="34" charset="-122"/>
              </a:rPr>
              <a:t>你不可爲惡所勝，反要以善勝惡。</a:t>
            </a:r>
          </a:p>
          <a:p>
            <a:pPr algn="l">
              <a:lnSpc>
                <a:spcPct val="112000"/>
              </a:lnSpc>
            </a:pPr>
            <a:r>
              <a:rPr lang="en-US" altLang="zh-CN" sz="3400" b="1" dirty="0">
                <a:solidFill>
                  <a:schemeClr val="bg1"/>
                </a:solidFill>
                <a:ea typeface="微软雅黑" panose="020B0503020204020204" pitchFamily="34" charset="-122"/>
              </a:rPr>
              <a:t>Do not be overcome by evil, but overcome evil with good.</a:t>
            </a:r>
          </a:p>
        </p:txBody>
      </p:sp>
    </p:spTree>
    <p:extLst>
      <p:ext uri="{BB962C8B-B14F-4D97-AF65-F5344CB8AC3E}">
        <p14:creationId xmlns:p14="http://schemas.microsoft.com/office/powerpoint/2010/main" val="1917526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6:27-36】</a:t>
            </a:r>
          </a:p>
          <a:p>
            <a:pPr algn="l">
              <a:lnSpc>
                <a:spcPct val="112000"/>
              </a:lnSpc>
            </a:pPr>
            <a:r>
              <a:rPr lang="en-US" altLang="zh-CN" sz="3400" b="1" dirty="0">
                <a:solidFill>
                  <a:srgbClr val="FFFF00"/>
                </a:solidFill>
                <a:ea typeface="微软雅黑" panose="020B0503020204020204" pitchFamily="34" charset="-122"/>
              </a:rPr>
              <a:t>27 “</a:t>
            </a:r>
            <a:r>
              <a:rPr lang="zh-CN" altLang="en-US" sz="3400" b="1" dirty="0">
                <a:solidFill>
                  <a:srgbClr val="FFFF00"/>
                </a:solidFill>
                <a:ea typeface="微软雅黑" panose="020B0503020204020204" pitchFamily="34" charset="-122"/>
              </a:rPr>
              <a:t>只是我告訴你們這聽道的人，你們的仇敵，要愛他；恨你們的，要待他好；</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But I say to you who hear: Love your enemies, do good to those who hate you,</a:t>
            </a:r>
          </a:p>
          <a:p>
            <a:pPr algn="l">
              <a:lnSpc>
                <a:spcPct val="112000"/>
              </a:lnSpc>
            </a:pPr>
            <a:r>
              <a:rPr lang="en-US" altLang="zh-CN" sz="3400" b="1" dirty="0">
                <a:solidFill>
                  <a:srgbClr val="FFFF00"/>
                </a:solidFill>
                <a:ea typeface="微软雅黑" panose="020B0503020204020204" pitchFamily="34" charset="-122"/>
              </a:rPr>
              <a:t>28 </a:t>
            </a:r>
            <a:r>
              <a:rPr lang="zh-CN" altLang="en-US" sz="3400" b="1" dirty="0">
                <a:solidFill>
                  <a:srgbClr val="FFFF00"/>
                </a:solidFill>
                <a:ea typeface="微软雅黑" panose="020B0503020204020204" pitchFamily="34" charset="-122"/>
              </a:rPr>
              <a:t>咒詛你們的，要爲他祝福；淩辱你們的，要爲他禱告。</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bless those who curse you, and pray for those who spitefully use you.</a:t>
            </a:r>
          </a:p>
        </p:txBody>
      </p:sp>
    </p:spTree>
    <p:extLst>
      <p:ext uri="{BB962C8B-B14F-4D97-AF65-F5344CB8AC3E}">
        <p14:creationId xmlns:p14="http://schemas.microsoft.com/office/powerpoint/2010/main" val="1735267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6:27-36】</a:t>
            </a:r>
          </a:p>
          <a:p>
            <a:pPr algn="l">
              <a:lnSpc>
                <a:spcPct val="112000"/>
              </a:lnSpc>
            </a:pPr>
            <a:r>
              <a:rPr lang="en-US" altLang="zh-CN" sz="3400" b="1" dirty="0">
                <a:solidFill>
                  <a:srgbClr val="FFFF00"/>
                </a:solidFill>
                <a:ea typeface="微软雅黑" panose="020B0503020204020204" pitchFamily="34" charset="-122"/>
              </a:rPr>
              <a:t>29 </a:t>
            </a:r>
            <a:r>
              <a:rPr lang="zh-CN" altLang="en-US" sz="3400" b="1" dirty="0">
                <a:solidFill>
                  <a:srgbClr val="FFFF00"/>
                </a:solidFill>
                <a:ea typeface="微软雅黑" panose="020B0503020204020204" pitchFamily="34" charset="-122"/>
              </a:rPr>
              <a:t>有人打你這邊的臉，連那邊的臉也由他打。有人奪你的外衣，連裏衣也由他拿去。</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To him who strikes you on the one cheek, offer the other also. And from him who takes away your cloak, do not withhold your tunic either.</a:t>
            </a:r>
          </a:p>
          <a:p>
            <a:pPr algn="l">
              <a:lnSpc>
                <a:spcPct val="112000"/>
              </a:lnSpc>
            </a:pPr>
            <a:r>
              <a:rPr lang="en-US" altLang="zh-CN" sz="3400" b="1" dirty="0">
                <a:solidFill>
                  <a:srgbClr val="FFFF00"/>
                </a:solidFill>
                <a:ea typeface="微软雅黑" panose="020B0503020204020204" pitchFamily="34" charset="-122"/>
              </a:rPr>
              <a:t>30 </a:t>
            </a:r>
            <a:r>
              <a:rPr lang="zh-CN" altLang="en-US" sz="3400" b="1" dirty="0">
                <a:solidFill>
                  <a:srgbClr val="FFFF00"/>
                </a:solidFill>
                <a:ea typeface="微软雅黑" panose="020B0503020204020204" pitchFamily="34" charset="-122"/>
              </a:rPr>
              <a:t>凡求你的，就給他。有人奪你的東西去，不用再要回來。</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Give to everyone who asks of you. And from him who takes away your goods do not ask them back.</a:t>
            </a:r>
          </a:p>
        </p:txBody>
      </p:sp>
    </p:spTree>
    <p:extLst>
      <p:ext uri="{BB962C8B-B14F-4D97-AF65-F5344CB8AC3E}">
        <p14:creationId xmlns:p14="http://schemas.microsoft.com/office/powerpoint/2010/main" val="3915062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6:27-36】</a:t>
            </a:r>
          </a:p>
          <a:p>
            <a:pPr algn="l">
              <a:lnSpc>
                <a:spcPct val="112000"/>
              </a:lnSpc>
            </a:pPr>
            <a:r>
              <a:rPr lang="en-US" altLang="zh-CN" sz="3400" b="1" dirty="0">
                <a:solidFill>
                  <a:srgbClr val="FFFF00"/>
                </a:solidFill>
                <a:ea typeface="微软雅黑" panose="020B0503020204020204" pitchFamily="34" charset="-122"/>
              </a:rPr>
              <a:t>31 </a:t>
            </a:r>
            <a:r>
              <a:rPr lang="zh-CN" altLang="en-US" sz="3400" b="1" dirty="0">
                <a:solidFill>
                  <a:srgbClr val="FFFF00"/>
                </a:solidFill>
                <a:ea typeface="微软雅黑" panose="020B0503020204020204" pitchFamily="34" charset="-122"/>
              </a:rPr>
              <a:t>你們願意人怎樣待你們，你們也要怎樣待人。</a:t>
            </a:r>
            <a:r>
              <a:rPr lang="en-US" altLang="zh-CN" sz="3400" b="1" dirty="0">
                <a:solidFill>
                  <a:schemeClr val="bg1"/>
                </a:solidFill>
                <a:ea typeface="微软雅黑" panose="020B0503020204020204" pitchFamily="34" charset="-122"/>
              </a:rPr>
              <a:t>And just as you want men to do to you, you also do to them likewise.</a:t>
            </a:r>
          </a:p>
          <a:p>
            <a:pPr algn="l">
              <a:lnSpc>
                <a:spcPct val="112000"/>
              </a:lnSpc>
            </a:pPr>
            <a:r>
              <a:rPr lang="en-US" altLang="zh-CN" sz="3400" b="1" dirty="0">
                <a:solidFill>
                  <a:srgbClr val="FFFF00"/>
                </a:solidFill>
                <a:ea typeface="微软雅黑" panose="020B0503020204020204" pitchFamily="34" charset="-122"/>
              </a:rPr>
              <a:t>32 </a:t>
            </a:r>
            <a:r>
              <a:rPr lang="zh-CN" altLang="en-US" sz="3400" b="1" dirty="0">
                <a:solidFill>
                  <a:srgbClr val="FFFF00"/>
                </a:solidFill>
                <a:ea typeface="微软雅黑" panose="020B0503020204020204" pitchFamily="34" charset="-122"/>
              </a:rPr>
              <a:t>你們若單愛那愛你們的人，有什麽可酬謝的呢？就是罪人也愛那愛他們的人。</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But if you love those who love you, what credit is that to you? For even sinners love those who love them.</a:t>
            </a:r>
          </a:p>
        </p:txBody>
      </p:sp>
    </p:spTree>
    <p:extLst>
      <p:ext uri="{BB962C8B-B14F-4D97-AF65-F5344CB8AC3E}">
        <p14:creationId xmlns:p14="http://schemas.microsoft.com/office/powerpoint/2010/main" val="3124074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6:27-36】</a:t>
            </a:r>
          </a:p>
          <a:p>
            <a:pPr algn="l">
              <a:lnSpc>
                <a:spcPct val="112000"/>
              </a:lnSpc>
            </a:pPr>
            <a:r>
              <a:rPr lang="en-US" altLang="zh-CN" sz="3400" b="1" dirty="0">
                <a:solidFill>
                  <a:srgbClr val="FFFF00"/>
                </a:solidFill>
                <a:ea typeface="微软雅黑" panose="020B0503020204020204" pitchFamily="34" charset="-122"/>
              </a:rPr>
              <a:t>33 </a:t>
            </a:r>
            <a:r>
              <a:rPr lang="zh-CN" altLang="en-US" sz="3400" b="1" dirty="0">
                <a:solidFill>
                  <a:srgbClr val="FFFF00"/>
                </a:solidFill>
                <a:ea typeface="微软雅黑" panose="020B0503020204020204" pitchFamily="34" charset="-122"/>
              </a:rPr>
              <a:t>你們若善待那善待你們的人，有什麽可酬謝的呢？就是罪人也是這樣行。</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if you do good to those who do good to you, what credit is that to you? For even sinners do the same.</a:t>
            </a:r>
          </a:p>
          <a:p>
            <a:pPr algn="l">
              <a:lnSpc>
                <a:spcPct val="112000"/>
              </a:lnSpc>
            </a:pPr>
            <a:r>
              <a:rPr lang="en-US" altLang="zh-CN" sz="3400" b="1" dirty="0">
                <a:solidFill>
                  <a:srgbClr val="FFFF00"/>
                </a:solidFill>
                <a:ea typeface="微软雅黑" panose="020B0503020204020204" pitchFamily="34" charset="-122"/>
              </a:rPr>
              <a:t>34 </a:t>
            </a:r>
            <a:r>
              <a:rPr lang="zh-CN" altLang="en-US" sz="3400" b="1" dirty="0">
                <a:solidFill>
                  <a:srgbClr val="FFFF00"/>
                </a:solidFill>
                <a:ea typeface="微软雅黑" panose="020B0503020204020204" pitchFamily="34" charset="-122"/>
              </a:rPr>
              <a:t>你們若借給人，指望從他收回，有什麽可酬謝的呢？就是罪人也借給罪人，要如數收回。</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if you lend to those from whom you hope to receive back, what credit is that to you? For even sinners lend to sinners to receive as much back.</a:t>
            </a:r>
          </a:p>
        </p:txBody>
      </p:sp>
    </p:spTree>
    <p:extLst>
      <p:ext uri="{BB962C8B-B14F-4D97-AF65-F5344CB8AC3E}">
        <p14:creationId xmlns:p14="http://schemas.microsoft.com/office/powerpoint/2010/main" val="4210192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6:27-36】</a:t>
            </a:r>
          </a:p>
          <a:p>
            <a:pPr algn="l">
              <a:lnSpc>
                <a:spcPct val="112000"/>
              </a:lnSpc>
            </a:pPr>
            <a:r>
              <a:rPr lang="en-US" altLang="zh-CN" sz="3400" b="1" dirty="0">
                <a:solidFill>
                  <a:srgbClr val="FFFF00"/>
                </a:solidFill>
                <a:ea typeface="微软雅黑" panose="020B0503020204020204" pitchFamily="34" charset="-122"/>
              </a:rPr>
              <a:t>35 </a:t>
            </a:r>
            <a:r>
              <a:rPr lang="zh-CN" altLang="en-US" sz="3400" b="1" dirty="0">
                <a:solidFill>
                  <a:srgbClr val="FFFF00"/>
                </a:solidFill>
                <a:ea typeface="微软雅黑" panose="020B0503020204020204" pitchFamily="34" charset="-122"/>
              </a:rPr>
              <a:t>你們倒要愛仇敵，也要善待他們，幷要借給人不指望償還，你們的賞賜就必大了，你們也必作至高者的兒子，因爲祂恩待那忘恩的和作惡的。</a:t>
            </a:r>
            <a:r>
              <a:rPr lang="en-US" altLang="zh-CN" sz="3400" b="1" dirty="0">
                <a:solidFill>
                  <a:schemeClr val="bg1"/>
                </a:solidFill>
                <a:ea typeface="微软雅黑" panose="020B0503020204020204" pitchFamily="34" charset="-122"/>
              </a:rPr>
              <a:t>But love your enemies, do good, and lend, hoping for nothing in return; and your reward will be great, and you will be sons of the Most High. For He is kind to the unthankful and evil.</a:t>
            </a:r>
          </a:p>
          <a:p>
            <a:pPr algn="l">
              <a:lnSpc>
                <a:spcPct val="112000"/>
              </a:lnSpc>
            </a:pPr>
            <a:r>
              <a:rPr lang="en-US" altLang="zh-CN" sz="3400" b="1" dirty="0">
                <a:solidFill>
                  <a:srgbClr val="FFFF00"/>
                </a:solidFill>
                <a:ea typeface="微软雅黑" panose="020B0503020204020204" pitchFamily="34" charset="-122"/>
              </a:rPr>
              <a:t>36 </a:t>
            </a:r>
            <a:r>
              <a:rPr lang="zh-CN" altLang="en-US" sz="3400" b="1" dirty="0">
                <a:solidFill>
                  <a:srgbClr val="FFFF00"/>
                </a:solidFill>
                <a:ea typeface="微软雅黑" panose="020B0503020204020204" pitchFamily="34" charset="-122"/>
              </a:rPr>
              <a:t>你們要慈悲，像你們的父慈悲一樣。</a:t>
            </a:r>
          </a:p>
          <a:p>
            <a:pPr algn="l">
              <a:lnSpc>
                <a:spcPct val="112000"/>
              </a:lnSpc>
            </a:pPr>
            <a:r>
              <a:rPr lang="en-US" altLang="zh-CN" sz="3400" b="1" dirty="0">
                <a:solidFill>
                  <a:schemeClr val="bg1"/>
                </a:solidFill>
                <a:ea typeface="微软雅黑" panose="020B0503020204020204" pitchFamily="34" charset="-122"/>
              </a:rPr>
              <a:t>Therefore be merciful, just as your Father also is merciful.</a:t>
            </a:r>
          </a:p>
        </p:txBody>
      </p:sp>
    </p:spTree>
    <p:extLst>
      <p:ext uri="{BB962C8B-B14F-4D97-AF65-F5344CB8AC3E}">
        <p14:creationId xmlns:p14="http://schemas.microsoft.com/office/powerpoint/2010/main" val="3033678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羅馬書 </a:t>
            </a:r>
            <a:r>
              <a:rPr lang="en-US" altLang="zh-CN" sz="3400" b="1" u="sng" dirty="0">
                <a:solidFill>
                  <a:schemeClr val="bg1"/>
                </a:solidFill>
                <a:ea typeface="微软雅黑" panose="020B0503020204020204" pitchFamily="34" charset="-122"/>
              </a:rPr>
              <a:t>Romans 5:8-10】</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惟有基督在我們還作罪人的時候爲我們死，　神的愛就在此向我們顯明了。</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God demonstrates His own love toward us, in that while we were still sinners, Christ died for us.</a:t>
            </a:r>
          </a:p>
          <a:p>
            <a:pPr algn="l">
              <a:lnSpc>
                <a:spcPct val="112000"/>
              </a:lnSpc>
            </a:pPr>
            <a:r>
              <a:rPr lang="en-US" altLang="zh-CN" sz="3400" b="1" dirty="0">
                <a:solidFill>
                  <a:srgbClr val="FFFF00"/>
                </a:solidFill>
                <a:ea typeface="微软雅黑" panose="020B0503020204020204" pitchFamily="34" charset="-122"/>
              </a:rPr>
              <a:t>9 </a:t>
            </a:r>
            <a:r>
              <a:rPr lang="zh-CN" altLang="en-US" sz="3400" b="1" dirty="0">
                <a:solidFill>
                  <a:srgbClr val="FFFF00"/>
                </a:solidFill>
                <a:ea typeface="微软雅黑" panose="020B0503020204020204" pitchFamily="34" charset="-122"/>
              </a:rPr>
              <a:t>現在我們既靠著祂的血稱義，就更要藉著祂免去　神的忿怒。</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Much more then, having now been justified by His blood, we shall be saved from wrath through Him.</a:t>
            </a:r>
          </a:p>
        </p:txBody>
      </p:sp>
    </p:spTree>
    <p:extLst>
      <p:ext uri="{BB962C8B-B14F-4D97-AF65-F5344CB8AC3E}">
        <p14:creationId xmlns:p14="http://schemas.microsoft.com/office/powerpoint/2010/main" val="87760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15:18-25】</a:t>
            </a:r>
          </a:p>
          <a:p>
            <a:pPr algn="l">
              <a:lnSpc>
                <a:spcPct val="112000"/>
              </a:lnSpc>
            </a:pPr>
            <a:r>
              <a:rPr lang="en-US" altLang="zh-CN" sz="3400" b="1" dirty="0">
                <a:solidFill>
                  <a:srgbClr val="FFFF00"/>
                </a:solidFill>
                <a:ea typeface="微软雅黑" panose="020B0503020204020204" pitchFamily="34" charset="-122"/>
              </a:rPr>
              <a:t>20 </a:t>
            </a:r>
            <a:r>
              <a:rPr lang="zh-CN" altLang="en-US" sz="3400" b="1" dirty="0">
                <a:solidFill>
                  <a:srgbClr val="FFFF00"/>
                </a:solidFill>
                <a:ea typeface="微软雅黑" panose="020B0503020204020204" pitchFamily="34" charset="-122"/>
              </a:rPr>
              <a:t>你們要記念我從前對你們所說的話：‘僕人不能大于主人。’他們若逼迫了我，也要逼迫你們；若遵守了我的話，也要遵守你們的話。</a:t>
            </a:r>
            <a:endParaRPr lang="en-US" altLang="zh-CN" sz="3400" b="1" dirty="0">
              <a:solidFill>
                <a:srgbClr val="FFFF00"/>
              </a:solidFill>
              <a:ea typeface="微软雅黑" panose="020B0503020204020204" pitchFamily="34" charset="-122"/>
            </a:endParaRPr>
          </a:p>
          <a:p>
            <a:pPr algn="l">
              <a:lnSpc>
                <a:spcPct val="100000"/>
              </a:lnSpc>
            </a:pPr>
            <a:r>
              <a:rPr lang="en-US" altLang="zh-CN" sz="3400" b="1" dirty="0">
                <a:solidFill>
                  <a:schemeClr val="bg1"/>
                </a:solidFill>
                <a:ea typeface="微软雅黑" panose="020B0503020204020204" pitchFamily="34" charset="-122"/>
              </a:rPr>
              <a:t>Remember the word that I said to you, ‘A servant is not greater than his master.’ If they persecuted Me, they will also persecute you. If they kept My word, they will keep yours also.</a:t>
            </a:r>
          </a:p>
          <a:p>
            <a:pPr algn="l">
              <a:lnSpc>
                <a:spcPct val="100000"/>
              </a:lnSpc>
            </a:pPr>
            <a:r>
              <a:rPr lang="en-US" altLang="zh-CN" sz="3400" b="1" dirty="0">
                <a:solidFill>
                  <a:srgbClr val="FFFF00"/>
                </a:solidFill>
                <a:ea typeface="微软雅黑" panose="020B0503020204020204" pitchFamily="34" charset="-122"/>
              </a:rPr>
              <a:t>21 </a:t>
            </a:r>
            <a:r>
              <a:rPr lang="zh-CN" altLang="en-US" sz="3400" b="1" dirty="0">
                <a:solidFill>
                  <a:srgbClr val="FFFF00"/>
                </a:solidFill>
                <a:ea typeface="微软雅黑" panose="020B0503020204020204" pitchFamily="34" charset="-122"/>
              </a:rPr>
              <a:t>但他們因我的名要向你們行這一切的事，因爲他們不認識那差我來的。</a:t>
            </a:r>
            <a:r>
              <a:rPr lang="en-US" altLang="zh-CN" sz="3400" b="1" dirty="0">
                <a:solidFill>
                  <a:schemeClr val="bg1"/>
                </a:solidFill>
                <a:ea typeface="微软雅黑" panose="020B0503020204020204" pitchFamily="34" charset="-122"/>
              </a:rPr>
              <a:t>But all these things they will do to you for My name’s sake, because they do not know Him who sent Me.</a:t>
            </a:r>
          </a:p>
        </p:txBody>
      </p:sp>
    </p:spTree>
    <p:extLst>
      <p:ext uri="{BB962C8B-B14F-4D97-AF65-F5344CB8AC3E}">
        <p14:creationId xmlns:p14="http://schemas.microsoft.com/office/powerpoint/2010/main" val="373233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羅馬書 </a:t>
            </a:r>
            <a:r>
              <a:rPr lang="en-US" altLang="zh-CN" sz="3400" b="1" u="sng" dirty="0">
                <a:solidFill>
                  <a:schemeClr val="bg1"/>
                </a:solidFill>
                <a:ea typeface="微软雅黑" panose="020B0503020204020204" pitchFamily="34" charset="-122"/>
              </a:rPr>
              <a:t>Romans 5:8-10】</a:t>
            </a:r>
          </a:p>
          <a:p>
            <a:pPr algn="l">
              <a:lnSpc>
                <a:spcPct val="112000"/>
              </a:lnSpc>
            </a:pPr>
            <a:r>
              <a:rPr lang="en-US" altLang="zh-CN" sz="3400" b="1" dirty="0">
                <a:solidFill>
                  <a:srgbClr val="FFFF00"/>
                </a:solidFill>
                <a:ea typeface="微软雅黑" panose="020B0503020204020204" pitchFamily="34" charset="-122"/>
              </a:rPr>
              <a:t>10 </a:t>
            </a:r>
            <a:r>
              <a:rPr lang="zh-CN" altLang="en-US" sz="3400" b="1" dirty="0">
                <a:solidFill>
                  <a:srgbClr val="FFFF00"/>
                </a:solidFill>
                <a:ea typeface="微软雅黑" panose="020B0503020204020204" pitchFamily="34" charset="-122"/>
              </a:rPr>
              <a:t>因爲我們作仇敵的時候，且藉著　神兒子的死，得與　神和好；既已和好，就更要因祂的生得救了。</a:t>
            </a:r>
          </a:p>
          <a:p>
            <a:pPr algn="l">
              <a:lnSpc>
                <a:spcPct val="112000"/>
              </a:lnSpc>
            </a:pPr>
            <a:r>
              <a:rPr lang="en-US" altLang="zh-CN" sz="3400" b="1" dirty="0">
                <a:solidFill>
                  <a:schemeClr val="bg1"/>
                </a:solidFill>
                <a:ea typeface="微软雅黑" panose="020B0503020204020204" pitchFamily="34" charset="-122"/>
              </a:rPr>
              <a:t>For if when we were enemies we were reconciled to God through the death of His Son, much more, having been reconciled, we shall be saved by His life.</a:t>
            </a:r>
          </a:p>
        </p:txBody>
      </p:sp>
    </p:spTree>
    <p:extLst>
      <p:ext uri="{BB962C8B-B14F-4D97-AF65-F5344CB8AC3E}">
        <p14:creationId xmlns:p14="http://schemas.microsoft.com/office/powerpoint/2010/main" val="330840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15:18-25】</a:t>
            </a:r>
          </a:p>
          <a:p>
            <a:pPr algn="l">
              <a:lnSpc>
                <a:spcPct val="112000"/>
              </a:lnSpc>
            </a:pPr>
            <a:r>
              <a:rPr lang="en-US" altLang="zh-CN" sz="3400" b="1" dirty="0">
                <a:solidFill>
                  <a:srgbClr val="FFFF00"/>
                </a:solidFill>
                <a:ea typeface="微软雅黑" panose="020B0503020204020204" pitchFamily="34" charset="-122"/>
              </a:rPr>
              <a:t>22 </a:t>
            </a:r>
            <a:r>
              <a:rPr lang="zh-CN" altLang="en-US" sz="3400" b="1" dirty="0">
                <a:solidFill>
                  <a:srgbClr val="FFFF00"/>
                </a:solidFill>
                <a:ea typeface="微软雅黑" panose="020B0503020204020204" pitchFamily="34" charset="-122"/>
              </a:rPr>
              <a:t>我若沒有來教訓他們，他們就沒有罪；但如今他們的罪無可推諉了。</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If I had not come and spoken to them, they would have no sin, but now they have no excuse for their sin.</a:t>
            </a:r>
          </a:p>
          <a:p>
            <a:pPr algn="l">
              <a:lnSpc>
                <a:spcPct val="112000"/>
              </a:lnSpc>
            </a:pPr>
            <a:r>
              <a:rPr lang="en-US" altLang="zh-CN" sz="3400" b="1" dirty="0">
                <a:solidFill>
                  <a:srgbClr val="FFFF00"/>
                </a:solidFill>
                <a:ea typeface="微软雅黑" panose="020B0503020204020204" pitchFamily="34" charset="-122"/>
              </a:rPr>
              <a:t>23 </a:t>
            </a:r>
            <a:r>
              <a:rPr lang="zh-CN" altLang="en-US" sz="3400" b="1" dirty="0">
                <a:solidFill>
                  <a:srgbClr val="FFFF00"/>
                </a:solidFill>
                <a:ea typeface="微软雅黑" panose="020B0503020204020204" pitchFamily="34" charset="-122"/>
              </a:rPr>
              <a:t>恨我的，也恨我的父。</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He who hates Me hates My Father also.</a:t>
            </a:r>
          </a:p>
        </p:txBody>
      </p:sp>
    </p:spTree>
    <p:extLst>
      <p:ext uri="{BB962C8B-B14F-4D97-AF65-F5344CB8AC3E}">
        <p14:creationId xmlns:p14="http://schemas.microsoft.com/office/powerpoint/2010/main" val="30382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15:18-25】</a:t>
            </a:r>
          </a:p>
          <a:p>
            <a:pPr algn="l">
              <a:lnSpc>
                <a:spcPct val="112000"/>
              </a:lnSpc>
            </a:pPr>
            <a:r>
              <a:rPr lang="en-US" altLang="zh-CN" sz="3400" b="1" dirty="0">
                <a:solidFill>
                  <a:srgbClr val="FFFF00"/>
                </a:solidFill>
                <a:ea typeface="微软雅黑" panose="020B0503020204020204" pitchFamily="34" charset="-122"/>
              </a:rPr>
              <a:t>24 </a:t>
            </a:r>
            <a:r>
              <a:rPr lang="zh-CN" altLang="en-US" sz="3400" b="1" dirty="0">
                <a:solidFill>
                  <a:srgbClr val="FFFF00"/>
                </a:solidFill>
                <a:ea typeface="微软雅黑" panose="020B0503020204020204" pitchFamily="34" charset="-122"/>
              </a:rPr>
              <a:t>我若沒有在他們中間行過別人未曾行的事，他們就沒有罪；但如今連我與我的父，他們也看見也恨惡了。</a:t>
            </a:r>
            <a:r>
              <a:rPr lang="en-US" altLang="zh-CN" sz="3400" b="1" dirty="0">
                <a:solidFill>
                  <a:schemeClr val="bg1"/>
                </a:solidFill>
                <a:ea typeface="微软雅黑" panose="020B0503020204020204" pitchFamily="34" charset="-122"/>
              </a:rPr>
              <a:t>If I had not done among them the works which no one else did, they would have no sin; but now they have seen and also hated both Me and My Father.</a:t>
            </a:r>
          </a:p>
          <a:p>
            <a:pPr algn="l">
              <a:lnSpc>
                <a:spcPct val="112000"/>
              </a:lnSpc>
            </a:pPr>
            <a:r>
              <a:rPr lang="en-US" altLang="zh-CN" sz="3400" b="1" dirty="0">
                <a:solidFill>
                  <a:srgbClr val="FFFF00"/>
                </a:solidFill>
                <a:ea typeface="微软雅黑" panose="020B0503020204020204" pitchFamily="34" charset="-122"/>
              </a:rPr>
              <a:t>25 </a:t>
            </a:r>
            <a:r>
              <a:rPr lang="zh-CN" altLang="en-US" sz="3400" b="1" dirty="0">
                <a:solidFill>
                  <a:srgbClr val="FFFF00"/>
                </a:solidFill>
                <a:ea typeface="微软雅黑" panose="020B0503020204020204" pitchFamily="34" charset="-122"/>
              </a:rPr>
              <a:t>這要應驗他們律法上所寫的話，說：‘他們無故的恨我。’ </a:t>
            </a:r>
            <a:r>
              <a:rPr lang="en-US" altLang="zh-CN" sz="3400" b="1" dirty="0">
                <a:solidFill>
                  <a:schemeClr val="bg1"/>
                </a:solidFill>
                <a:ea typeface="微软雅黑" panose="020B0503020204020204" pitchFamily="34" charset="-122"/>
              </a:rPr>
              <a:t>But this happened that the word might be fulfilled which is written in their law, ‘They hated Me without a cause.’</a:t>
            </a:r>
          </a:p>
        </p:txBody>
      </p:sp>
    </p:spTree>
    <p:extLst>
      <p:ext uri="{BB962C8B-B14F-4D97-AF65-F5344CB8AC3E}">
        <p14:creationId xmlns:p14="http://schemas.microsoft.com/office/powerpoint/2010/main" val="184455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23:18-23】</a:t>
            </a:r>
          </a:p>
          <a:p>
            <a:pPr algn="l">
              <a:lnSpc>
                <a:spcPct val="112000"/>
              </a:lnSpc>
            </a:pPr>
            <a:r>
              <a:rPr lang="en-US" altLang="zh-CN" sz="3400" b="1" dirty="0">
                <a:solidFill>
                  <a:srgbClr val="FFFF00"/>
                </a:solidFill>
                <a:ea typeface="微软雅黑" panose="020B0503020204020204" pitchFamily="34" charset="-122"/>
              </a:rPr>
              <a:t>18 </a:t>
            </a:r>
            <a:r>
              <a:rPr lang="zh-CN" altLang="en-US" sz="3400" b="1" dirty="0">
                <a:solidFill>
                  <a:srgbClr val="FFFF00"/>
                </a:solidFill>
                <a:ea typeface="微软雅黑" panose="020B0503020204020204" pitchFamily="34" charset="-122"/>
              </a:rPr>
              <a:t>衆人却一齊喊著說：“除掉這個人！釋放巴拉巴給我們！” </a:t>
            </a:r>
            <a:endParaRPr lang="en-US" altLang="zh-CN" sz="3400" b="1" dirty="0">
              <a:solidFill>
                <a:srgbClr val="FFFF00"/>
              </a:solidFill>
              <a:ea typeface="微软雅黑" panose="020B0503020204020204" pitchFamily="34" charset="-122"/>
            </a:endParaRPr>
          </a:p>
          <a:p>
            <a:pPr algn="l">
              <a:lnSpc>
                <a:spcPct val="100000"/>
              </a:lnSpc>
            </a:pPr>
            <a:r>
              <a:rPr lang="en-US" altLang="zh-CN" sz="3400" b="1" dirty="0">
                <a:solidFill>
                  <a:schemeClr val="bg1"/>
                </a:solidFill>
                <a:ea typeface="微软雅黑" panose="020B0503020204020204" pitchFamily="34" charset="-122"/>
              </a:rPr>
              <a:t>And they all cried out at once, saying, “Away with this Man, and release to us Barabbas”—</a:t>
            </a:r>
          </a:p>
          <a:p>
            <a:pPr algn="l">
              <a:lnSpc>
                <a:spcPct val="112000"/>
              </a:lnSpc>
            </a:pPr>
            <a:r>
              <a:rPr lang="en-US" altLang="zh-CN" sz="3400" b="1" dirty="0">
                <a:solidFill>
                  <a:srgbClr val="FFFF00"/>
                </a:solidFill>
                <a:ea typeface="微软雅黑" panose="020B0503020204020204" pitchFamily="34" charset="-122"/>
              </a:rPr>
              <a:t>19 </a:t>
            </a:r>
            <a:r>
              <a:rPr lang="zh-CN" altLang="en-US" sz="3400" b="1" dirty="0">
                <a:solidFill>
                  <a:srgbClr val="FFFF00"/>
                </a:solidFill>
                <a:ea typeface="微软雅黑" panose="020B0503020204020204" pitchFamily="34" charset="-122"/>
              </a:rPr>
              <a:t>這巴拉巴是因在城裏作亂殺人，下在監裏的。</a:t>
            </a:r>
            <a:r>
              <a:rPr lang="en-US" altLang="zh-CN" sz="3400" b="1" dirty="0">
                <a:solidFill>
                  <a:schemeClr val="bg1"/>
                </a:solidFill>
                <a:ea typeface="微软雅黑" panose="020B0503020204020204" pitchFamily="34" charset="-122"/>
              </a:rPr>
              <a:t>who had been thrown into prison for a certain rebellion made in the city, and for murder.</a:t>
            </a:r>
          </a:p>
          <a:p>
            <a:pPr algn="l">
              <a:lnSpc>
                <a:spcPct val="112000"/>
              </a:lnSpc>
            </a:pPr>
            <a:r>
              <a:rPr lang="en-US" altLang="zh-CN" sz="3400" b="1" dirty="0">
                <a:solidFill>
                  <a:srgbClr val="FFFF00"/>
                </a:solidFill>
                <a:ea typeface="微软雅黑" panose="020B0503020204020204" pitchFamily="34" charset="-122"/>
              </a:rPr>
              <a:t>20 </a:t>
            </a:r>
            <a:r>
              <a:rPr lang="zh-CN" altLang="en-US" sz="3400" b="1" dirty="0">
                <a:solidFill>
                  <a:srgbClr val="FFFF00"/>
                </a:solidFill>
                <a:ea typeface="微软雅黑" panose="020B0503020204020204" pitchFamily="34" charset="-122"/>
              </a:rPr>
              <a:t>彼拉多願意釋放耶穌，就又勸解他們。</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Pilate, therefore, wishing to release Jesus, again called out to them.</a:t>
            </a:r>
          </a:p>
        </p:txBody>
      </p:sp>
    </p:spTree>
    <p:extLst>
      <p:ext uri="{BB962C8B-B14F-4D97-AF65-F5344CB8AC3E}">
        <p14:creationId xmlns:p14="http://schemas.microsoft.com/office/powerpoint/2010/main" val="163632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23:18-23】</a:t>
            </a:r>
          </a:p>
          <a:p>
            <a:pPr algn="l">
              <a:lnSpc>
                <a:spcPct val="112000"/>
              </a:lnSpc>
            </a:pPr>
            <a:r>
              <a:rPr lang="en-US" altLang="zh-CN" sz="3400" b="1" dirty="0">
                <a:solidFill>
                  <a:srgbClr val="FFFF00"/>
                </a:solidFill>
                <a:ea typeface="微软雅黑" panose="020B0503020204020204" pitchFamily="34" charset="-122"/>
              </a:rPr>
              <a:t>21 </a:t>
            </a:r>
            <a:r>
              <a:rPr lang="zh-CN" altLang="en-US" sz="3400" b="1" dirty="0">
                <a:solidFill>
                  <a:srgbClr val="FFFF00"/>
                </a:solidFill>
                <a:ea typeface="微软雅黑" panose="020B0503020204020204" pitchFamily="34" charset="-122"/>
              </a:rPr>
              <a:t>無奈他們喊著說：“釘祂十字架！釘祂十字架！” </a:t>
            </a:r>
            <a:r>
              <a:rPr lang="en-US" altLang="zh-CN" sz="3400" b="1" dirty="0">
                <a:solidFill>
                  <a:schemeClr val="bg1"/>
                </a:solidFill>
                <a:ea typeface="微软雅黑" panose="020B0503020204020204" pitchFamily="34" charset="-122"/>
              </a:rPr>
              <a:t>But they shouted, saying, “Crucify Him, crucify Him!”</a:t>
            </a:r>
          </a:p>
          <a:p>
            <a:pPr algn="l">
              <a:lnSpc>
                <a:spcPct val="112000"/>
              </a:lnSpc>
            </a:pPr>
            <a:r>
              <a:rPr lang="en-US" altLang="zh-CN" sz="3400" b="1" dirty="0">
                <a:solidFill>
                  <a:srgbClr val="FFFF00"/>
                </a:solidFill>
                <a:ea typeface="微软雅黑" panose="020B0503020204020204" pitchFamily="34" charset="-122"/>
              </a:rPr>
              <a:t>22 </a:t>
            </a:r>
            <a:r>
              <a:rPr lang="zh-CN" altLang="en-US" sz="3400" b="1" dirty="0">
                <a:solidFill>
                  <a:srgbClr val="FFFF00"/>
                </a:solidFill>
                <a:ea typeface="微软雅黑" panose="020B0503020204020204" pitchFamily="34" charset="-122"/>
              </a:rPr>
              <a:t>彼拉多第三次對他們說：“爲什麽呢？這人作了什麽惡事呢？我幷沒有查出祂什麽該死的罪來。所以，我要責打祂，把祂釋放了。” </a:t>
            </a:r>
            <a:r>
              <a:rPr lang="en-US" altLang="zh-CN" sz="3400" b="1" dirty="0">
                <a:solidFill>
                  <a:schemeClr val="bg1"/>
                </a:solidFill>
                <a:ea typeface="微软雅黑" panose="020B0503020204020204" pitchFamily="34" charset="-122"/>
              </a:rPr>
              <a:t>Then he said to them the third time, “Why, what evil has He done? I have found no reason for death in Him. I will therefore chastise Him and let Him go.”</a:t>
            </a:r>
          </a:p>
        </p:txBody>
      </p:sp>
    </p:spTree>
    <p:extLst>
      <p:ext uri="{BB962C8B-B14F-4D97-AF65-F5344CB8AC3E}">
        <p14:creationId xmlns:p14="http://schemas.microsoft.com/office/powerpoint/2010/main" val="191649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23:18-23】</a:t>
            </a:r>
          </a:p>
          <a:p>
            <a:pPr algn="l">
              <a:lnSpc>
                <a:spcPct val="112000"/>
              </a:lnSpc>
            </a:pPr>
            <a:r>
              <a:rPr lang="en-US" altLang="zh-CN" sz="3400" b="1" dirty="0">
                <a:solidFill>
                  <a:srgbClr val="FFFF00"/>
                </a:solidFill>
                <a:ea typeface="微软雅黑" panose="020B0503020204020204" pitchFamily="34" charset="-122"/>
              </a:rPr>
              <a:t>23 </a:t>
            </a:r>
            <a:r>
              <a:rPr lang="zh-CN" altLang="en-US" sz="3400" b="1" dirty="0">
                <a:solidFill>
                  <a:srgbClr val="FFFF00"/>
                </a:solidFill>
                <a:ea typeface="微软雅黑" panose="020B0503020204020204" pitchFamily="34" charset="-122"/>
              </a:rPr>
              <a:t>他們大聲催逼彼拉多，求他把耶穌釘在十字架上，他們的聲音就得了勝。</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they were insistent, demanding with loud voices that He be crucified. And the voices of these men and of the chief priests prevailed.</a:t>
            </a:r>
          </a:p>
        </p:txBody>
      </p:sp>
    </p:spTree>
    <p:extLst>
      <p:ext uri="{BB962C8B-B14F-4D97-AF65-F5344CB8AC3E}">
        <p14:creationId xmlns:p14="http://schemas.microsoft.com/office/powerpoint/2010/main" val="12783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15:18-19】</a:t>
            </a:r>
          </a:p>
          <a:p>
            <a:pPr algn="l">
              <a:lnSpc>
                <a:spcPct val="112000"/>
              </a:lnSpc>
            </a:pPr>
            <a:r>
              <a:rPr lang="en-US" altLang="zh-CN" sz="3400" b="1" dirty="0">
                <a:solidFill>
                  <a:srgbClr val="FFFF00"/>
                </a:solidFill>
                <a:ea typeface="微软雅黑" panose="020B0503020204020204" pitchFamily="34" charset="-122"/>
              </a:rPr>
              <a:t>18 “</a:t>
            </a:r>
            <a:r>
              <a:rPr lang="zh-CN" altLang="en-US" sz="3400" b="1" dirty="0">
                <a:solidFill>
                  <a:srgbClr val="FFFF00"/>
                </a:solidFill>
                <a:ea typeface="微软雅黑" panose="020B0503020204020204" pitchFamily="34" charset="-122"/>
              </a:rPr>
              <a:t>世人若恨你們，你們知道（或作“該知道”）恨你們以先，已經恨我了。</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If the world hates you, you know that it hated Me before it hated you.</a:t>
            </a:r>
          </a:p>
          <a:p>
            <a:pPr algn="l">
              <a:lnSpc>
                <a:spcPct val="112000"/>
              </a:lnSpc>
            </a:pPr>
            <a:r>
              <a:rPr lang="en-US" altLang="zh-CN" sz="3400" b="1" dirty="0">
                <a:solidFill>
                  <a:srgbClr val="FFFF00"/>
                </a:solidFill>
                <a:ea typeface="微软雅黑" panose="020B0503020204020204" pitchFamily="34" charset="-122"/>
              </a:rPr>
              <a:t>19 </a:t>
            </a:r>
            <a:r>
              <a:rPr lang="zh-CN" altLang="en-US" sz="3400" b="1" dirty="0">
                <a:solidFill>
                  <a:srgbClr val="FFFF00"/>
                </a:solidFill>
                <a:ea typeface="微软雅黑" panose="020B0503020204020204" pitchFamily="34" charset="-122"/>
              </a:rPr>
              <a:t>你們若屬世界，世界必愛屬自己的；只因你們不屬世界，乃是我從世界中揀選了你們，所以世界就恨你們。</a:t>
            </a:r>
            <a:r>
              <a:rPr lang="en-US" altLang="zh-CN" sz="3400" b="1" dirty="0">
                <a:solidFill>
                  <a:schemeClr val="bg1"/>
                </a:solidFill>
                <a:ea typeface="微软雅黑" panose="020B0503020204020204" pitchFamily="34" charset="-122"/>
              </a:rPr>
              <a:t>If you were of the world, the world would love its own. Yet because you are not of the world, but I chose you out of the world, therefore the world hates you.</a:t>
            </a:r>
          </a:p>
        </p:txBody>
      </p:sp>
    </p:spTree>
    <p:extLst>
      <p:ext uri="{BB962C8B-B14F-4D97-AF65-F5344CB8AC3E}">
        <p14:creationId xmlns:p14="http://schemas.microsoft.com/office/powerpoint/2010/main" val="3033216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2973</Words>
  <Application>Microsoft Office PowerPoint</Application>
  <PresentationFormat>On-screen Show (4:3)</PresentationFormat>
  <Paragraphs>122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Microsoft YaHei</vt:lpstr>
      <vt:lpstr>Calibri Light</vt:lpstr>
      <vt:lpstr>宋体</vt:lpstr>
      <vt:lpstr>Garamond</vt:lpstr>
      <vt:lpstr>Arial</vt:lpstr>
      <vt:lpstr>Office 主题</vt:lpstr>
      <vt:lpstr>基督徒！你當作被世界討厭的人！ Christians! Be Troublesome to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Chang</dc:creator>
  <cp:lastModifiedBy>BCCC</cp:lastModifiedBy>
  <cp:revision>14</cp:revision>
  <dcterms:modified xsi:type="dcterms:W3CDTF">2022-05-01T18:24:48Z</dcterms:modified>
</cp:coreProperties>
</file>