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3200" r:id="rId4"/>
    <p:sldId id="3201" r:id="rId5"/>
    <p:sldId id="3099" r:id="rId6"/>
    <p:sldId id="3171" r:id="rId7"/>
    <p:sldId id="3202" r:id="rId8"/>
    <p:sldId id="3172" r:id="rId9"/>
    <p:sldId id="3173" r:id="rId10"/>
    <p:sldId id="3203" r:id="rId11"/>
    <p:sldId id="3174" r:id="rId12"/>
    <p:sldId id="3204" r:id="rId13"/>
    <p:sldId id="3175" r:id="rId14"/>
    <p:sldId id="3176" r:id="rId15"/>
    <p:sldId id="3179" r:id="rId16"/>
    <p:sldId id="3205" r:id="rId17"/>
    <p:sldId id="3206" r:id="rId18"/>
    <p:sldId id="3207" r:id="rId19"/>
    <p:sldId id="3208" r:id="rId20"/>
    <p:sldId id="3209" r:id="rId21"/>
    <p:sldId id="3180" r:id="rId22"/>
    <p:sldId id="3181" r:id="rId23"/>
    <p:sldId id="3210" r:id="rId24"/>
    <p:sldId id="3182" r:id="rId25"/>
    <p:sldId id="3184" r:id="rId26"/>
    <p:sldId id="3185" r:id="rId27"/>
    <p:sldId id="3186" r:id="rId28"/>
    <p:sldId id="3183" r:id="rId29"/>
    <p:sldId id="3211" r:id="rId30"/>
    <p:sldId id="3212"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90" d="100"/>
          <a:sy n="90" d="100"/>
        </p:scale>
        <p:origin x="85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2022/4/24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5400" b="1" dirty="0">
                <a:solidFill>
                  <a:srgbClr val="FFFF00"/>
                </a:solidFill>
                <a:latin typeface="微软雅黑" panose="020B0503020204020204" pitchFamily="34" charset="-122"/>
                <a:ea typeface="微软雅黑" panose="020B0503020204020204" pitchFamily="34" charset="-122"/>
              </a:rPr>
              <a:t>被神揀選</a:t>
            </a:r>
            <a:br>
              <a:rPr lang="en-US" altLang="zh-CN" sz="5400" b="1" dirty="0">
                <a:solidFill>
                  <a:srgbClr val="FFFF00"/>
                </a:solidFill>
                <a:latin typeface="微软雅黑" panose="020B0503020204020204" pitchFamily="34" charset="-122"/>
                <a:ea typeface="微软雅黑" panose="020B0503020204020204" pitchFamily="34" charset="-122"/>
              </a:rPr>
            </a:br>
            <a:r>
              <a:rPr lang="en-US" altLang="zh-CN" sz="5400" b="1" dirty="0">
                <a:solidFill>
                  <a:schemeClr val="bg1"/>
                </a:solidFill>
                <a:latin typeface="微软雅黑" panose="020B0503020204020204" pitchFamily="34" charset="-122"/>
                <a:ea typeface="微软雅黑" panose="020B0503020204020204" pitchFamily="34" charset="-122"/>
              </a:rPr>
              <a:t>Chosen By God</a:t>
            </a:r>
            <a:endParaRPr lang="zh-CN" altLang="en-US" sz="54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4/24/2022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哥林多前書 </a:t>
            </a:r>
            <a:r>
              <a:rPr lang="en-US" altLang="zh-CN" sz="3400" b="1" u="sng" dirty="0">
                <a:solidFill>
                  <a:schemeClr val="bg1"/>
                </a:solidFill>
                <a:ea typeface="微软雅黑" panose="020B0503020204020204" pitchFamily="34" charset="-122"/>
              </a:rPr>
              <a:t>1 Corinthians 1:26-29】</a:t>
            </a:r>
          </a:p>
          <a:p>
            <a:pPr algn="l">
              <a:lnSpc>
                <a:spcPct val="112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　神也揀選了世上卑賤的，被人厭惡的，以及那無有的，爲要廢掉那有的，</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base things of the world, and things which are despised, hath God chosen, yea, and things which are not, to bring to nothing the things that are:</a:t>
            </a:r>
          </a:p>
          <a:p>
            <a:pPr algn="l">
              <a:lnSpc>
                <a:spcPct val="112000"/>
              </a:lnSpc>
            </a:pPr>
            <a:r>
              <a:rPr lang="en-US" altLang="zh-CN" sz="3400" b="1" dirty="0">
                <a:solidFill>
                  <a:srgbClr val="FFFF00"/>
                </a:solidFill>
                <a:ea typeface="微软雅黑" panose="020B0503020204020204" pitchFamily="34" charset="-122"/>
              </a:rPr>
              <a:t>29 </a:t>
            </a:r>
            <a:r>
              <a:rPr lang="zh-CN" altLang="en-US" sz="3400" b="1" dirty="0">
                <a:solidFill>
                  <a:srgbClr val="FFFF00"/>
                </a:solidFill>
                <a:ea typeface="微软雅黑" panose="020B0503020204020204" pitchFamily="34" charset="-122"/>
              </a:rPr>
              <a:t>使一切有血氣的，在　神面前一個也不能自誇。</a:t>
            </a:r>
          </a:p>
          <a:p>
            <a:pPr algn="l">
              <a:lnSpc>
                <a:spcPct val="112000"/>
              </a:lnSpc>
            </a:pPr>
            <a:r>
              <a:rPr lang="en-US" altLang="zh-CN" sz="3400" b="1" dirty="0">
                <a:solidFill>
                  <a:schemeClr val="bg1"/>
                </a:solidFill>
                <a:ea typeface="微软雅黑" panose="020B0503020204020204" pitchFamily="34" charset="-122"/>
              </a:rPr>
              <a:t>That no flesh should glory in his presence.</a:t>
            </a:r>
          </a:p>
        </p:txBody>
      </p:sp>
    </p:spTree>
    <p:extLst>
      <p:ext uri="{BB962C8B-B14F-4D97-AF65-F5344CB8AC3E}">
        <p14:creationId xmlns:p14="http://schemas.microsoft.com/office/powerpoint/2010/main" val="3391798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馬可福音 </a:t>
            </a:r>
            <a:r>
              <a:rPr lang="en-US" altLang="zh-CN" sz="3400" b="1" u="sng" dirty="0">
                <a:solidFill>
                  <a:schemeClr val="bg1"/>
                </a:solidFill>
                <a:ea typeface="微软雅黑" panose="020B0503020204020204" pitchFamily="34" charset="-122"/>
              </a:rPr>
              <a:t>Mark 2:16-17】</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法利賽人中的文士（有古卷作“文士和法利賽人”）看見耶穌和罪人幷稅吏一同吃飯，就對祂門徒說：“祂和稅吏幷罪人一同吃喝嗎？” </a:t>
            </a:r>
            <a:r>
              <a:rPr lang="en-US" altLang="zh-CN" sz="3400" b="1" dirty="0">
                <a:solidFill>
                  <a:schemeClr val="bg1"/>
                </a:solidFill>
                <a:ea typeface="微软雅黑" panose="020B0503020204020204" pitchFamily="34" charset="-122"/>
              </a:rPr>
              <a:t>And when the scribes and Pharisees saw Him eating with the tax collectors and sinners, they said to His disciples, “How is it that He eats and drinks with tax collectors and sinners?”</a:t>
            </a:r>
          </a:p>
        </p:txBody>
      </p:sp>
    </p:spTree>
    <p:extLst>
      <p:ext uri="{BB962C8B-B14F-4D97-AF65-F5344CB8AC3E}">
        <p14:creationId xmlns:p14="http://schemas.microsoft.com/office/powerpoint/2010/main" val="2444099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馬可福音 </a:t>
            </a:r>
            <a:r>
              <a:rPr lang="en-US" altLang="zh-CN" sz="3400" b="1" u="sng" dirty="0">
                <a:solidFill>
                  <a:schemeClr val="bg1"/>
                </a:solidFill>
                <a:ea typeface="微软雅黑" panose="020B0503020204020204" pitchFamily="34" charset="-122"/>
              </a:rPr>
              <a:t>Mark 2:16-17】</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耶穌聽見，就對他們說：“康健的人用不著醫生，有病的人才用得著。我來本不是召義人，乃是召罪人。”</a:t>
            </a:r>
          </a:p>
          <a:p>
            <a:pPr algn="l">
              <a:lnSpc>
                <a:spcPct val="112000"/>
              </a:lnSpc>
            </a:pPr>
            <a:r>
              <a:rPr lang="en-US" altLang="zh-CN" sz="3400" b="1" dirty="0">
                <a:solidFill>
                  <a:schemeClr val="bg1"/>
                </a:solidFill>
                <a:ea typeface="微软雅黑" panose="020B0503020204020204" pitchFamily="34" charset="-122"/>
              </a:rPr>
              <a:t>When Jesus heard it, He said to them, “Those who are well have no need of a physician, but those who are sick. I did not come to call the righteous, but sinners, to repentance.”</a:t>
            </a:r>
          </a:p>
        </p:txBody>
      </p:sp>
    </p:spTree>
    <p:extLst>
      <p:ext uri="{BB962C8B-B14F-4D97-AF65-F5344CB8AC3E}">
        <p14:creationId xmlns:p14="http://schemas.microsoft.com/office/powerpoint/2010/main" val="1917526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15:16a】</a:t>
            </a:r>
          </a:p>
          <a:p>
            <a:pPr algn="l">
              <a:lnSpc>
                <a:spcPct val="112000"/>
              </a:lnSpc>
            </a:pPr>
            <a:r>
              <a:rPr lang="zh-CN" altLang="en-US" sz="3400" b="1" dirty="0">
                <a:solidFill>
                  <a:srgbClr val="FFFF00"/>
                </a:solidFill>
                <a:ea typeface="微软雅黑" panose="020B0503020204020204" pitchFamily="34" charset="-122"/>
              </a:rPr>
              <a:t>不是你們揀選了我，是我揀選了你們；幷且分派你們去結果子</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You did not choose Me, but I chose you and appointed you that you should go and bear fruit….</a:t>
            </a:r>
          </a:p>
          <a:p>
            <a:pPr algn="l">
              <a:lnSpc>
                <a:spcPct val="112000"/>
              </a:lnSpc>
            </a:pPr>
            <a:endParaRPr lang="en-US" altLang="zh-CN" sz="800" b="1" dirty="0">
              <a:solidFill>
                <a:schemeClr val="bg1"/>
              </a:solidFill>
              <a:ea typeface="微软雅黑" panose="020B0503020204020204" pitchFamily="34" charset="-122"/>
            </a:endParaRPr>
          </a:p>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15:8】</a:t>
            </a:r>
          </a:p>
          <a:p>
            <a:pPr algn="l">
              <a:lnSpc>
                <a:spcPct val="112000"/>
              </a:lnSpc>
            </a:pPr>
            <a:r>
              <a:rPr lang="zh-CN" altLang="en-US" sz="3400" b="1" dirty="0">
                <a:solidFill>
                  <a:srgbClr val="FFFF00"/>
                </a:solidFill>
                <a:ea typeface="微软雅黑" panose="020B0503020204020204" pitchFamily="34" charset="-122"/>
              </a:rPr>
              <a:t>你們多結果子，我父就因此得榮耀，你們也就是我的門徒了。</a:t>
            </a:r>
          </a:p>
          <a:p>
            <a:pPr algn="l">
              <a:lnSpc>
                <a:spcPct val="112000"/>
              </a:lnSpc>
            </a:pPr>
            <a:r>
              <a:rPr lang="en-US" altLang="zh-CN" sz="3400" b="1" dirty="0">
                <a:solidFill>
                  <a:schemeClr val="bg1"/>
                </a:solidFill>
                <a:ea typeface="微软雅黑" panose="020B0503020204020204" pitchFamily="34" charset="-122"/>
              </a:rPr>
              <a:t>By this My Father is glorified, that you bear much fruit; so you will be My disciples.</a:t>
            </a:r>
          </a:p>
        </p:txBody>
      </p:sp>
    </p:spTree>
    <p:extLst>
      <p:ext uri="{BB962C8B-B14F-4D97-AF65-F5344CB8AC3E}">
        <p14:creationId xmlns:p14="http://schemas.microsoft.com/office/powerpoint/2010/main" val="1735267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1 Peter 2:9】</a:t>
            </a:r>
          </a:p>
          <a:p>
            <a:pPr algn="l">
              <a:lnSpc>
                <a:spcPct val="112000"/>
              </a:lnSpc>
            </a:pPr>
            <a:r>
              <a:rPr lang="zh-CN" altLang="en-US" sz="3400" b="1" dirty="0">
                <a:solidFill>
                  <a:srgbClr val="FFFF00"/>
                </a:solidFill>
                <a:ea typeface="微软雅黑" panose="020B0503020204020204" pitchFamily="34" charset="-122"/>
              </a:rPr>
              <a:t>惟有你們是被揀選的族類，是有君尊的祭司，是聖潔的國度，是屬　神的子民，要叫你們宣揚那召你們出黑暗、入奇妙光明者的美德。</a:t>
            </a:r>
          </a:p>
          <a:p>
            <a:pPr algn="l">
              <a:lnSpc>
                <a:spcPct val="112000"/>
              </a:lnSpc>
            </a:pPr>
            <a:r>
              <a:rPr lang="en-US" altLang="zh-CN" sz="3400" b="1" dirty="0">
                <a:solidFill>
                  <a:schemeClr val="bg1"/>
                </a:solidFill>
                <a:ea typeface="微软雅黑" panose="020B0503020204020204" pitchFamily="34" charset="-122"/>
              </a:rPr>
              <a:t>But you are a chosen generation, a royal priesthood, a holy nation, His own special people, that you may proclaim the praises of Him who called you out of darkness into His marvelous light;</a:t>
            </a:r>
          </a:p>
        </p:txBody>
      </p:sp>
    </p:spTree>
    <p:extLst>
      <p:ext uri="{BB962C8B-B14F-4D97-AF65-F5344CB8AC3E}">
        <p14:creationId xmlns:p14="http://schemas.microsoft.com/office/powerpoint/2010/main" val="877608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提摩太前書 </a:t>
            </a:r>
            <a:r>
              <a:rPr lang="en-US" altLang="zh-CN" sz="3400" b="1" u="sng" dirty="0">
                <a:solidFill>
                  <a:schemeClr val="bg1"/>
                </a:solidFill>
                <a:ea typeface="微软雅黑" panose="020B0503020204020204" pitchFamily="34" charset="-122"/>
              </a:rPr>
              <a:t>1 Timothy 1:12-17】</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我感謝那給我力量的我們主基督耶穌，因祂以我有忠心，派我服侍祂。</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I thank Christ Jesus our Lord who has enabled me, because He counted me faithful, putting me into the ministry,</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我從前是褻瀆　神的，逼迫人的，侮慢人的，然而我還蒙了憐憫，因我是不信、不明白的時候而作的。</a:t>
            </a:r>
            <a:r>
              <a:rPr lang="en-US" altLang="zh-CN" sz="3400" b="1" dirty="0">
                <a:solidFill>
                  <a:schemeClr val="bg1"/>
                </a:solidFill>
                <a:ea typeface="微软雅黑" panose="020B0503020204020204" pitchFamily="34" charset="-122"/>
              </a:rPr>
              <a:t>although I was formerly a blasphemer, a persecutor, and an insolent man; but I obtained mercy because I did it ignorantly in unbelief.</a:t>
            </a:r>
          </a:p>
        </p:txBody>
      </p:sp>
    </p:spTree>
    <p:extLst>
      <p:ext uri="{BB962C8B-B14F-4D97-AF65-F5344CB8AC3E}">
        <p14:creationId xmlns:p14="http://schemas.microsoft.com/office/powerpoint/2010/main" val="1039755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提摩太前書 </a:t>
            </a:r>
            <a:r>
              <a:rPr lang="en-US" altLang="zh-CN" sz="3400" b="1" u="sng" dirty="0">
                <a:solidFill>
                  <a:schemeClr val="bg1"/>
                </a:solidFill>
                <a:ea typeface="微软雅黑" panose="020B0503020204020204" pitchFamily="34" charset="-122"/>
              </a:rPr>
              <a:t>1 Timothy 1:12-17】</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幷且我主的恩是格外豐盛，使我在基督耶穌裏有信心和愛心。</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the grace of our Lord was exceedingly abundant, with faith and love which are in Christ Jesus.</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基督耶穌降世，爲要拯救罪人。”這話是可信的，是十分可佩服的。在罪人中我是個罪魁。</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This is a faithful saying and worthy of all acceptance, that Christ Jesus came into the world to save sinners, of whom I am chief.</a:t>
            </a:r>
          </a:p>
        </p:txBody>
      </p:sp>
    </p:spTree>
    <p:extLst>
      <p:ext uri="{BB962C8B-B14F-4D97-AF65-F5344CB8AC3E}">
        <p14:creationId xmlns:p14="http://schemas.microsoft.com/office/powerpoint/2010/main" val="4000622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提摩太前書 </a:t>
            </a:r>
            <a:r>
              <a:rPr lang="en-US" altLang="zh-CN" sz="3400" b="1" u="sng" dirty="0">
                <a:solidFill>
                  <a:schemeClr val="bg1"/>
                </a:solidFill>
                <a:ea typeface="微软雅黑" panose="020B0503020204020204" pitchFamily="34" charset="-122"/>
              </a:rPr>
              <a:t>1 Timothy 1:12-17】</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然而我蒙了憐憫，是因耶穌基督要在我這罪魁身上顯明祂一切的忍耐，給後來信祂得永生的人作榜樣。</a:t>
            </a:r>
            <a:r>
              <a:rPr lang="en-US" altLang="zh-CN" sz="3200" b="1" dirty="0">
                <a:solidFill>
                  <a:schemeClr val="bg1"/>
                </a:solidFill>
                <a:ea typeface="微软雅黑" panose="020B0503020204020204" pitchFamily="34" charset="-122"/>
              </a:rPr>
              <a:t>However, for this reason I obtained mercy, that in me first Jesus Christ might show all longsuffering, as a pattern to those who are going to believe on Him for everlasting life.</a:t>
            </a:r>
          </a:p>
          <a:p>
            <a:pPr algn="l">
              <a:lnSpc>
                <a:spcPct val="100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但願尊貴、榮耀歸與那不能朽壞、不能看見、永世的君王、獨一的　神，直到永永遠遠。阿們！</a:t>
            </a:r>
            <a:r>
              <a:rPr lang="en-US" altLang="zh-CN" sz="3200" b="1" dirty="0">
                <a:solidFill>
                  <a:schemeClr val="bg1"/>
                </a:solidFill>
                <a:ea typeface="微软雅黑" panose="020B0503020204020204" pitchFamily="34" charset="-122"/>
              </a:rPr>
              <a:t>Now to the King eternal, immortal, invisible, to God who alone is wise, be honor and glory forever and ever. Amen.</a:t>
            </a:r>
          </a:p>
        </p:txBody>
      </p:sp>
    </p:spTree>
    <p:extLst>
      <p:ext uri="{BB962C8B-B14F-4D97-AF65-F5344CB8AC3E}">
        <p14:creationId xmlns:p14="http://schemas.microsoft.com/office/powerpoint/2010/main" val="3485029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1 Peter 5:10】</a:t>
            </a:r>
          </a:p>
          <a:p>
            <a:pPr algn="l">
              <a:lnSpc>
                <a:spcPct val="112000"/>
              </a:lnSpc>
            </a:pPr>
            <a:r>
              <a:rPr lang="zh-CN" altLang="en-US" sz="3400" b="1" dirty="0">
                <a:solidFill>
                  <a:srgbClr val="FFFF00"/>
                </a:solidFill>
                <a:ea typeface="微软雅黑" panose="020B0503020204020204" pitchFamily="34" charset="-122"/>
              </a:rPr>
              <a:t>那賜諸般恩典的　神曾在基督裏召你們，得享祂永遠的榮耀，等你們暫受苦難之後，必要親自成全你們，堅固你們，賜力量給你們。</a:t>
            </a:r>
          </a:p>
          <a:p>
            <a:pPr algn="l">
              <a:lnSpc>
                <a:spcPct val="112000"/>
              </a:lnSpc>
            </a:pPr>
            <a:r>
              <a:rPr lang="en-US" altLang="zh-CN" sz="3400" b="1" dirty="0">
                <a:solidFill>
                  <a:schemeClr val="bg1"/>
                </a:solidFill>
                <a:ea typeface="微软雅黑" panose="020B0503020204020204" pitchFamily="34" charset="-122"/>
              </a:rPr>
              <a:t>But may the God of all grace, who called us to His eternal glory by Christ Jesus, after you have suffered a while, perfect, establish, strengthen, and settle you.</a:t>
            </a:r>
          </a:p>
        </p:txBody>
      </p:sp>
    </p:spTree>
    <p:extLst>
      <p:ext uri="{BB962C8B-B14F-4D97-AF65-F5344CB8AC3E}">
        <p14:creationId xmlns:p14="http://schemas.microsoft.com/office/powerpoint/2010/main" val="940364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提摩太后書 </a:t>
            </a:r>
            <a:r>
              <a:rPr lang="en-US" altLang="zh-CN" sz="3400" b="1" u="sng" dirty="0">
                <a:solidFill>
                  <a:schemeClr val="bg1"/>
                </a:solidFill>
                <a:ea typeface="微软雅黑" panose="020B0503020204020204" pitchFamily="34" charset="-122"/>
              </a:rPr>
              <a:t>2 Timothy 4:16-18】</a:t>
            </a:r>
          </a:p>
          <a:p>
            <a:pPr algn="l">
              <a:lnSpc>
                <a:spcPct val="100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我初次申訴，沒有人前來幫助，竟都離弃我，但願這罪不歸與他們。</a:t>
            </a:r>
            <a:r>
              <a:rPr lang="en-US" altLang="zh-CN" sz="3200" b="1" dirty="0">
                <a:solidFill>
                  <a:schemeClr val="bg1"/>
                </a:solidFill>
                <a:ea typeface="微软雅黑" panose="020B0503020204020204" pitchFamily="34" charset="-122"/>
              </a:rPr>
              <a:t>At my first defense no one stood with me, but all forsook me. May it not be charged against them.</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惟有主站在我旁邊，加給我力量，使福音被我盡都傳明，叫外邦人都聽見。我也從獅子口裏被救出來。</a:t>
            </a:r>
            <a:r>
              <a:rPr lang="en-US" altLang="zh-CN" sz="3200" b="1" dirty="0">
                <a:solidFill>
                  <a:schemeClr val="bg1"/>
                </a:solidFill>
                <a:ea typeface="微软雅黑" panose="020B0503020204020204" pitchFamily="34" charset="-122"/>
              </a:rPr>
              <a:t>But the Lord stood with me and strengthened me, so that the message might be preached fully through me, and that all the Gentiles might hear. Also I was delivered out of the mouth of the lion.</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29826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15:16a】</a:t>
            </a:r>
          </a:p>
          <a:p>
            <a:pPr algn="l">
              <a:lnSpc>
                <a:spcPct val="112000"/>
              </a:lnSpc>
            </a:pPr>
            <a:r>
              <a:rPr lang="zh-CN" altLang="en-US" sz="3400" b="1" dirty="0">
                <a:solidFill>
                  <a:srgbClr val="FFFF00"/>
                </a:solidFill>
                <a:ea typeface="微软雅黑" panose="020B0503020204020204" pitchFamily="34" charset="-122"/>
              </a:rPr>
              <a:t>不是你們揀選了我，是我揀選了你們；幷且分派你們去結果子</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You did not choose Me, but I chose you and appointed you that you should go and bear fruit….</a:t>
            </a:r>
          </a:p>
        </p:txBody>
      </p:sp>
    </p:spTree>
    <p:extLst>
      <p:ext uri="{BB962C8B-B14F-4D97-AF65-F5344CB8AC3E}">
        <p14:creationId xmlns:p14="http://schemas.microsoft.com/office/powerpoint/2010/main" val="3363466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提摩太后書 </a:t>
            </a:r>
            <a:r>
              <a:rPr lang="en-US" altLang="zh-CN" sz="3400" b="1" u="sng" dirty="0">
                <a:solidFill>
                  <a:schemeClr val="bg1"/>
                </a:solidFill>
                <a:ea typeface="微软雅黑" panose="020B0503020204020204" pitchFamily="34" charset="-122"/>
              </a:rPr>
              <a:t>2 Timothy 4:16-18】</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主必救我脫離諸般的凶惡，也必救我進祂的天國。願榮耀歸給祂，直到永永遠遠。阿們！</a:t>
            </a:r>
          </a:p>
          <a:p>
            <a:pPr algn="l">
              <a:lnSpc>
                <a:spcPct val="112000"/>
              </a:lnSpc>
            </a:pPr>
            <a:r>
              <a:rPr lang="en-US" altLang="zh-CN" sz="3400" b="1" dirty="0">
                <a:solidFill>
                  <a:schemeClr val="bg1"/>
                </a:solidFill>
                <a:ea typeface="微软雅黑" panose="020B0503020204020204" pitchFamily="34" charset="-122"/>
              </a:rPr>
              <a:t>And the Lord will deliver me from every evil work and preserve me for His heavenly kingdom. To Him be glory forever and ever. Amen!</a:t>
            </a:r>
          </a:p>
        </p:txBody>
      </p:sp>
    </p:spTree>
    <p:extLst>
      <p:ext uri="{BB962C8B-B14F-4D97-AF65-F5344CB8AC3E}">
        <p14:creationId xmlns:p14="http://schemas.microsoft.com/office/powerpoint/2010/main" val="1291100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腓立比書 </a:t>
            </a:r>
            <a:r>
              <a:rPr lang="en-US" altLang="zh-CN" sz="3400" b="1" u="sng" dirty="0">
                <a:solidFill>
                  <a:schemeClr val="bg1"/>
                </a:solidFill>
                <a:ea typeface="微软雅黑" panose="020B0503020204020204" pitchFamily="34" charset="-122"/>
              </a:rPr>
              <a:t>Philippians 4:13】</a:t>
            </a:r>
          </a:p>
          <a:p>
            <a:pPr algn="l">
              <a:lnSpc>
                <a:spcPct val="112000"/>
              </a:lnSpc>
            </a:pPr>
            <a:r>
              <a:rPr lang="zh-CN" altLang="en-US" sz="3400" b="1" dirty="0">
                <a:solidFill>
                  <a:srgbClr val="FFFF00"/>
                </a:solidFill>
                <a:ea typeface="微软雅黑" panose="020B0503020204020204" pitchFamily="34" charset="-122"/>
              </a:rPr>
              <a:t>我靠著那加給我力量的，凡事都能作。</a:t>
            </a:r>
          </a:p>
          <a:p>
            <a:pPr algn="l">
              <a:lnSpc>
                <a:spcPct val="112000"/>
              </a:lnSpc>
            </a:pPr>
            <a:r>
              <a:rPr lang="en-US" altLang="zh-CN" sz="3400" b="1" dirty="0">
                <a:solidFill>
                  <a:schemeClr val="bg1"/>
                </a:solidFill>
                <a:ea typeface="微软雅黑" panose="020B0503020204020204" pitchFamily="34" charset="-122"/>
              </a:rPr>
              <a:t>I can do all things through Christ who strengthens me.</a:t>
            </a:r>
          </a:p>
        </p:txBody>
      </p:sp>
    </p:spTree>
    <p:extLst>
      <p:ext uri="{BB962C8B-B14F-4D97-AF65-F5344CB8AC3E}">
        <p14:creationId xmlns:p14="http://schemas.microsoft.com/office/powerpoint/2010/main" val="1824902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10:27-29】</a:t>
            </a:r>
          </a:p>
          <a:p>
            <a:pPr algn="l">
              <a:lnSpc>
                <a:spcPct val="112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我的羊聽我的聲音，我也認識他們，他們也跟著我。</a:t>
            </a:r>
          </a:p>
          <a:p>
            <a:pPr algn="l">
              <a:lnSpc>
                <a:spcPct val="112000"/>
              </a:lnSpc>
            </a:pPr>
            <a:r>
              <a:rPr lang="en-US" altLang="zh-CN" sz="3400" b="1" dirty="0">
                <a:solidFill>
                  <a:schemeClr val="bg1"/>
                </a:solidFill>
                <a:ea typeface="微软雅黑" panose="020B0503020204020204" pitchFamily="34" charset="-122"/>
              </a:rPr>
              <a:t>My sheep hear My voice, and I know them, and they follow Me.</a:t>
            </a:r>
          </a:p>
          <a:p>
            <a:pPr algn="l">
              <a:lnSpc>
                <a:spcPct val="112000"/>
              </a:lnSpc>
            </a:pPr>
            <a:r>
              <a:rPr lang="en-US" altLang="zh-CN" sz="3400" b="1" dirty="0">
                <a:solidFill>
                  <a:srgbClr val="FFFF00"/>
                </a:solidFill>
                <a:ea typeface="微软雅黑" panose="020B0503020204020204" pitchFamily="34" charset="-122"/>
              </a:rPr>
              <a:t>28 </a:t>
            </a:r>
            <a:r>
              <a:rPr lang="zh-CN" altLang="en-US" sz="3400" b="1" dirty="0">
                <a:solidFill>
                  <a:srgbClr val="FFFF00"/>
                </a:solidFill>
                <a:ea typeface="微软雅黑" panose="020B0503020204020204" pitchFamily="34" charset="-122"/>
              </a:rPr>
              <a:t>我又賜給他們永生，他們永不滅亡，誰也不能從我手裏把他們奪去。</a:t>
            </a:r>
          </a:p>
          <a:p>
            <a:pPr algn="l">
              <a:lnSpc>
                <a:spcPct val="112000"/>
              </a:lnSpc>
            </a:pPr>
            <a:r>
              <a:rPr lang="en-US" altLang="zh-CN" sz="3400" b="1" dirty="0">
                <a:solidFill>
                  <a:schemeClr val="bg1"/>
                </a:solidFill>
                <a:ea typeface="微软雅黑" panose="020B0503020204020204" pitchFamily="34" charset="-122"/>
              </a:rPr>
              <a:t>And I give them eternal life, and they shall never perish; neither shall anyone snatch them out of My hand.</a:t>
            </a:r>
          </a:p>
        </p:txBody>
      </p:sp>
    </p:spTree>
    <p:extLst>
      <p:ext uri="{BB962C8B-B14F-4D97-AF65-F5344CB8AC3E}">
        <p14:creationId xmlns:p14="http://schemas.microsoft.com/office/powerpoint/2010/main" val="3112820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10:27-29】</a:t>
            </a:r>
          </a:p>
          <a:p>
            <a:pPr algn="l">
              <a:lnSpc>
                <a:spcPct val="112000"/>
              </a:lnSpc>
            </a:pPr>
            <a:r>
              <a:rPr lang="en-US" altLang="zh-CN" sz="3400" b="1" dirty="0">
                <a:solidFill>
                  <a:srgbClr val="FFFF00"/>
                </a:solidFill>
                <a:ea typeface="微软雅黑" panose="020B0503020204020204" pitchFamily="34" charset="-122"/>
              </a:rPr>
              <a:t>29 </a:t>
            </a:r>
            <a:r>
              <a:rPr lang="zh-CN" altLang="en-US" sz="3400" b="1" dirty="0">
                <a:solidFill>
                  <a:srgbClr val="FFFF00"/>
                </a:solidFill>
                <a:ea typeface="微软雅黑" panose="020B0503020204020204" pitchFamily="34" charset="-122"/>
              </a:rPr>
              <a:t>我父把羊賜給我，祂比萬有都大，誰也不能從我父手裏把他們奪去。</a:t>
            </a:r>
          </a:p>
          <a:p>
            <a:pPr algn="l">
              <a:lnSpc>
                <a:spcPct val="112000"/>
              </a:lnSpc>
            </a:pPr>
            <a:r>
              <a:rPr lang="en-US" altLang="zh-CN" sz="3400" b="1" dirty="0">
                <a:solidFill>
                  <a:schemeClr val="bg1"/>
                </a:solidFill>
                <a:ea typeface="微软雅黑" panose="020B0503020204020204" pitchFamily="34" charset="-122"/>
              </a:rPr>
              <a:t>My Father, who has given them to Me, is greater than all; and no one is able to snatch them out of My Father’s hand.</a:t>
            </a:r>
          </a:p>
        </p:txBody>
      </p:sp>
    </p:spTree>
    <p:extLst>
      <p:ext uri="{BB962C8B-B14F-4D97-AF65-F5344CB8AC3E}">
        <p14:creationId xmlns:p14="http://schemas.microsoft.com/office/powerpoint/2010/main" val="1113204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6:37】</a:t>
            </a:r>
          </a:p>
          <a:p>
            <a:pPr algn="l">
              <a:lnSpc>
                <a:spcPct val="112000"/>
              </a:lnSpc>
            </a:pPr>
            <a:r>
              <a:rPr lang="zh-CN" altLang="en-US" sz="3400" b="1" dirty="0">
                <a:solidFill>
                  <a:srgbClr val="FFFF00"/>
                </a:solidFill>
                <a:ea typeface="微软雅黑" panose="020B0503020204020204" pitchFamily="34" charset="-122"/>
              </a:rPr>
              <a:t>凡父所賜給我的人，必到我這裏來；到我這裏來的，我總不丟弃他。</a:t>
            </a:r>
          </a:p>
          <a:p>
            <a:pPr algn="l">
              <a:lnSpc>
                <a:spcPct val="112000"/>
              </a:lnSpc>
            </a:pPr>
            <a:r>
              <a:rPr lang="en-US" altLang="zh-CN" sz="3400" b="1" dirty="0">
                <a:solidFill>
                  <a:schemeClr val="bg1"/>
                </a:solidFill>
                <a:ea typeface="微软雅黑" panose="020B0503020204020204" pitchFamily="34" charset="-122"/>
              </a:rPr>
              <a:t>All that the Father gives Me will come to Me, and the one who comes to Me I will by no means cast out.</a:t>
            </a:r>
          </a:p>
        </p:txBody>
      </p:sp>
    </p:spTree>
    <p:extLst>
      <p:ext uri="{BB962C8B-B14F-4D97-AF65-F5344CB8AC3E}">
        <p14:creationId xmlns:p14="http://schemas.microsoft.com/office/powerpoint/2010/main" val="2570334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提摩太后書 </a:t>
            </a:r>
            <a:r>
              <a:rPr lang="en-US" altLang="zh-CN" sz="3400" b="1" u="sng" dirty="0">
                <a:solidFill>
                  <a:schemeClr val="bg1"/>
                </a:solidFill>
                <a:ea typeface="微软雅黑" panose="020B0503020204020204" pitchFamily="34" charset="-122"/>
              </a:rPr>
              <a:t>2 Timothy 4:7-8】</a:t>
            </a:r>
          </a:p>
          <a:p>
            <a:pPr algn="l">
              <a:lnSpc>
                <a:spcPct val="100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那美好的仗我已經打過了，當跑的路我已經跑盡了，所信的道我已經守住了。</a:t>
            </a:r>
          </a:p>
          <a:p>
            <a:pPr algn="l">
              <a:lnSpc>
                <a:spcPct val="100000"/>
              </a:lnSpc>
            </a:pPr>
            <a:r>
              <a:rPr lang="en-US" altLang="zh-CN" sz="3200" b="1" dirty="0">
                <a:solidFill>
                  <a:schemeClr val="bg1"/>
                </a:solidFill>
                <a:ea typeface="微软雅黑" panose="020B0503020204020204" pitchFamily="34" charset="-122"/>
              </a:rPr>
              <a:t>I have fought the good fight, I have finished the race, I have kept the faith.</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從此以後，有公義的冠冕爲我存留，就是按著公義審判的主到了那日要賜給我的，不但賜給我，也賜給凡愛慕祂顯現的人。</a:t>
            </a:r>
          </a:p>
          <a:p>
            <a:pPr algn="l">
              <a:lnSpc>
                <a:spcPct val="100000"/>
              </a:lnSpc>
            </a:pPr>
            <a:r>
              <a:rPr lang="en-US" altLang="zh-CN" sz="3200" b="1" dirty="0">
                <a:solidFill>
                  <a:schemeClr val="bg1"/>
                </a:solidFill>
                <a:ea typeface="微软雅黑" panose="020B0503020204020204" pitchFamily="34" charset="-122"/>
              </a:rPr>
              <a:t>Finally, there is laid up for me the crown of righteousness, which the Lord, the righteous Judge, will give to me on that Day, and not to me only but also to all who have loved His appearing.</a:t>
            </a:r>
          </a:p>
        </p:txBody>
      </p:sp>
    </p:spTree>
    <p:extLst>
      <p:ext uri="{BB962C8B-B14F-4D97-AF65-F5344CB8AC3E}">
        <p14:creationId xmlns:p14="http://schemas.microsoft.com/office/powerpoint/2010/main" val="2615682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帖撒羅列迦後書 </a:t>
            </a:r>
            <a:r>
              <a:rPr lang="en-US" altLang="zh-CN" sz="3400" b="1" u="sng" dirty="0">
                <a:solidFill>
                  <a:schemeClr val="bg1"/>
                </a:solidFill>
                <a:ea typeface="微软雅黑" panose="020B0503020204020204" pitchFamily="34" charset="-122"/>
              </a:rPr>
              <a:t>2 Thessalonians 2:13】</a:t>
            </a:r>
          </a:p>
          <a:p>
            <a:pPr algn="l">
              <a:lnSpc>
                <a:spcPct val="112000"/>
              </a:lnSpc>
            </a:pPr>
            <a:r>
              <a:rPr lang="zh-CN" altLang="en-US" sz="3400" b="1" dirty="0">
                <a:solidFill>
                  <a:srgbClr val="FFFF00"/>
                </a:solidFill>
                <a:ea typeface="微软雅黑" panose="020B0503020204020204" pitchFamily="34" charset="-122"/>
              </a:rPr>
              <a:t>主所愛的弟兄們哪，我們本該常爲你們感謝　神，因爲祂從起初揀選了你們，叫你們因信真道，又被聖靈感動，成爲聖潔，能以得救。</a:t>
            </a:r>
          </a:p>
          <a:p>
            <a:pPr algn="l">
              <a:lnSpc>
                <a:spcPct val="112000"/>
              </a:lnSpc>
            </a:pPr>
            <a:r>
              <a:rPr lang="en-US" altLang="zh-CN" sz="3400" b="1" dirty="0">
                <a:solidFill>
                  <a:schemeClr val="bg1"/>
                </a:solidFill>
                <a:ea typeface="微软雅黑" panose="020B0503020204020204" pitchFamily="34" charset="-122"/>
              </a:rPr>
              <a:t>But we are bound to give thanks to God always for you, brethren beloved by the Lord, because God from the beginning chose you for salvation through sanctification by the Spirit and belief in the truth,</a:t>
            </a:r>
          </a:p>
        </p:txBody>
      </p:sp>
    </p:spTree>
    <p:extLst>
      <p:ext uri="{BB962C8B-B14F-4D97-AF65-F5344CB8AC3E}">
        <p14:creationId xmlns:p14="http://schemas.microsoft.com/office/powerpoint/2010/main" val="3876483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15:16a】</a:t>
            </a:r>
          </a:p>
          <a:p>
            <a:pPr algn="l">
              <a:lnSpc>
                <a:spcPct val="112000"/>
              </a:lnSpc>
            </a:pPr>
            <a:r>
              <a:rPr lang="zh-CN" altLang="en-US" sz="3400" b="1" dirty="0">
                <a:solidFill>
                  <a:srgbClr val="FFFF00"/>
                </a:solidFill>
                <a:ea typeface="微软雅黑" panose="020B0503020204020204" pitchFamily="34" charset="-122"/>
              </a:rPr>
              <a:t>不是你們揀選了我，是我揀選了你們；幷且分派你們去結果子</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You did not choose Me, but I chose you and appointed you that you should go and bear fruit….</a:t>
            </a:r>
          </a:p>
        </p:txBody>
      </p:sp>
    </p:spTree>
    <p:extLst>
      <p:ext uri="{BB962C8B-B14F-4D97-AF65-F5344CB8AC3E}">
        <p14:creationId xmlns:p14="http://schemas.microsoft.com/office/powerpoint/2010/main" val="34812850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5:9</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12-13】</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他們唱新歌說：“你配拿書卷，配揭開七印，因爲你曾被殺，用自己的血從各族、各方、各民、各國中買了人來，叫他們歸于　神，</a:t>
            </a:r>
          </a:p>
          <a:p>
            <a:pPr algn="l">
              <a:lnSpc>
                <a:spcPct val="112000"/>
              </a:lnSpc>
            </a:pPr>
            <a:r>
              <a:rPr lang="en-US" altLang="zh-CN" sz="3400" b="1" dirty="0">
                <a:solidFill>
                  <a:schemeClr val="bg1"/>
                </a:solidFill>
                <a:ea typeface="微软雅黑" panose="020B0503020204020204" pitchFamily="34" charset="-122"/>
              </a:rPr>
              <a:t>And they sang a new song, saying: “You are worthy to take the scroll, And to open its seals; For You were slain, And have redeemed us to God by Your blood Out of every tribe and tongue and people and nation,</a:t>
            </a:r>
          </a:p>
        </p:txBody>
      </p:sp>
    </p:spTree>
    <p:extLst>
      <p:ext uri="{BB962C8B-B14F-4D97-AF65-F5344CB8AC3E}">
        <p14:creationId xmlns:p14="http://schemas.microsoft.com/office/powerpoint/2010/main" val="3944385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5:9</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12-13】</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大聲說：“曾被殺的羔羊是配得權柄、豐富、智慧、能力、尊貴、榮耀、頌贊的。” </a:t>
            </a:r>
          </a:p>
          <a:p>
            <a:pPr algn="l">
              <a:lnSpc>
                <a:spcPct val="112000"/>
              </a:lnSpc>
            </a:pPr>
            <a:r>
              <a:rPr lang="en-US" altLang="zh-CN" sz="3400" b="1" dirty="0">
                <a:solidFill>
                  <a:schemeClr val="bg1"/>
                </a:solidFill>
                <a:ea typeface="微软雅黑" panose="020B0503020204020204" pitchFamily="34" charset="-122"/>
              </a:rPr>
              <a:t>saying with a loud voice: “Worthy is the Lamb who was slain To receive power and riches and wisdom, And strength and honor and glory and blessing!”</a:t>
            </a:r>
          </a:p>
        </p:txBody>
      </p:sp>
    </p:spTree>
    <p:extLst>
      <p:ext uri="{BB962C8B-B14F-4D97-AF65-F5344CB8AC3E}">
        <p14:creationId xmlns:p14="http://schemas.microsoft.com/office/powerpoint/2010/main" val="316979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1 Peter 2:9】</a:t>
            </a:r>
          </a:p>
          <a:p>
            <a:pPr algn="l">
              <a:lnSpc>
                <a:spcPct val="112000"/>
              </a:lnSpc>
            </a:pPr>
            <a:r>
              <a:rPr lang="zh-CN" altLang="en-US" sz="3400" b="1" dirty="0">
                <a:solidFill>
                  <a:srgbClr val="FFFF00"/>
                </a:solidFill>
                <a:ea typeface="微软雅黑" panose="020B0503020204020204" pitchFamily="34" charset="-122"/>
              </a:rPr>
              <a:t>惟有你們是被揀選的族類，是有君尊的祭司，是聖潔的國度，是屬　神的子民，要叫你們宣揚那召你們出黑暗、入奇妙光明者的美德。</a:t>
            </a:r>
          </a:p>
          <a:p>
            <a:pPr algn="l">
              <a:lnSpc>
                <a:spcPct val="112000"/>
              </a:lnSpc>
            </a:pPr>
            <a:r>
              <a:rPr lang="en-US" altLang="zh-CN" sz="3400" b="1" dirty="0">
                <a:solidFill>
                  <a:schemeClr val="bg1"/>
                </a:solidFill>
                <a:ea typeface="微软雅黑" panose="020B0503020204020204" pitchFamily="34" charset="-122"/>
              </a:rPr>
              <a:t>But you are a chosen generation, a royal priesthood, a holy nation, His own special people, that you may proclaim the praises of Him who called you out of darkness into His marvelous light;</a:t>
            </a:r>
          </a:p>
        </p:txBody>
      </p:sp>
    </p:spTree>
    <p:extLst>
      <p:ext uri="{BB962C8B-B14F-4D97-AF65-F5344CB8AC3E}">
        <p14:creationId xmlns:p14="http://schemas.microsoft.com/office/powerpoint/2010/main" val="3033216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5:9</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12-13】</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我又聽見在天上、地上、地底下、滄海裏和天地間一切所有被造之物都說：“但願頌贊、尊貴、榮耀、權勢都歸給坐寶座的和羔羊，直到永永遠遠。”</a:t>
            </a:r>
          </a:p>
          <a:p>
            <a:pPr algn="l">
              <a:lnSpc>
                <a:spcPct val="112000"/>
              </a:lnSpc>
            </a:pPr>
            <a:r>
              <a:rPr lang="en-US" altLang="zh-CN" sz="3400" b="1" dirty="0">
                <a:solidFill>
                  <a:schemeClr val="bg1"/>
                </a:solidFill>
                <a:ea typeface="微软雅黑" panose="020B0503020204020204" pitchFamily="34" charset="-122"/>
              </a:rPr>
              <a:t>And every creature which is in heaven and on the earth and under the earth and such as are in the sea, and all that are in them, I heard saying: “Blessing and honor and glory and power Be to Him who sits on the throne, And to the Lamb, forever and ever!”</a:t>
            </a:r>
          </a:p>
        </p:txBody>
      </p:sp>
    </p:spTree>
    <p:extLst>
      <p:ext uri="{BB962C8B-B14F-4D97-AF65-F5344CB8AC3E}">
        <p14:creationId xmlns:p14="http://schemas.microsoft.com/office/powerpoint/2010/main" val="3847814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15:16a】</a:t>
            </a:r>
          </a:p>
          <a:p>
            <a:pPr algn="l">
              <a:lnSpc>
                <a:spcPct val="112000"/>
              </a:lnSpc>
            </a:pPr>
            <a:r>
              <a:rPr lang="zh-CN" altLang="en-US" sz="3400" b="1" dirty="0">
                <a:solidFill>
                  <a:srgbClr val="FFFF00"/>
                </a:solidFill>
                <a:ea typeface="微软雅黑" panose="020B0503020204020204" pitchFamily="34" charset="-122"/>
              </a:rPr>
              <a:t>不是你們揀選了我，是我揀選了你們；幷且分派你們去結果子</a:t>
            </a:r>
            <a:r>
              <a:rPr lang="en-US" altLang="zh-CN" sz="3400" b="1" dirty="0">
                <a:solidFill>
                  <a:srgbClr val="FFFF00"/>
                </a:solidFill>
                <a:ea typeface="微软雅黑" panose="020B0503020204020204" pitchFamily="34" charset="-122"/>
              </a:rPr>
              <a:t>……</a:t>
            </a:r>
          </a:p>
          <a:p>
            <a:pPr algn="l">
              <a:lnSpc>
                <a:spcPct val="112000"/>
              </a:lnSpc>
            </a:pPr>
            <a:r>
              <a:rPr lang="en-US" altLang="zh-CN" sz="3400" b="1" dirty="0">
                <a:solidFill>
                  <a:schemeClr val="bg1"/>
                </a:solidFill>
                <a:ea typeface="微软雅黑" panose="020B0503020204020204" pitchFamily="34" charset="-122"/>
              </a:rPr>
              <a:t>You did not choose Me, but I chose you and appointed you that you should go and bear fruit….</a:t>
            </a:r>
          </a:p>
        </p:txBody>
      </p:sp>
    </p:spTree>
    <p:extLst>
      <p:ext uri="{BB962C8B-B14F-4D97-AF65-F5344CB8AC3E}">
        <p14:creationId xmlns:p14="http://schemas.microsoft.com/office/powerpoint/2010/main" val="314431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創世記 </a:t>
            </a:r>
            <a:r>
              <a:rPr lang="en-US" altLang="zh-CN" sz="3400" b="1" u="sng" dirty="0">
                <a:solidFill>
                  <a:schemeClr val="bg1"/>
                </a:solidFill>
                <a:ea typeface="微软雅黑" panose="020B0503020204020204" pitchFamily="34" charset="-122"/>
              </a:rPr>
              <a:t>Genesis 12:1-2】</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耶和華對亞伯蘭說：“你要離開本地、本族、父家，往我所要指示你的地去。</a:t>
            </a:r>
          </a:p>
          <a:p>
            <a:pPr algn="l">
              <a:lnSpc>
                <a:spcPct val="112000"/>
              </a:lnSpc>
            </a:pPr>
            <a:r>
              <a:rPr lang="en-US" altLang="zh-CN" sz="3400" b="1" dirty="0">
                <a:solidFill>
                  <a:schemeClr val="bg1"/>
                </a:solidFill>
                <a:ea typeface="微软雅黑" panose="020B0503020204020204" pitchFamily="34" charset="-122"/>
              </a:rPr>
              <a:t>Now the Lord had said to Abram: “Get out of your country, From your family And from your father’s house, To a land that I will show you.</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我必叫你成爲大國。我必賜福給你，叫你的名爲大，你也要叫別人得福。</a:t>
            </a:r>
          </a:p>
          <a:p>
            <a:pPr algn="l">
              <a:lnSpc>
                <a:spcPct val="112000"/>
              </a:lnSpc>
            </a:pPr>
            <a:r>
              <a:rPr lang="en-US" altLang="zh-CN" sz="3400" b="1" dirty="0">
                <a:solidFill>
                  <a:schemeClr val="bg1"/>
                </a:solidFill>
                <a:ea typeface="微软雅黑" panose="020B0503020204020204" pitchFamily="34" charset="-122"/>
              </a:rPr>
              <a:t>I will make you a great nation; I will bless you And make your name great; And you shall be a blessing.</a:t>
            </a:r>
          </a:p>
        </p:txBody>
      </p:sp>
    </p:spTree>
    <p:extLst>
      <p:ext uri="{BB962C8B-B14F-4D97-AF65-F5344CB8AC3E}">
        <p14:creationId xmlns:p14="http://schemas.microsoft.com/office/powerpoint/2010/main" val="709449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約書亞記 </a:t>
            </a:r>
            <a:r>
              <a:rPr lang="en-US" altLang="zh-CN" sz="3400" b="1" u="sng" dirty="0">
                <a:solidFill>
                  <a:schemeClr val="bg1"/>
                </a:solidFill>
                <a:ea typeface="微软雅黑" panose="020B0503020204020204" pitchFamily="34" charset="-122"/>
              </a:rPr>
              <a:t>Joshua 24:2-3】</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約書亞對衆民說：“耶和華以色列的　神如此說：古時你們的列祖，就是亞伯拉罕和拿鶴的父親他拉，住在大河那邊侍奉別神，</a:t>
            </a:r>
          </a:p>
          <a:p>
            <a:pPr algn="l">
              <a:lnSpc>
                <a:spcPct val="112000"/>
              </a:lnSpc>
            </a:pPr>
            <a:r>
              <a:rPr lang="en-US" altLang="zh-CN" sz="3400" b="1" dirty="0">
                <a:solidFill>
                  <a:schemeClr val="bg1"/>
                </a:solidFill>
                <a:ea typeface="微软雅黑" panose="020B0503020204020204" pitchFamily="34" charset="-122"/>
              </a:rPr>
              <a:t>And Joshua said to all the people, “Thus says the Lord God of Israel: ‘Your fathers, including </a:t>
            </a:r>
            <a:r>
              <a:rPr lang="en-US" altLang="zh-CN" sz="3400" b="1" dirty="0" err="1">
                <a:solidFill>
                  <a:schemeClr val="bg1"/>
                </a:solidFill>
                <a:ea typeface="微软雅黑" panose="020B0503020204020204" pitchFamily="34" charset="-122"/>
              </a:rPr>
              <a:t>Terah</a:t>
            </a:r>
            <a:r>
              <a:rPr lang="en-US" altLang="zh-CN" sz="3400" b="1" dirty="0">
                <a:solidFill>
                  <a:schemeClr val="bg1"/>
                </a:solidFill>
                <a:ea typeface="微软雅黑" panose="020B0503020204020204" pitchFamily="34" charset="-122"/>
              </a:rPr>
              <a:t>, the father of Abraham and the father of </a:t>
            </a:r>
            <a:r>
              <a:rPr lang="en-US" altLang="zh-CN" sz="3400" b="1" dirty="0" err="1">
                <a:solidFill>
                  <a:schemeClr val="bg1"/>
                </a:solidFill>
                <a:ea typeface="微软雅黑" panose="020B0503020204020204" pitchFamily="34" charset="-122"/>
              </a:rPr>
              <a:t>Nahor</a:t>
            </a:r>
            <a:r>
              <a:rPr lang="en-US" altLang="zh-CN" sz="3400" b="1" dirty="0">
                <a:solidFill>
                  <a:schemeClr val="bg1"/>
                </a:solidFill>
                <a:ea typeface="微软雅黑" panose="020B0503020204020204" pitchFamily="34" charset="-122"/>
              </a:rPr>
              <a:t>, dwelt on the other side of the River in old times; and they served other gods.</a:t>
            </a:r>
          </a:p>
        </p:txBody>
      </p:sp>
    </p:spTree>
    <p:extLst>
      <p:ext uri="{BB962C8B-B14F-4D97-AF65-F5344CB8AC3E}">
        <p14:creationId xmlns:p14="http://schemas.microsoft.com/office/powerpoint/2010/main" val="1550735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約書亞記 </a:t>
            </a:r>
            <a:r>
              <a:rPr lang="en-US" altLang="zh-CN" sz="3400" b="1" u="sng" dirty="0">
                <a:solidFill>
                  <a:schemeClr val="bg1"/>
                </a:solidFill>
                <a:ea typeface="微软雅黑" panose="020B0503020204020204" pitchFamily="34" charset="-122"/>
              </a:rPr>
              <a:t>Joshua 24:2-3】</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我將你們的祖宗亞伯拉罕從大河那邊帶來，領他走遍迦南全地，又使他的子孫衆多，把以撒賜給他。</a:t>
            </a:r>
          </a:p>
          <a:p>
            <a:pPr algn="l">
              <a:lnSpc>
                <a:spcPct val="112000"/>
              </a:lnSpc>
            </a:pPr>
            <a:r>
              <a:rPr lang="en-US" altLang="zh-CN" sz="3400" b="1" dirty="0">
                <a:solidFill>
                  <a:schemeClr val="bg1"/>
                </a:solidFill>
                <a:ea typeface="微软雅黑" panose="020B0503020204020204" pitchFamily="34" charset="-122"/>
              </a:rPr>
              <a:t>Then I took your father Abraham from the other side of the River, led him throughout all the land of Canaan, and multiplied his descendants and gave him Isaac.</a:t>
            </a:r>
          </a:p>
        </p:txBody>
      </p:sp>
    </p:spTree>
    <p:extLst>
      <p:ext uri="{BB962C8B-B14F-4D97-AF65-F5344CB8AC3E}">
        <p14:creationId xmlns:p14="http://schemas.microsoft.com/office/powerpoint/2010/main" val="684573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申命記 </a:t>
            </a:r>
            <a:r>
              <a:rPr lang="en-US" altLang="zh-CN" sz="3400" b="1" u="sng" dirty="0">
                <a:solidFill>
                  <a:schemeClr val="bg1"/>
                </a:solidFill>
                <a:ea typeface="微软雅黑" panose="020B0503020204020204" pitchFamily="34" charset="-122"/>
              </a:rPr>
              <a:t>Deuteronomy 7:7】</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耶和華專愛你們，揀選你們，幷非因你們的人數多于別民，原來你們的人數在萬民中是最少的。</a:t>
            </a:r>
          </a:p>
          <a:p>
            <a:pPr algn="l">
              <a:lnSpc>
                <a:spcPct val="112000"/>
              </a:lnSpc>
            </a:pPr>
            <a:r>
              <a:rPr lang="en-US" altLang="zh-CN" sz="3400" b="1" dirty="0">
                <a:solidFill>
                  <a:schemeClr val="bg1"/>
                </a:solidFill>
                <a:ea typeface="微软雅黑" panose="020B0503020204020204" pitchFamily="34" charset="-122"/>
              </a:rPr>
              <a:t>The Lord did not set His love on you nor choose you because you were more in number than any other people, for you were the least of all peoples;</a:t>
            </a:r>
          </a:p>
        </p:txBody>
      </p:sp>
    </p:spTree>
    <p:extLst>
      <p:ext uri="{BB962C8B-B14F-4D97-AF65-F5344CB8AC3E}">
        <p14:creationId xmlns:p14="http://schemas.microsoft.com/office/powerpoint/2010/main" val="798254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哥林多前書 </a:t>
            </a:r>
            <a:r>
              <a:rPr lang="en-US" altLang="zh-CN" sz="3400" b="1" u="sng" dirty="0">
                <a:solidFill>
                  <a:schemeClr val="bg1"/>
                </a:solidFill>
                <a:ea typeface="微软雅黑" panose="020B0503020204020204" pitchFamily="34" charset="-122"/>
              </a:rPr>
              <a:t>1 Corinthians 1:26-29】</a:t>
            </a:r>
          </a:p>
          <a:p>
            <a:pPr algn="l">
              <a:lnSpc>
                <a:spcPct val="100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弟兄們哪，可見你們蒙召的，按著肉體有智慧的不多，有能力的不多，有尊貴的也不多。</a:t>
            </a:r>
            <a:r>
              <a:rPr lang="en-US" altLang="zh-CN" sz="3200" b="1" dirty="0">
                <a:solidFill>
                  <a:schemeClr val="bg1"/>
                </a:solidFill>
                <a:ea typeface="微软雅黑" panose="020B0503020204020204" pitchFamily="34" charset="-122"/>
              </a:rPr>
              <a:t>For ye see your calling, brethren, how that not many wise men after the flesh, not many mighty, not many noble, are called:</a:t>
            </a:r>
          </a:p>
          <a:p>
            <a:pPr algn="l">
              <a:lnSpc>
                <a:spcPct val="112000"/>
              </a:lnSpc>
            </a:pPr>
            <a:r>
              <a:rPr lang="en-US" altLang="zh-CN" sz="3400" b="1" dirty="0">
                <a:solidFill>
                  <a:srgbClr val="FFFF00"/>
                </a:solidFill>
                <a:ea typeface="微软雅黑" panose="020B0503020204020204" pitchFamily="34" charset="-122"/>
              </a:rPr>
              <a:t>27 </a:t>
            </a:r>
            <a:r>
              <a:rPr lang="zh-CN" altLang="en-US" sz="3400" b="1" dirty="0">
                <a:solidFill>
                  <a:srgbClr val="FFFF00"/>
                </a:solidFill>
                <a:ea typeface="微软雅黑" panose="020B0503020204020204" pitchFamily="34" charset="-122"/>
              </a:rPr>
              <a:t>　神却揀選了世上愚拙的，叫有智慧的羞愧；又揀選了世上軟弱的，叫那强壯的羞愧。</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But God hath chosen the foolish things of the world to confound the wise; and God hath chosen the weak things of the world to confound the things which are mighty;</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35987078"/>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9936</TotalTime>
  <Words>3016</Words>
  <Application>Microsoft Office PowerPoint</Application>
  <PresentationFormat>On-screen Show (4:3)</PresentationFormat>
  <Paragraphs>105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微软雅黑</vt:lpstr>
      <vt:lpstr>Arial</vt:lpstr>
      <vt:lpstr>Calibri</vt:lpstr>
      <vt:lpstr>Calibri Light</vt:lpstr>
      <vt:lpstr>Office 主题</vt:lpstr>
      <vt:lpstr>被神揀選 Chosen By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Guohua Wei</cp:lastModifiedBy>
  <cp:revision>831</cp:revision>
  <dcterms:created xsi:type="dcterms:W3CDTF">2018-02-16T18:09:56Z</dcterms:created>
  <dcterms:modified xsi:type="dcterms:W3CDTF">2022-04-25T03:55:29Z</dcterms:modified>
</cp:coreProperties>
</file>