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6174" r:id="rId2"/>
  </p:sldMasterIdLst>
  <p:notesMasterIdLst>
    <p:notesMasterId r:id="rId31"/>
  </p:notesMasterIdLst>
  <p:sldIdLst>
    <p:sldId id="2214" r:id="rId3"/>
    <p:sldId id="2699" r:id="rId4"/>
    <p:sldId id="3099" r:id="rId5"/>
    <p:sldId id="3171" r:id="rId6"/>
    <p:sldId id="3172" r:id="rId7"/>
    <p:sldId id="3173" r:id="rId8"/>
    <p:sldId id="3174" r:id="rId9"/>
    <p:sldId id="3175" r:id="rId10"/>
    <p:sldId id="3176" r:id="rId11"/>
    <p:sldId id="3179" r:id="rId12"/>
    <p:sldId id="3180" r:id="rId13"/>
    <p:sldId id="3181" r:id="rId14"/>
    <p:sldId id="3182" r:id="rId15"/>
    <p:sldId id="3184" r:id="rId16"/>
    <p:sldId id="3185" r:id="rId17"/>
    <p:sldId id="3186" r:id="rId18"/>
    <p:sldId id="3183" r:id="rId19"/>
    <p:sldId id="3187" r:id="rId20"/>
    <p:sldId id="3177" r:id="rId21"/>
    <p:sldId id="3178" r:id="rId22"/>
    <p:sldId id="3188" r:id="rId23"/>
    <p:sldId id="3189" r:id="rId24"/>
    <p:sldId id="3190" r:id="rId25"/>
    <p:sldId id="3191" r:id="rId26"/>
    <p:sldId id="3192" r:id="rId27"/>
    <p:sldId id="3193" r:id="rId28"/>
    <p:sldId id="3194" r:id="rId29"/>
    <p:sldId id="3196"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22" autoAdjust="0"/>
    <p:restoredTop sz="94679" autoAdjust="0"/>
  </p:normalViewPr>
  <p:slideViewPr>
    <p:cSldViewPr>
      <p:cViewPr varScale="1">
        <p:scale>
          <a:sx n="70" d="100"/>
          <a:sy n="70" d="100"/>
        </p:scale>
        <p:origin x="33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4/17/2022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4/17/2022</a:t>
            </a:fld>
            <a:endParaRPr lang="en-US"/>
          </a:p>
        </p:txBody>
      </p:sp>
      <p:sp>
        <p:nvSpPr>
          <p:cNvPr id="5" name="Footer Placeholder 4">
            <a:extLst>
              <a:ext uri="{FF2B5EF4-FFF2-40B4-BE49-F238E27FC236}">
                <a16:creationId xmlns:a16="http://schemas.microsoft.com/office/drawing/2014/main" xmlns=""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4/17/2022</a:t>
            </a:fld>
            <a:endParaRPr lang="en-US"/>
          </a:p>
        </p:txBody>
      </p:sp>
      <p:sp>
        <p:nvSpPr>
          <p:cNvPr id="5" name="Footer Placeholder 4">
            <a:extLst>
              <a:ext uri="{FF2B5EF4-FFF2-40B4-BE49-F238E27FC236}">
                <a16:creationId xmlns:a16="http://schemas.microsoft.com/office/drawing/2014/main" xmlns=""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4/17/2022</a:t>
            </a:fld>
            <a:endParaRPr lang="en-US"/>
          </a:p>
        </p:txBody>
      </p:sp>
      <p:sp>
        <p:nvSpPr>
          <p:cNvPr id="5" name="Footer Placeholder 4">
            <a:extLst>
              <a:ext uri="{FF2B5EF4-FFF2-40B4-BE49-F238E27FC236}">
                <a16:creationId xmlns:a16="http://schemas.microsoft.com/office/drawing/2014/main" xmlns=""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2022/4/17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175244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2022/4/17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018126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2022/4/17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6323919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2022/4/17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523253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2022/4/17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855060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2022/4/17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9713233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2022/4/17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502447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2022/4/17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08253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4/17/2022</a:t>
            </a:fld>
            <a:endParaRPr lang="en-US"/>
          </a:p>
        </p:txBody>
      </p:sp>
      <p:sp>
        <p:nvSpPr>
          <p:cNvPr id="5" name="Footer Placeholder 4">
            <a:extLst>
              <a:ext uri="{FF2B5EF4-FFF2-40B4-BE49-F238E27FC236}">
                <a16:creationId xmlns:a16="http://schemas.microsoft.com/office/drawing/2014/main" xmlns=""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2022/4/17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548526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2022/4/17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74140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2022/4/17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91447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4/17/2022</a:t>
            </a:fld>
            <a:endParaRPr lang="en-US"/>
          </a:p>
        </p:txBody>
      </p:sp>
      <p:sp>
        <p:nvSpPr>
          <p:cNvPr id="5" name="Footer Placeholder 4">
            <a:extLst>
              <a:ext uri="{FF2B5EF4-FFF2-40B4-BE49-F238E27FC236}">
                <a16:creationId xmlns:a16="http://schemas.microsoft.com/office/drawing/2014/main" xmlns=""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4/17/2022</a:t>
            </a:fld>
            <a:endParaRPr lang="en-US"/>
          </a:p>
        </p:txBody>
      </p:sp>
      <p:sp>
        <p:nvSpPr>
          <p:cNvPr id="6" name="Footer Placeholder 4">
            <a:extLst>
              <a:ext uri="{FF2B5EF4-FFF2-40B4-BE49-F238E27FC236}">
                <a16:creationId xmlns:a16="http://schemas.microsoft.com/office/drawing/2014/main" xmlns=""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4/17/2022</a:t>
            </a:fld>
            <a:endParaRPr lang="en-US"/>
          </a:p>
        </p:txBody>
      </p:sp>
      <p:sp>
        <p:nvSpPr>
          <p:cNvPr id="8" name="Footer Placeholder 4">
            <a:extLst>
              <a:ext uri="{FF2B5EF4-FFF2-40B4-BE49-F238E27FC236}">
                <a16:creationId xmlns:a16="http://schemas.microsoft.com/office/drawing/2014/main" xmlns=""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4/17/2022</a:t>
            </a:fld>
            <a:endParaRPr lang="en-US"/>
          </a:p>
        </p:txBody>
      </p:sp>
      <p:sp>
        <p:nvSpPr>
          <p:cNvPr id="4" name="Footer Placeholder 4">
            <a:extLst>
              <a:ext uri="{FF2B5EF4-FFF2-40B4-BE49-F238E27FC236}">
                <a16:creationId xmlns:a16="http://schemas.microsoft.com/office/drawing/2014/main" xmlns=""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4/17/2022</a:t>
            </a:fld>
            <a:endParaRPr lang="en-US"/>
          </a:p>
        </p:txBody>
      </p:sp>
      <p:sp>
        <p:nvSpPr>
          <p:cNvPr id="3" name="Footer Placeholder 4">
            <a:extLst>
              <a:ext uri="{FF2B5EF4-FFF2-40B4-BE49-F238E27FC236}">
                <a16:creationId xmlns:a16="http://schemas.microsoft.com/office/drawing/2014/main" xmlns=""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4/17/2022</a:t>
            </a:fld>
            <a:endParaRPr lang="en-US"/>
          </a:p>
        </p:txBody>
      </p:sp>
      <p:sp>
        <p:nvSpPr>
          <p:cNvPr id="6" name="Footer Placeholder 4">
            <a:extLst>
              <a:ext uri="{FF2B5EF4-FFF2-40B4-BE49-F238E27FC236}">
                <a16:creationId xmlns:a16="http://schemas.microsoft.com/office/drawing/2014/main" xmlns=""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4/17/2022</a:t>
            </a:fld>
            <a:endParaRPr lang="en-US"/>
          </a:p>
        </p:txBody>
      </p:sp>
      <p:sp>
        <p:nvSpPr>
          <p:cNvPr id="6" name="Footer Placeholder 4">
            <a:extLst>
              <a:ext uri="{FF2B5EF4-FFF2-40B4-BE49-F238E27FC236}">
                <a16:creationId xmlns:a16="http://schemas.microsoft.com/office/drawing/2014/main" xmlns=""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xmlns=""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xmlns=""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4/17/2022</a:t>
            </a:fld>
            <a:endParaRPr lang="en-US"/>
          </a:p>
        </p:txBody>
      </p:sp>
      <p:sp>
        <p:nvSpPr>
          <p:cNvPr id="5" name="Footer Placeholder 4">
            <a:extLst>
              <a:ext uri="{FF2B5EF4-FFF2-40B4-BE49-F238E27FC236}">
                <a16:creationId xmlns:a16="http://schemas.microsoft.com/office/drawing/2014/main" xmlns=""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2022/4/17</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81227825"/>
      </p:ext>
    </p:extLst>
  </p:cSld>
  <p:clrMap bg1="lt1" tx1="dk1" bg2="lt2" tx2="dk2" accent1="accent1" accent2="accent2" accent3="accent3" accent4="accent4" accent5="accent5" accent6="accent6" hlink="hlink" folHlink="folHlink"/>
  <p:sldLayoutIdLst>
    <p:sldLayoutId id="2147486175" r:id="rId1"/>
    <p:sldLayoutId id="2147486176" r:id="rId2"/>
    <p:sldLayoutId id="2147486177" r:id="rId3"/>
    <p:sldLayoutId id="2147486178" r:id="rId4"/>
    <p:sldLayoutId id="2147486179" r:id="rId5"/>
    <p:sldLayoutId id="2147486180" r:id="rId6"/>
    <p:sldLayoutId id="2147486181" r:id="rId7"/>
    <p:sldLayoutId id="2147486182" r:id="rId8"/>
    <p:sldLayoutId id="2147486183" r:id="rId9"/>
    <p:sldLayoutId id="2147486184" r:id="rId10"/>
    <p:sldLayoutId id="21474861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5400" b="1" dirty="0">
                <a:solidFill>
                  <a:srgbClr val="FFFF00"/>
                </a:solidFill>
                <a:latin typeface="微软雅黑" panose="020B0503020204020204" pitchFamily="34" charset="-122"/>
                <a:ea typeface="微软雅黑" panose="020B0503020204020204" pitchFamily="34" charset="-122"/>
              </a:rPr>
              <a:t>主耶稣的复活</a:t>
            </a:r>
            <a:r>
              <a:rPr lang="en-US" altLang="zh-CN" sz="5400" b="1" dirty="0">
                <a:solidFill>
                  <a:srgbClr val="FFFF00"/>
                </a:solidFill>
                <a:latin typeface="微软雅黑" panose="020B0503020204020204" pitchFamily="34" charset="-122"/>
                <a:ea typeface="微软雅黑" panose="020B0503020204020204" pitchFamily="34" charset="-122"/>
              </a:rPr>
              <a:t/>
            </a:r>
            <a:br>
              <a:rPr lang="en-US" altLang="zh-CN" sz="5400" b="1" dirty="0">
                <a:solidFill>
                  <a:srgbClr val="FFFF00"/>
                </a:solidFill>
                <a:latin typeface="微软雅黑" panose="020B0503020204020204" pitchFamily="34" charset="-122"/>
                <a:ea typeface="微软雅黑" panose="020B0503020204020204" pitchFamily="34" charset="-122"/>
              </a:rPr>
            </a:br>
            <a:r>
              <a:rPr lang="en-US" altLang="zh-CN" sz="5400" b="1" dirty="0">
                <a:solidFill>
                  <a:schemeClr val="bg1"/>
                </a:solidFill>
                <a:latin typeface="微软雅黑" panose="020B0503020204020204" pitchFamily="34" charset="-122"/>
                <a:ea typeface="微软雅黑" panose="020B0503020204020204" pitchFamily="34" charset="-122"/>
              </a:rPr>
              <a:t>The Resurrection of Jesus Christ</a:t>
            </a:r>
            <a:endParaRPr lang="zh-CN" altLang="en-US" sz="54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4/17/2022</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哥林多前书 </a:t>
            </a:r>
            <a:r>
              <a:rPr lang="en-US" altLang="zh-CN" sz="3400" b="1" u="sng" dirty="0">
                <a:solidFill>
                  <a:schemeClr val="bg1"/>
                </a:solidFill>
                <a:ea typeface="微软雅黑" panose="020B0503020204020204" pitchFamily="34" charset="-122"/>
              </a:rPr>
              <a:t>1 Corinthians 15:1-8】</a:t>
            </a:r>
          </a:p>
          <a:p>
            <a:pPr algn="l">
              <a:lnSpc>
                <a:spcPct val="112000"/>
              </a:lnSpc>
            </a:pPr>
            <a:r>
              <a:rPr lang="en-US" altLang="zh-CN" sz="3400" b="1" dirty="0">
                <a:solidFill>
                  <a:schemeClr val="bg1"/>
                </a:solidFill>
                <a:ea typeface="微软雅黑" panose="020B0503020204020204" pitchFamily="34" charset="-122"/>
              </a:rPr>
              <a:t>3 </a:t>
            </a:r>
            <a:r>
              <a:rPr lang="zh-CN" altLang="en-US" sz="3400" b="1" dirty="0">
                <a:solidFill>
                  <a:schemeClr val="bg1"/>
                </a:solidFill>
                <a:ea typeface="微软雅黑" panose="020B0503020204020204" pitchFamily="34" charset="-122"/>
              </a:rPr>
              <a:t>我当日所领受又传给你们的，第一，就是基督照圣经所说，为我们的罪死了，</a:t>
            </a:r>
          </a:p>
          <a:p>
            <a:pPr algn="l">
              <a:lnSpc>
                <a:spcPct val="112000"/>
              </a:lnSpc>
            </a:pPr>
            <a:r>
              <a:rPr lang="en-US" altLang="zh-CN" sz="3400" b="1" dirty="0">
                <a:solidFill>
                  <a:schemeClr val="bg1"/>
                </a:solidFill>
                <a:ea typeface="微软雅黑" panose="020B0503020204020204" pitchFamily="34" charset="-122"/>
              </a:rPr>
              <a:t>For I delivered to you first of all that which I also received: that Christ died for our sins according to the Scriptures,</a:t>
            </a:r>
          </a:p>
          <a:p>
            <a:pPr algn="l">
              <a:lnSpc>
                <a:spcPct val="112000"/>
              </a:lnSpc>
            </a:pPr>
            <a:r>
              <a:rPr lang="en-US" altLang="zh-CN" sz="3400" b="1" dirty="0">
                <a:solidFill>
                  <a:schemeClr val="bg1"/>
                </a:solidFill>
                <a:ea typeface="微软雅黑" panose="020B0503020204020204" pitchFamily="34" charset="-122"/>
              </a:rPr>
              <a:t>4 </a:t>
            </a:r>
            <a:r>
              <a:rPr lang="zh-CN" altLang="en-US" sz="3400" b="1" dirty="0">
                <a:solidFill>
                  <a:schemeClr val="bg1"/>
                </a:solidFill>
                <a:ea typeface="微软雅黑" panose="020B0503020204020204" pitchFamily="34" charset="-122"/>
              </a:rPr>
              <a:t>而且埋葬了，又照圣经所说，第三天复活了，</a:t>
            </a:r>
          </a:p>
          <a:p>
            <a:pPr algn="l">
              <a:lnSpc>
                <a:spcPct val="112000"/>
              </a:lnSpc>
            </a:pPr>
            <a:r>
              <a:rPr lang="en-US" altLang="zh-CN" sz="3400" b="1" dirty="0">
                <a:solidFill>
                  <a:schemeClr val="bg1"/>
                </a:solidFill>
                <a:ea typeface="微软雅黑" panose="020B0503020204020204" pitchFamily="34" charset="-122"/>
              </a:rPr>
              <a:t>and that He was buried, and that He rose again the third day according to the Scriptures,</a:t>
            </a:r>
          </a:p>
        </p:txBody>
      </p:sp>
    </p:spTree>
    <p:extLst>
      <p:ext uri="{BB962C8B-B14F-4D97-AF65-F5344CB8AC3E}">
        <p14:creationId xmlns:p14="http://schemas.microsoft.com/office/powerpoint/2010/main" val="103975509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哥林多前书 </a:t>
            </a:r>
            <a:r>
              <a:rPr lang="en-US" altLang="zh-CN" sz="3400" b="1" u="sng" dirty="0">
                <a:solidFill>
                  <a:schemeClr val="bg1"/>
                </a:solidFill>
                <a:ea typeface="微软雅黑" panose="020B0503020204020204" pitchFamily="34" charset="-122"/>
              </a:rPr>
              <a:t>1 Corinthians 15:1-8】</a:t>
            </a:r>
          </a:p>
          <a:p>
            <a:pPr algn="l">
              <a:lnSpc>
                <a:spcPct val="112000"/>
              </a:lnSpc>
            </a:pPr>
            <a:r>
              <a:rPr lang="en-US" altLang="zh-CN" sz="3400" b="1" dirty="0">
                <a:solidFill>
                  <a:schemeClr val="bg1"/>
                </a:solidFill>
                <a:ea typeface="微软雅黑" panose="020B0503020204020204" pitchFamily="34" charset="-122"/>
              </a:rPr>
              <a:t>5 </a:t>
            </a:r>
            <a:r>
              <a:rPr lang="zh-CN" altLang="en-US" sz="3400" b="1" dirty="0">
                <a:solidFill>
                  <a:schemeClr val="bg1"/>
                </a:solidFill>
                <a:ea typeface="微软雅黑" panose="020B0503020204020204" pitchFamily="34" charset="-122"/>
              </a:rPr>
              <a:t>并且显给矶法看，然后显给十二使徒看，</a:t>
            </a:r>
          </a:p>
          <a:p>
            <a:pPr algn="l">
              <a:lnSpc>
                <a:spcPct val="112000"/>
              </a:lnSpc>
            </a:pPr>
            <a:r>
              <a:rPr lang="en-US" altLang="zh-CN" sz="3400" b="1" dirty="0">
                <a:solidFill>
                  <a:schemeClr val="bg1"/>
                </a:solidFill>
                <a:ea typeface="微软雅黑" panose="020B0503020204020204" pitchFamily="34" charset="-122"/>
              </a:rPr>
              <a:t>and that He was seen by Cephas, then by the twelve.</a:t>
            </a:r>
          </a:p>
          <a:p>
            <a:pPr algn="l">
              <a:lnSpc>
                <a:spcPct val="112000"/>
              </a:lnSpc>
            </a:pPr>
            <a:r>
              <a:rPr lang="en-US" altLang="zh-CN" sz="3400" b="1" dirty="0">
                <a:solidFill>
                  <a:schemeClr val="bg1"/>
                </a:solidFill>
                <a:ea typeface="微软雅黑" panose="020B0503020204020204" pitchFamily="34" charset="-122"/>
              </a:rPr>
              <a:t>6 </a:t>
            </a:r>
            <a:r>
              <a:rPr lang="zh-CN" altLang="en-US" sz="3400" b="1" dirty="0">
                <a:solidFill>
                  <a:schemeClr val="bg1"/>
                </a:solidFill>
                <a:ea typeface="微软雅黑" panose="020B0503020204020204" pitchFamily="34" charset="-122"/>
              </a:rPr>
              <a:t>后来一时显给五百多弟兄看，其中一大半到如今还在，却也有已经睡了的。</a:t>
            </a:r>
          </a:p>
          <a:p>
            <a:pPr algn="l">
              <a:lnSpc>
                <a:spcPct val="112000"/>
              </a:lnSpc>
            </a:pPr>
            <a:r>
              <a:rPr lang="en-US" altLang="zh-CN" sz="3400" b="1" dirty="0">
                <a:solidFill>
                  <a:schemeClr val="bg1"/>
                </a:solidFill>
                <a:ea typeface="微软雅黑" panose="020B0503020204020204" pitchFamily="34" charset="-122"/>
              </a:rPr>
              <a:t>After that He was seen by over five hundred brethren at once, of whom the greater part remain to the present, but some have fallen asleep.</a:t>
            </a:r>
          </a:p>
        </p:txBody>
      </p:sp>
    </p:spTree>
    <p:extLst>
      <p:ext uri="{BB962C8B-B14F-4D97-AF65-F5344CB8AC3E}">
        <p14:creationId xmlns:p14="http://schemas.microsoft.com/office/powerpoint/2010/main" val="182490250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哥林多前书 </a:t>
            </a:r>
            <a:r>
              <a:rPr lang="en-US" altLang="zh-CN" sz="3400" b="1" u="sng" dirty="0">
                <a:solidFill>
                  <a:schemeClr val="bg1"/>
                </a:solidFill>
                <a:ea typeface="微软雅黑" panose="020B0503020204020204" pitchFamily="34" charset="-122"/>
              </a:rPr>
              <a:t>1 Corinthians 15:1-8】</a:t>
            </a:r>
          </a:p>
          <a:p>
            <a:pPr algn="l">
              <a:lnSpc>
                <a:spcPct val="112000"/>
              </a:lnSpc>
            </a:pPr>
            <a:r>
              <a:rPr lang="en-US" altLang="zh-CN" sz="3400" b="1" dirty="0">
                <a:solidFill>
                  <a:schemeClr val="bg1"/>
                </a:solidFill>
                <a:ea typeface="微软雅黑" panose="020B0503020204020204" pitchFamily="34" charset="-122"/>
              </a:rPr>
              <a:t>7 </a:t>
            </a:r>
            <a:r>
              <a:rPr lang="zh-CN" altLang="en-US" sz="3400" b="1" dirty="0">
                <a:solidFill>
                  <a:schemeClr val="bg1"/>
                </a:solidFill>
                <a:ea typeface="微软雅黑" panose="020B0503020204020204" pitchFamily="34" charset="-122"/>
              </a:rPr>
              <a:t>以后显给雅各看，再显给众使徒看，</a:t>
            </a:r>
          </a:p>
          <a:p>
            <a:pPr algn="l">
              <a:lnSpc>
                <a:spcPct val="112000"/>
              </a:lnSpc>
            </a:pPr>
            <a:r>
              <a:rPr lang="en-US" altLang="zh-CN" sz="3400" b="1" dirty="0">
                <a:solidFill>
                  <a:schemeClr val="bg1"/>
                </a:solidFill>
                <a:ea typeface="微软雅黑" panose="020B0503020204020204" pitchFamily="34" charset="-122"/>
              </a:rPr>
              <a:t>After that He was seen by James, then by all the apostles.</a:t>
            </a:r>
          </a:p>
          <a:p>
            <a:pPr algn="l">
              <a:lnSpc>
                <a:spcPct val="112000"/>
              </a:lnSpc>
            </a:pPr>
            <a:r>
              <a:rPr lang="en-US" altLang="zh-CN" sz="3400" b="1" dirty="0">
                <a:solidFill>
                  <a:schemeClr val="bg1"/>
                </a:solidFill>
                <a:ea typeface="微软雅黑" panose="020B0503020204020204" pitchFamily="34" charset="-122"/>
              </a:rPr>
              <a:t>8 </a:t>
            </a:r>
            <a:r>
              <a:rPr lang="zh-CN" altLang="en-US" sz="3400" b="1" dirty="0">
                <a:solidFill>
                  <a:schemeClr val="bg1"/>
                </a:solidFill>
                <a:ea typeface="微软雅黑" panose="020B0503020204020204" pitchFamily="34" charset="-122"/>
              </a:rPr>
              <a:t>末了，也显给我看。我如同未到产期而生的人一般。</a:t>
            </a:r>
          </a:p>
          <a:p>
            <a:pPr algn="l">
              <a:lnSpc>
                <a:spcPct val="112000"/>
              </a:lnSpc>
            </a:pPr>
            <a:r>
              <a:rPr lang="en-US" altLang="zh-CN" sz="3400" b="1" dirty="0">
                <a:solidFill>
                  <a:schemeClr val="bg1"/>
                </a:solidFill>
                <a:ea typeface="微软雅黑" panose="020B0503020204020204" pitchFamily="34" charset="-122"/>
              </a:rPr>
              <a:t>Then last of all He was seen by me also, as by one born out of due time.</a:t>
            </a:r>
          </a:p>
        </p:txBody>
      </p:sp>
    </p:spTree>
    <p:extLst>
      <p:ext uri="{BB962C8B-B14F-4D97-AF65-F5344CB8AC3E}">
        <p14:creationId xmlns:p14="http://schemas.microsoft.com/office/powerpoint/2010/main" val="311282019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哥林多前书 </a:t>
            </a:r>
            <a:r>
              <a:rPr lang="en-US" altLang="zh-CN" sz="3400" b="1" u="sng" dirty="0">
                <a:solidFill>
                  <a:schemeClr val="bg1"/>
                </a:solidFill>
                <a:ea typeface="微软雅黑" panose="020B0503020204020204" pitchFamily="34" charset="-122"/>
              </a:rPr>
              <a:t>1 Corinthians 15:17-23】</a:t>
            </a:r>
          </a:p>
          <a:p>
            <a:pPr algn="l">
              <a:lnSpc>
                <a:spcPct val="112000"/>
              </a:lnSpc>
            </a:pPr>
            <a:r>
              <a:rPr lang="en-US" altLang="zh-CN" sz="3400" b="1" dirty="0">
                <a:solidFill>
                  <a:schemeClr val="bg1"/>
                </a:solidFill>
                <a:ea typeface="微软雅黑" panose="020B0503020204020204" pitchFamily="34" charset="-122"/>
              </a:rPr>
              <a:t>17 </a:t>
            </a:r>
            <a:r>
              <a:rPr lang="zh-CN" altLang="en-US" sz="3400" b="1" dirty="0">
                <a:solidFill>
                  <a:schemeClr val="bg1"/>
                </a:solidFill>
                <a:ea typeface="微软雅黑" panose="020B0503020204020204" pitchFamily="34" charset="-122"/>
              </a:rPr>
              <a:t>基督若没有复活，你们的信便是徒然，你们仍在罪里。</a:t>
            </a:r>
          </a:p>
          <a:p>
            <a:pPr algn="l">
              <a:lnSpc>
                <a:spcPct val="112000"/>
              </a:lnSpc>
            </a:pPr>
            <a:r>
              <a:rPr lang="en-US" altLang="zh-CN" sz="3400" b="1" dirty="0">
                <a:solidFill>
                  <a:schemeClr val="bg1"/>
                </a:solidFill>
                <a:ea typeface="微软雅黑" panose="020B0503020204020204" pitchFamily="34" charset="-122"/>
              </a:rPr>
              <a:t>And if Christ is not risen, your faith is futile; you are still in your sins!</a:t>
            </a:r>
          </a:p>
          <a:p>
            <a:pPr algn="l">
              <a:lnSpc>
                <a:spcPct val="112000"/>
              </a:lnSpc>
            </a:pPr>
            <a:r>
              <a:rPr lang="en-US" altLang="zh-CN" sz="3400" b="1" dirty="0">
                <a:solidFill>
                  <a:schemeClr val="bg1"/>
                </a:solidFill>
                <a:ea typeface="微软雅黑" panose="020B0503020204020204" pitchFamily="34" charset="-122"/>
              </a:rPr>
              <a:t>18 </a:t>
            </a:r>
            <a:r>
              <a:rPr lang="zh-CN" altLang="en-US" sz="3400" b="1" dirty="0">
                <a:solidFill>
                  <a:schemeClr val="bg1"/>
                </a:solidFill>
                <a:ea typeface="微软雅黑" panose="020B0503020204020204" pitchFamily="34" charset="-122"/>
              </a:rPr>
              <a:t>就是在基督里睡了的人也灭亡了。</a:t>
            </a:r>
          </a:p>
          <a:p>
            <a:pPr algn="l">
              <a:lnSpc>
                <a:spcPct val="112000"/>
              </a:lnSpc>
            </a:pPr>
            <a:r>
              <a:rPr lang="en-US" altLang="zh-CN" sz="3400" b="1" dirty="0">
                <a:solidFill>
                  <a:schemeClr val="bg1"/>
                </a:solidFill>
                <a:ea typeface="微软雅黑" panose="020B0503020204020204" pitchFamily="34" charset="-122"/>
              </a:rPr>
              <a:t>Then also those who have fallen asleep in Christ have perished.</a:t>
            </a:r>
          </a:p>
        </p:txBody>
      </p:sp>
    </p:spTree>
    <p:extLst>
      <p:ext uri="{BB962C8B-B14F-4D97-AF65-F5344CB8AC3E}">
        <p14:creationId xmlns:p14="http://schemas.microsoft.com/office/powerpoint/2010/main" val="257033483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哥林多前书 </a:t>
            </a:r>
            <a:r>
              <a:rPr lang="en-US" altLang="zh-CN" sz="3400" b="1" u="sng" dirty="0">
                <a:solidFill>
                  <a:schemeClr val="bg1"/>
                </a:solidFill>
                <a:ea typeface="微软雅黑" panose="020B0503020204020204" pitchFamily="34" charset="-122"/>
              </a:rPr>
              <a:t>1 Corinthians 15:17-23】</a:t>
            </a:r>
          </a:p>
          <a:p>
            <a:pPr algn="l">
              <a:lnSpc>
                <a:spcPct val="112000"/>
              </a:lnSpc>
            </a:pPr>
            <a:r>
              <a:rPr lang="en-US" altLang="zh-CN" sz="3400" b="1" dirty="0">
                <a:solidFill>
                  <a:schemeClr val="bg1"/>
                </a:solidFill>
                <a:ea typeface="微软雅黑" panose="020B0503020204020204" pitchFamily="34" charset="-122"/>
              </a:rPr>
              <a:t>19 </a:t>
            </a:r>
            <a:r>
              <a:rPr lang="zh-CN" altLang="en-US" sz="3400" b="1" dirty="0">
                <a:solidFill>
                  <a:schemeClr val="bg1"/>
                </a:solidFill>
                <a:ea typeface="微软雅黑" panose="020B0503020204020204" pitchFamily="34" charset="-122"/>
              </a:rPr>
              <a:t>我们若靠基督只在今生有指望，就算比众人更可怜。</a:t>
            </a:r>
          </a:p>
          <a:p>
            <a:pPr algn="l">
              <a:lnSpc>
                <a:spcPct val="112000"/>
              </a:lnSpc>
            </a:pPr>
            <a:r>
              <a:rPr lang="en-US" altLang="zh-CN" sz="3400" b="1" dirty="0">
                <a:solidFill>
                  <a:schemeClr val="bg1"/>
                </a:solidFill>
                <a:ea typeface="微软雅黑" panose="020B0503020204020204" pitchFamily="34" charset="-122"/>
              </a:rPr>
              <a:t>If in this life only we have hope in Christ, we are of all men the most pitiable.</a:t>
            </a:r>
          </a:p>
          <a:p>
            <a:pPr algn="l">
              <a:lnSpc>
                <a:spcPct val="112000"/>
              </a:lnSpc>
            </a:pPr>
            <a:r>
              <a:rPr lang="en-US" altLang="zh-CN" sz="3400" b="1" dirty="0">
                <a:solidFill>
                  <a:schemeClr val="bg1"/>
                </a:solidFill>
                <a:ea typeface="微软雅黑" panose="020B0503020204020204" pitchFamily="34" charset="-122"/>
              </a:rPr>
              <a:t>20 </a:t>
            </a:r>
            <a:r>
              <a:rPr lang="zh-CN" altLang="en-US" sz="3400" b="1" dirty="0">
                <a:solidFill>
                  <a:schemeClr val="bg1"/>
                </a:solidFill>
                <a:ea typeface="微软雅黑" panose="020B0503020204020204" pitchFamily="34" charset="-122"/>
              </a:rPr>
              <a:t>但基督已经从死里复活，成为睡了之人初熟的果子。</a:t>
            </a:r>
          </a:p>
          <a:p>
            <a:pPr algn="l">
              <a:lnSpc>
                <a:spcPct val="112000"/>
              </a:lnSpc>
            </a:pPr>
            <a:r>
              <a:rPr lang="en-US" altLang="zh-CN" sz="3400" b="1" dirty="0">
                <a:solidFill>
                  <a:schemeClr val="bg1"/>
                </a:solidFill>
                <a:ea typeface="微软雅黑" panose="020B0503020204020204" pitchFamily="34" charset="-122"/>
              </a:rPr>
              <a:t>But now Christ is risen from the dead, and has become the </a:t>
            </a:r>
            <a:r>
              <a:rPr lang="en-US" altLang="zh-CN" sz="3400" b="1" dirty="0" err="1">
                <a:solidFill>
                  <a:schemeClr val="bg1"/>
                </a:solidFill>
                <a:ea typeface="微软雅黑" panose="020B0503020204020204" pitchFamily="34" charset="-122"/>
              </a:rPr>
              <a:t>firstfruits</a:t>
            </a:r>
            <a:r>
              <a:rPr lang="en-US" altLang="zh-CN" sz="3400" b="1" dirty="0">
                <a:solidFill>
                  <a:schemeClr val="bg1"/>
                </a:solidFill>
                <a:ea typeface="微软雅黑" panose="020B0503020204020204" pitchFamily="34" charset="-122"/>
              </a:rPr>
              <a:t> of those who have fallen asleep.</a:t>
            </a:r>
          </a:p>
        </p:txBody>
      </p:sp>
    </p:spTree>
    <p:extLst>
      <p:ext uri="{BB962C8B-B14F-4D97-AF65-F5344CB8AC3E}">
        <p14:creationId xmlns:p14="http://schemas.microsoft.com/office/powerpoint/2010/main" val="261568285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哥林多前书 </a:t>
            </a:r>
            <a:r>
              <a:rPr lang="en-US" altLang="zh-CN" sz="3400" b="1" u="sng" dirty="0">
                <a:solidFill>
                  <a:schemeClr val="bg1"/>
                </a:solidFill>
                <a:ea typeface="微软雅黑" panose="020B0503020204020204" pitchFamily="34" charset="-122"/>
              </a:rPr>
              <a:t>1 Corinthians 15:17-23】</a:t>
            </a:r>
          </a:p>
          <a:p>
            <a:pPr algn="l">
              <a:lnSpc>
                <a:spcPct val="112000"/>
              </a:lnSpc>
            </a:pPr>
            <a:r>
              <a:rPr lang="en-US" altLang="zh-CN" sz="3400" b="1" dirty="0">
                <a:solidFill>
                  <a:schemeClr val="bg1"/>
                </a:solidFill>
                <a:ea typeface="微软雅黑" panose="020B0503020204020204" pitchFamily="34" charset="-122"/>
              </a:rPr>
              <a:t>21 </a:t>
            </a:r>
            <a:r>
              <a:rPr lang="zh-CN" altLang="en-US" sz="3400" b="1" dirty="0">
                <a:solidFill>
                  <a:schemeClr val="bg1"/>
                </a:solidFill>
                <a:ea typeface="微软雅黑" panose="020B0503020204020204" pitchFamily="34" charset="-122"/>
              </a:rPr>
              <a:t>死既是因一人而来，死人复活也是因一人而来。</a:t>
            </a:r>
          </a:p>
          <a:p>
            <a:pPr algn="l">
              <a:lnSpc>
                <a:spcPct val="112000"/>
              </a:lnSpc>
            </a:pPr>
            <a:r>
              <a:rPr lang="en-US" altLang="zh-CN" sz="3400" b="1" dirty="0">
                <a:solidFill>
                  <a:schemeClr val="bg1"/>
                </a:solidFill>
                <a:ea typeface="微软雅黑" panose="020B0503020204020204" pitchFamily="34" charset="-122"/>
              </a:rPr>
              <a:t>For since by man came death, by Man also came the resurrection of the dead.</a:t>
            </a:r>
          </a:p>
          <a:p>
            <a:pPr algn="l">
              <a:lnSpc>
                <a:spcPct val="112000"/>
              </a:lnSpc>
            </a:pPr>
            <a:r>
              <a:rPr lang="en-US" altLang="zh-CN" sz="3400" b="1" dirty="0">
                <a:solidFill>
                  <a:schemeClr val="bg1"/>
                </a:solidFill>
                <a:ea typeface="微软雅黑" panose="020B0503020204020204" pitchFamily="34" charset="-122"/>
              </a:rPr>
              <a:t>22 </a:t>
            </a:r>
            <a:r>
              <a:rPr lang="zh-CN" altLang="en-US" sz="3400" b="1" dirty="0">
                <a:solidFill>
                  <a:schemeClr val="bg1"/>
                </a:solidFill>
                <a:ea typeface="微软雅黑" panose="020B0503020204020204" pitchFamily="34" charset="-122"/>
              </a:rPr>
              <a:t>在亚当里众人都死了，照样，在基督里众人也都要复活。</a:t>
            </a:r>
          </a:p>
          <a:p>
            <a:pPr algn="l">
              <a:lnSpc>
                <a:spcPct val="112000"/>
              </a:lnSpc>
            </a:pPr>
            <a:r>
              <a:rPr lang="en-US" altLang="zh-CN" sz="3400" b="1" dirty="0">
                <a:solidFill>
                  <a:schemeClr val="bg1"/>
                </a:solidFill>
                <a:ea typeface="微软雅黑" panose="020B0503020204020204" pitchFamily="34" charset="-122"/>
              </a:rPr>
              <a:t>For as in Adam all die, even so in Christ all shall be made alive.</a:t>
            </a:r>
          </a:p>
        </p:txBody>
      </p:sp>
    </p:spTree>
    <p:extLst>
      <p:ext uri="{BB962C8B-B14F-4D97-AF65-F5344CB8AC3E}">
        <p14:creationId xmlns:p14="http://schemas.microsoft.com/office/powerpoint/2010/main" val="387648332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哥林多前书 </a:t>
            </a:r>
            <a:r>
              <a:rPr lang="en-US" altLang="zh-CN" sz="3400" b="1" u="sng" dirty="0">
                <a:solidFill>
                  <a:schemeClr val="bg1"/>
                </a:solidFill>
                <a:ea typeface="微软雅黑" panose="020B0503020204020204" pitchFamily="34" charset="-122"/>
              </a:rPr>
              <a:t>1 Corinthians 15:17-23】</a:t>
            </a:r>
          </a:p>
          <a:p>
            <a:pPr algn="l">
              <a:lnSpc>
                <a:spcPct val="112000"/>
              </a:lnSpc>
            </a:pPr>
            <a:r>
              <a:rPr lang="en-US" altLang="zh-CN" sz="3400" b="1" dirty="0">
                <a:solidFill>
                  <a:schemeClr val="bg1"/>
                </a:solidFill>
                <a:ea typeface="微软雅黑" panose="020B0503020204020204" pitchFamily="34" charset="-122"/>
              </a:rPr>
              <a:t>23 </a:t>
            </a:r>
            <a:r>
              <a:rPr lang="zh-CN" altLang="en-US" sz="3400" b="1" dirty="0">
                <a:solidFill>
                  <a:schemeClr val="bg1"/>
                </a:solidFill>
                <a:ea typeface="微软雅黑" panose="020B0503020204020204" pitchFamily="34" charset="-122"/>
              </a:rPr>
              <a:t>但各人是按着自己的次序复活，初熟的果子是基督，以后在祂来的时候，是那些属基督的。</a:t>
            </a:r>
          </a:p>
          <a:p>
            <a:pPr algn="l">
              <a:lnSpc>
                <a:spcPct val="112000"/>
              </a:lnSpc>
            </a:pPr>
            <a:r>
              <a:rPr lang="en-US" altLang="zh-CN" sz="3400" b="1" dirty="0">
                <a:solidFill>
                  <a:schemeClr val="bg1"/>
                </a:solidFill>
                <a:ea typeface="微软雅黑" panose="020B0503020204020204" pitchFamily="34" charset="-122"/>
              </a:rPr>
              <a:t>But each one in his own order: Christ the </a:t>
            </a:r>
            <a:r>
              <a:rPr lang="en-US" altLang="zh-CN" sz="3400" b="1" dirty="0" err="1">
                <a:solidFill>
                  <a:schemeClr val="bg1"/>
                </a:solidFill>
                <a:ea typeface="微软雅黑" panose="020B0503020204020204" pitchFamily="34" charset="-122"/>
              </a:rPr>
              <a:t>firstfruits</a:t>
            </a:r>
            <a:r>
              <a:rPr lang="en-US" altLang="zh-CN" sz="3400" b="1" dirty="0">
                <a:solidFill>
                  <a:schemeClr val="bg1"/>
                </a:solidFill>
                <a:ea typeface="微软雅黑" panose="020B0503020204020204" pitchFamily="34" charset="-122"/>
              </a:rPr>
              <a:t>, afterward those who are Christ's at His coming.</a:t>
            </a:r>
          </a:p>
        </p:txBody>
      </p:sp>
    </p:spTree>
    <p:extLst>
      <p:ext uri="{BB962C8B-B14F-4D97-AF65-F5344CB8AC3E}">
        <p14:creationId xmlns:p14="http://schemas.microsoft.com/office/powerpoint/2010/main" val="348128507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约翰福音 </a:t>
            </a:r>
            <a:r>
              <a:rPr lang="en-US" altLang="zh-CN" sz="3400" b="1" u="sng" dirty="0">
                <a:solidFill>
                  <a:schemeClr val="bg1"/>
                </a:solidFill>
                <a:ea typeface="微软雅黑" panose="020B0503020204020204" pitchFamily="34" charset="-122"/>
              </a:rPr>
              <a:t>John 6</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38-40】</a:t>
            </a:r>
          </a:p>
          <a:p>
            <a:pPr algn="l">
              <a:lnSpc>
                <a:spcPct val="112000"/>
              </a:lnSpc>
            </a:pPr>
            <a:r>
              <a:rPr lang="en-US" altLang="zh-CN" sz="3400" b="1" dirty="0">
                <a:solidFill>
                  <a:schemeClr val="bg1"/>
                </a:solidFill>
                <a:ea typeface="微软雅黑" panose="020B0503020204020204" pitchFamily="34" charset="-122"/>
              </a:rPr>
              <a:t>38 </a:t>
            </a:r>
            <a:r>
              <a:rPr lang="zh-CN" altLang="en-US" sz="3400" b="1" dirty="0">
                <a:solidFill>
                  <a:schemeClr val="bg1"/>
                </a:solidFill>
                <a:ea typeface="微软雅黑" panose="020B0503020204020204" pitchFamily="34" charset="-122"/>
              </a:rPr>
              <a:t>因为我从天上降下来，不是要按自己的意思行，乃是要按那差我来者的意思行。</a:t>
            </a:r>
          </a:p>
          <a:p>
            <a:pPr algn="l">
              <a:lnSpc>
                <a:spcPct val="112000"/>
              </a:lnSpc>
            </a:pPr>
            <a:r>
              <a:rPr lang="en-US" altLang="zh-CN" sz="3400" b="1" dirty="0">
                <a:solidFill>
                  <a:schemeClr val="bg1"/>
                </a:solidFill>
                <a:ea typeface="微软雅黑" panose="020B0503020204020204" pitchFamily="34" charset="-122"/>
              </a:rPr>
              <a:t>For I have come down from heaven not to do my will but to do the will of him who sent me.</a:t>
            </a:r>
          </a:p>
          <a:p>
            <a:pPr algn="l">
              <a:lnSpc>
                <a:spcPct val="112000"/>
              </a:lnSpc>
            </a:pPr>
            <a:r>
              <a:rPr lang="en-US" altLang="zh-CN" sz="3400" b="1" dirty="0">
                <a:solidFill>
                  <a:schemeClr val="bg1"/>
                </a:solidFill>
                <a:ea typeface="微软雅黑" panose="020B0503020204020204" pitchFamily="34" charset="-122"/>
              </a:rPr>
              <a:t>39 </a:t>
            </a:r>
            <a:r>
              <a:rPr lang="zh-CN" altLang="en-US" sz="3400" b="1" dirty="0">
                <a:solidFill>
                  <a:schemeClr val="bg1"/>
                </a:solidFill>
                <a:ea typeface="微软雅黑" panose="020B0503020204020204" pitchFamily="34" charset="-122"/>
              </a:rPr>
              <a:t>差我来者的意思，就是祂所赐给我的，叫我一个也不失落，在末日却叫他复活。</a:t>
            </a:r>
          </a:p>
          <a:p>
            <a:pPr algn="l">
              <a:lnSpc>
                <a:spcPct val="112000"/>
              </a:lnSpc>
            </a:pPr>
            <a:r>
              <a:rPr lang="en-US" altLang="zh-CN" sz="3400" b="1" dirty="0">
                <a:solidFill>
                  <a:schemeClr val="bg1"/>
                </a:solidFill>
                <a:ea typeface="微软雅黑" panose="020B0503020204020204" pitchFamily="34" charset="-122"/>
              </a:rPr>
              <a:t>And this is the will of him who sent me, that I shall lose none of all that he has given me, but raise them up at the last day.</a:t>
            </a:r>
          </a:p>
        </p:txBody>
      </p:sp>
    </p:spTree>
    <p:extLst>
      <p:ext uri="{BB962C8B-B14F-4D97-AF65-F5344CB8AC3E}">
        <p14:creationId xmlns:p14="http://schemas.microsoft.com/office/powerpoint/2010/main" val="394438547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约翰福音 </a:t>
            </a:r>
            <a:r>
              <a:rPr lang="en-US" altLang="zh-CN" sz="3400" b="1" u="sng" dirty="0">
                <a:solidFill>
                  <a:schemeClr val="bg1"/>
                </a:solidFill>
                <a:ea typeface="微软雅黑" panose="020B0503020204020204" pitchFamily="34" charset="-122"/>
              </a:rPr>
              <a:t>John 6</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38-40】</a:t>
            </a:r>
          </a:p>
          <a:p>
            <a:pPr algn="l">
              <a:lnSpc>
                <a:spcPct val="112000"/>
              </a:lnSpc>
            </a:pPr>
            <a:r>
              <a:rPr lang="en-US" altLang="zh-CN" sz="3400" b="1" dirty="0">
                <a:solidFill>
                  <a:schemeClr val="bg1"/>
                </a:solidFill>
                <a:ea typeface="微软雅黑" panose="020B0503020204020204" pitchFamily="34" charset="-122"/>
              </a:rPr>
              <a:t>40 </a:t>
            </a:r>
            <a:r>
              <a:rPr lang="zh-CN" altLang="en-US" sz="3400" b="1" dirty="0">
                <a:solidFill>
                  <a:schemeClr val="bg1"/>
                </a:solidFill>
                <a:ea typeface="微软雅黑" panose="020B0503020204020204" pitchFamily="34" charset="-122"/>
              </a:rPr>
              <a:t>因为我父的意思是叫一切见子而信的人得永生，并且在末日我要叫他复活。” </a:t>
            </a:r>
          </a:p>
          <a:p>
            <a:pPr algn="l">
              <a:lnSpc>
                <a:spcPct val="112000"/>
              </a:lnSpc>
            </a:pPr>
            <a:r>
              <a:rPr lang="en-US" altLang="zh-CN" sz="3400" b="1" dirty="0">
                <a:solidFill>
                  <a:schemeClr val="bg1"/>
                </a:solidFill>
                <a:ea typeface="微软雅黑" panose="020B0503020204020204" pitchFamily="34" charset="-122"/>
              </a:rPr>
              <a:t>For my Father's will is that everyone who looks to the Son and believes in him shall have eternal life, and I will raise him up at the last day.'</a:t>
            </a:r>
          </a:p>
        </p:txBody>
      </p:sp>
    </p:spTree>
    <p:extLst>
      <p:ext uri="{BB962C8B-B14F-4D97-AF65-F5344CB8AC3E}">
        <p14:creationId xmlns:p14="http://schemas.microsoft.com/office/powerpoint/2010/main" val="74751967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6:3</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6-7】</a:t>
            </a:r>
          </a:p>
          <a:p>
            <a:pPr algn="l">
              <a:lnSpc>
                <a:spcPct val="112000"/>
              </a:lnSpc>
            </a:pPr>
            <a:r>
              <a:rPr lang="en-US" altLang="zh-CN" sz="3200" b="1" dirty="0">
                <a:solidFill>
                  <a:schemeClr val="bg1"/>
                </a:solidFill>
                <a:ea typeface="微软雅黑" panose="020B0503020204020204" pitchFamily="34" charset="-122"/>
              </a:rPr>
              <a:t>3 </a:t>
            </a:r>
            <a:r>
              <a:rPr lang="zh-CN" altLang="en-US" sz="3200" b="1" dirty="0">
                <a:solidFill>
                  <a:schemeClr val="bg1"/>
                </a:solidFill>
                <a:ea typeface="微软雅黑" panose="020B0503020204020204" pitchFamily="34" charset="-122"/>
              </a:rPr>
              <a:t>岂不知我们这受洗归入基督耶稣的人，是受洗归入祂的死吗？ </a:t>
            </a:r>
            <a:r>
              <a:rPr lang="en-US" altLang="zh-CN" sz="3000" b="1" dirty="0">
                <a:solidFill>
                  <a:schemeClr val="bg1"/>
                </a:solidFill>
                <a:ea typeface="微软雅黑" panose="020B0503020204020204" pitchFamily="34" charset="-122"/>
              </a:rPr>
              <a:t>Or do you not know that as many of us as were baptized into Christ Jesus were baptized into His death?</a:t>
            </a:r>
          </a:p>
          <a:p>
            <a:pPr algn="l">
              <a:lnSpc>
                <a:spcPct val="112000"/>
              </a:lnSpc>
            </a:pPr>
            <a:r>
              <a:rPr lang="en-US" altLang="zh-CN" sz="3200" b="1" dirty="0">
                <a:solidFill>
                  <a:schemeClr val="bg1"/>
                </a:solidFill>
                <a:ea typeface="微软雅黑" panose="020B0503020204020204" pitchFamily="34" charset="-122"/>
              </a:rPr>
              <a:t>6 </a:t>
            </a:r>
            <a:r>
              <a:rPr lang="zh-CN" altLang="en-US" sz="3200" b="1" dirty="0">
                <a:solidFill>
                  <a:schemeClr val="bg1"/>
                </a:solidFill>
                <a:ea typeface="微软雅黑" panose="020B0503020204020204" pitchFamily="34" charset="-122"/>
              </a:rPr>
              <a:t>因为知道我们的旧人和祂同钉十字架，使罪身灭绝，叫我们不再作罪的奴仆。</a:t>
            </a:r>
          </a:p>
          <a:p>
            <a:pPr algn="l">
              <a:lnSpc>
                <a:spcPct val="100000"/>
              </a:lnSpc>
            </a:pPr>
            <a:r>
              <a:rPr lang="en-US" altLang="zh-CN" sz="3000" b="1" dirty="0">
                <a:solidFill>
                  <a:schemeClr val="bg1"/>
                </a:solidFill>
                <a:ea typeface="微软雅黑" panose="020B0503020204020204" pitchFamily="34" charset="-122"/>
              </a:rPr>
              <a:t>knowing this, that our old man was crucified with Him, that the body of sin might be done away with, that we should no longer be slaves of sin.</a:t>
            </a:r>
          </a:p>
          <a:p>
            <a:pPr algn="l">
              <a:lnSpc>
                <a:spcPct val="112000"/>
              </a:lnSpc>
            </a:pPr>
            <a:r>
              <a:rPr lang="en-US" altLang="zh-CN" sz="3200" b="1" dirty="0">
                <a:solidFill>
                  <a:schemeClr val="bg1"/>
                </a:solidFill>
                <a:ea typeface="微软雅黑" panose="020B0503020204020204" pitchFamily="34" charset="-122"/>
              </a:rPr>
              <a:t>7 </a:t>
            </a:r>
            <a:r>
              <a:rPr lang="zh-CN" altLang="en-US" sz="3200" b="1" dirty="0">
                <a:solidFill>
                  <a:schemeClr val="bg1"/>
                </a:solidFill>
                <a:ea typeface="微软雅黑" panose="020B0503020204020204" pitchFamily="34" charset="-122"/>
              </a:rPr>
              <a:t>因为已死的人是脱离了罪，</a:t>
            </a:r>
          </a:p>
          <a:p>
            <a:pPr algn="l">
              <a:lnSpc>
                <a:spcPct val="112000"/>
              </a:lnSpc>
            </a:pPr>
            <a:r>
              <a:rPr lang="en-US" altLang="zh-CN" sz="3000" b="1" dirty="0">
                <a:solidFill>
                  <a:schemeClr val="bg1"/>
                </a:solidFill>
                <a:ea typeface="微软雅黑" panose="020B0503020204020204" pitchFamily="34" charset="-122"/>
              </a:rPr>
              <a:t>For he who has died has been freed from sin.</a:t>
            </a:r>
          </a:p>
        </p:txBody>
      </p:sp>
    </p:spTree>
    <p:extLst>
      <p:ext uri="{BB962C8B-B14F-4D97-AF65-F5344CB8AC3E}">
        <p14:creationId xmlns:p14="http://schemas.microsoft.com/office/powerpoint/2010/main" val="35020250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哥林多前书 </a:t>
            </a:r>
            <a:r>
              <a:rPr lang="en-US" altLang="zh-CN" sz="3400" b="1" u="sng" dirty="0">
                <a:solidFill>
                  <a:schemeClr val="bg1"/>
                </a:solidFill>
                <a:ea typeface="微软雅黑" panose="020B0503020204020204" pitchFamily="34" charset="-122"/>
              </a:rPr>
              <a:t>1 Corinthians 15:3-4】</a:t>
            </a:r>
          </a:p>
          <a:p>
            <a:pPr algn="l">
              <a:lnSpc>
                <a:spcPct val="112000"/>
              </a:lnSpc>
            </a:pPr>
            <a:r>
              <a:rPr lang="en-US" altLang="zh-CN" sz="3400" b="1" dirty="0">
                <a:solidFill>
                  <a:schemeClr val="bg1"/>
                </a:solidFill>
                <a:ea typeface="微软雅黑" panose="020B0503020204020204" pitchFamily="34" charset="-122"/>
              </a:rPr>
              <a:t>3 </a:t>
            </a:r>
            <a:r>
              <a:rPr lang="zh-CN" altLang="en-US" sz="3400" b="1" dirty="0">
                <a:solidFill>
                  <a:schemeClr val="bg1"/>
                </a:solidFill>
                <a:ea typeface="微软雅黑" panose="020B0503020204020204" pitchFamily="34" charset="-122"/>
              </a:rPr>
              <a:t>我当日所领受又传给你们的，第一，就是基督照圣经所说，为我们的罪死了，</a:t>
            </a:r>
          </a:p>
          <a:p>
            <a:pPr algn="l">
              <a:lnSpc>
                <a:spcPct val="112000"/>
              </a:lnSpc>
            </a:pPr>
            <a:r>
              <a:rPr lang="en-US" altLang="zh-CN" sz="3400" b="1" dirty="0">
                <a:solidFill>
                  <a:schemeClr val="bg1"/>
                </a:solidFill>
                <a:ea typeface="微软雅黑" panose="020B0503020204020204" pitchFamily="34" charset="-122"/>
              </a:rPr>
              <a:t>For I delivered to you first of all that which I also received: that Christ died for our sins according to the Scriptures,</a:t>
            </a:r>
          </a:p>
          <a:p>
            <a:pPr algn="l">
              <a:lnSpc>
                <a:spcPct val="112000"/>
              </a:lnSpc>
            </a:pPr>
            <a:r>
              <a:rPr lang="en-US" altLang="zh-CN" sz="3400" b="1" dirty="0">
                <a:solidFill>
                  <a:schemeClr val="bg1"/>
                </a:solidFill>
                <a:ea typeface="微软雅黑" panose="020B0503020204020204" pitchFamily="34" charset="-122"/>
              </a:rPr>
              <a:t>4 </a:t>
            </a:r>
            <a:r>
              <a:rPr lang="zh-CN" altLang="en-US" sz="3400" b="1" dirty="0">
                <a:solidFill>
                  <a:schemeClr val="bg1"/>
                </a:solidFill>
                <a:ea typeface="微软雅黑" panose="020B0503020204020204" pitchFamily="34" charset="-122"/>
              </a:rPr>
              <a:t>而且埋葬了，又照圣经所说，第三天复活了，</a:t>
            </a:r>
          </a:p>
          <a:p>
            <a:pPr algn="l">
              <a:lnSpc>
                <a:spcPct val="112000"/>
              </a:lnSpc>
            </a:pPr>
            <a:r>
              <a:rPr lang="en-US" altLang="zh-CN" sz="3400" b="1" dirty="0">
                <a:solidFill>
                  <a:schemeClr val="bg1"/>
                </a:solidFill>
                <a:ea typeface="微软雅黑" panose="020B0503020204020204" pitchFamily="34" charset="-122"/>
              </a:rPr>
              <a:t>and that He was buried, and that He rose again the third day according to the Scriptures,</a:t>
            </a:r>
          </a:p>
        </p:txBody>
      </p:sp>
    </p:spTree>
    <p:extLst>
      <p:ext uri="{BB962C8B-B14F-4D97-AF65-F5344CB8AC3E}">
        <p14:creationId xmlns:p14="http://schemas.microsoft.com/office/powerpoint/2010/main" val="336346678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6:4-13】</a:t>
            </a:r>
          </a:p>
          <a:p>
            <a:pPr algn="l">
              <a:lnSpc>
                <a:spcPct val="112000"/>
              </a:lnSpc>
            </a:pPr>
            <a:r>
              <a:rPr lang="en-US" altLang="zh-CN" sz="3200" b="1" dirty="0">
                <a:solidFill>
                  <a:schemeClr val="bg1"/>
                </a:solidFill>
                <a:ea typeface="微软雅黑" panose="020B0503020204020204" pitchFamily="34" charset="-122"/>
              </a:rPr>
              <a:t>4 </a:t>
            </a:r>
            <a:r>
              <a:rPr lang="zh-CN" altLang="en-US" sz="3200" b="1" dirty="0">
                <a:solidFill>
                  <a:schemeClr val="bg1"/>
                </a:solidFill>
                <a:ea typeface="微软雅黑" panose="020B0503020204020204" pitchFamily="34" charset="-122"/>
              </a:rPr>
              <a:t>所以我们藉着洗礼归入死，和祂一同埋葬，原是叫我们一举一动有新生的样式，像基督藉着父的荣耀从死里复活一样。</a:t>
            </a:r>
            <a:endParaRPr lang="en-US" altLang="zh-CN" sz="3200" b="1" dirty="0">
              <a:solidFill>
                <a:schemeClr val="bg1"/>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Therefore we were buried with Him through baptism into death, that just as Christ was raised from the dead by the glory of the Father, even so we also should walk in newness of life.</a:t>
            </a:r>
          </a:p>
          <a:p>
            <a:pPr algn="l">
              <a:lnSpc>
                <a:spcPct val="112000"/>
              </a:lnSpc>
            </a:pPr>
            <a:r>
              <a:rPr lang="en-US" altLang="zh-CN" sz="3200" b="1" dirty="0">
                <a:solidFill>
                  <a:schemeClr val="bg1"/>
                </a:solidFill>
                <a:ea typeface="微软雅黑" panose="020B0503020204020204" pitchFamily="34" charset="-122"/>
              </a:rPr>
              <a:t>5 </a:t>
            </a:r>
            <a:r>
              <a:rPr lang="zh-CN" altLang="en-US" sz="3200" b="1" dirty="0">
                <a:solidFill>
                  <a:schemeClr val="bg1"/>
                </a:solidFill>
                <a:ea typeface="微软雅黑" panose="020B0503020204020204" pitchFamily="34" charset="-122"/>
              </a:rPr>
              <a:t>我们若在祂死的形状上与祂联合，也要在祂复活的形状上与祂联合。</a:t>
            </a:r>
            <a:r>
              <a:rPr lang="en-US" altLang="zh-CN" sz="3000" b="1" dirty="0">
                <a:solidFill>
                  <a:schemeClr val="bg1"/>
                </a:solidFill>
                <a:ea typeface="微软雅黑" panose="020B0503020204020204" pitchFamily="34" charset="-122"/>
              </a:rPr>
              <a:t>For if we have been united together in the likeness of His death, certainly we also shall be in the likeness of His resurrection,</a:t>
            </a:r>
          </a:p>
        </p:txBody>
      </p:sp>
    </p:spTree>
    <p:extLst>
      <p:ext uri="{BB962C8B-B14F-4D97-AF65-F5344CB8AC3E}">
        <p14:creationId xmlns:p14="http://schemas.microsoft.com/office/powerpoint/2010/main" val="417644067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6:4-13】</a:t>
            </a:r>
          </a:p>
          <a:p>
            <a:pPr algn="l">
              <a:lnSpc>
                <a:spcPct val="112000"/>
              </a:lnSpc>
            </a:pPr>
            <a:r>
              <a:rPr lang="en-US" altLang="zh-CN" sz="3200" b="1" dirty="0">
                <a:solidFill>
                  <a:schemeClr val="bg1"/>
                </a:solidFill>
                <a:ea typeface="微软雅黑" panose="020B0503020204020204" pitchFamily="34" charset="-122"/>
              </a:rPr>
              <a:t>6 </a:t>
            </a:r>
            <a:r>
              <a:rPr lang="zh-CN" altLang="en-US" sz="3200" b="1" dirty="0">
                <a:solidFill>
                  <a:schemeClr val="bg1"/>
                </a:solidFill>
                <a:ea typeface="微软雅黑" panose="020B0503020204020204" pitchFamily="34" charset="-122"/>
              </a:rPr>
              <a:t>因为知道我们的旧人和祂同钉十字架，使罪身灭绝，叫我们不再作罪的奴仆。</a:t>
            </a:r>
            <a:endParaRPr lang="en-US" altLang="zh-CN" sz="3200" b="1" dirty="0">
              <a:solidFill>
                <a:schemeClr val="bg1"/>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knowing this, that our old man was crucified with Him, that the body of sin might be done away with, that we should no longer be slaves of sin.</a:t>
            </a:r>
          </a:p>
          <a:p>
            <a:pPr algn="l">
              <a:lnSpc>
                <a:spcPct val="112000"/>
              </a:lnSpc>
            </a:pPr>
            <a:r>
              <a:rPr lang="en-US" altLang="zh-CN" sz="3200" b="1" dirty="0">
                <a:solidFill>
                  <a:schemeClr val="bg1"/>
                </a:solidFill>
                <a:ea typeface="微软雅黑" panose="020B0503020204020204" pitchFamily="34" charset="-122"/>
              </a:rPr>
              <a:t>7 </a:t>
            </a:r>
            <a:r>
              <a:rPr lang="zh-CN" altLang="en-US" sz="3200" b="1" dirty="0">
                <a:solidFill>
                  <a:schemeClr val="bg1"/>
                </a:solidFill>
                <a:ea typeface="微软雅黑" panose="020B0503020204020204" pitchFamily="34" charset="-122"/>
              </a:rPr>
              <a:t>因为已死的人是脱离了罪，</a:t>
            </a:r>
            <a:endParaRPr lang="en-US" altLang="zh-CN" sz="3200" b="1" dirty="0">
              <a:solidFill>
                <a:schemeClr val="bg1"/>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For he who has died has been freed from sin.</a:t>
            </a:r>
          </a:p>
          <a:p>
            <a:pPr algn="l">
              <a:lnSpc>
                <a:spcPct val="112000"/>
              </a:lnSpc>
            </a:pPr>
            <a:r>
              <a:rPr lang="en-US" altLang="zh-CN" sz="3200" b="1" dirty="0">
                <a:solidFill>
                  <a:schemeClr val="bg1"/>
                </a:solidFill>
                <a:ea typeface="微软雅黑" panose="020B0503020204020204" pitchFamily="34" charset="-122"/>
              </a:rPr>
              <a:t>8 </a:t>
            </a:r>
            <a:r>
              <a:rPr lang="zh-CN" altLang="en-US" sz="3200" b="1" dirty="0">
                <a:solidFill>
                  <a:schemeClr val="bg1"/>
                </a:solidFill>
                <a:ea typeface="微软雅黑" panose="020B0503020204020204" pitchFamily="34" charset="-122"/>
              </a:rPr>
              <a:t>我们若是与基督同死，就信必与祂同活。</a:t>
            </a:r>
            <a:endParaRPr lang="en-US" altLang="zh-CN" sz="3200" b="1" dirty="0">
              <a:solidFill>
                <a:schemeClr val="bg1"/>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Now if we died with Christ, we believe that we shall also live with Him,</a:t>
            </a:r>
          </a:p>
        </p:txBody>
      </p:sp>
    </p:spTree>
    <p:extLst>
      <p:ext uri="{BB962C8B-B14F-4D97-AF65-F5344CB8AC3E}">
        <p14:creationId xmlns:p14="http://schemas.microsoft.com/office/powerpoint/2010/main" val="395173950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6:4-13】</a:t>
            </a:r>
          </a:p>
          <a:p>
            <a:pPr algn="l">
              <a:lnSpc>
                <a:spcPct val="112000"/>
              </a:lnSpc>
            </a:pPr>
            <a:r>
              <a:rPr lang="en-US" altLang="zh-CN" sz="3200" b="1" dirty="0">
                <a:solidFill>
                  <a:schemeClr val="bg1"/>
                </a:solidFill>
                <a:ea typeface="微软雅黑" panose="020B0503020204020204" pitchFamily="34" charset="-122"/>
              </a:rPr>
              <a:t>9 </a:t>
            </a:r>
            <a:r>
              <a:rPr lang="zh-CN" altLang="en-US" sz="3200" b="1" dirty="0">
                <a:solidFill>
                  <a:schemeClr val="bg1"/>
                </a:solidFill>
                <a:ea typeface="微软雅黑" panose="020B0503020204020204" pitchFamily="34" charset="-122"/>
              </a:rPr>
              <a:t>因为知道基督既从死里复活，就不再死，死也不再作祂的主了。</a:t>
            </a:r>
            <a:endParaRPr lang="en-US" altLang="zh-CN" sz="3200" b="1" dirty="0">
              <a:solidFill>
                <a:schemeClr val="bg1"/>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knowing that Christ, having been raised from the dead, dies no more. Death no longer has dominion over Him.</a:t>
            </a:r>
          </a:p>
          <a:p>
            <a:pPr algn="l">
              <a:lnSpc>
                <a:spcPct val="112000"/>
              </a:lnSpc>
            </a:pPr>
            <a:r>
              <a:rPr lang="en-US" altLang="zh-CN" sz="3200" b="1" dirty="0">
                <a:solidFill>
                  <a:schemeClr val="bg1"/>
                </a:solidFill>
                <a:ea typeface="微软雅黑" panose="020B0503020204020204" pitchFamily="34" charset="-122"/>
              </a:rPr>
              <a:t>10 </a:t>
            </a:r>
            <a:r>
              <a:rPr lang="zh-CN" altLang="en-US" sz="3200" b="1" dirty="0">
                <a:solidFill>
                  <a:schemeClr val="bg1"/>
                </a:solidFill>
                <a:ea typeface="微软雅黑" panose="020B0503020204020204" pitchFamily="34" charset="-122"/>
              </a:rPr>
              <a:t>祂死是向罪死了，只有一次；祂活是向　神活着。</a:t>
            </a:r>
            <a:endParaRPr lang="en-US" altLang="zh-CN" sz="3200" b="1" dirty="0">
              <a:solidFill>
                <a:schemeClr val="bg1"/>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For the death that He died, He died to sin once for all; but the life that He lives, He lives to God.</a:t>
            </a:r>
          </a:p>
        </p:txBody>
      </p:sp>
    </p:spTree>
    <p:extLst>
      <p:ext uri="{BB962C8B-B14F-4D97-AF65-F5344CB8AC3E}">
        <p14:creationId xmlns:p14="http://schemas.microsoft.com/office/powerpoint/2010/main" val="317249467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6:4-13】</a:t>
            </a:r>
          </a:p>
          <a:p>
            <a:pPr algn="l">
              <a:lnSpc>
                <a:spcPct val="112000"/>
              </a:lnSpc>
            </a:pPr>
            <a:r>
              <a:rPr lang="en-US" altLang="zh-CN" sz="3200" b="1" dirty="0">
                <a:solidFill>
                  <a:schemeClr val="bg1"/>
                </a:solidFill>
                <a:ea typeface="微软雅黑" panose="020B0503020204020204" pitchFamily="34" charset="-122"/>
              </a:rPr>
              <a:t>11 </a:t>
            </a:r>
            <a:r>
              <a:rPr lang="zh-CN" altLang="en-US" sz="3200" b="1" dirty="0">
                <a:solidFill>
                  <a:schemeClr val="bg1"/>
                </a:solidFill>
                <a:ea typeface="微软雅黑" panose="020B0503020204020204" pitchFamily="34" charset="-122"/>
              </a:rPr>
              <a:t>这样，你们向罪也当看自己是死的；向　神在基督耶稣里，却当看自己是活的。</a:t>
            </a:r>
            <a:endParaRPr lang="en-US" altLang="zh-CN" sz="3200" b="1" dirty="0">
              <a:solidFill>
                <a:schemeClr val="bg1"/>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Likewise you also, reckon yourselves to be dead indeed to sin, but alive to God in Christ Jesus our Lord.</a:t>
            </a:r>
          </a:p>
          <a:p>
            <a:pPr algn="l">
              <a:lnSpc>
                <a:spcPct val="112000"/>
              </a:lnSpc>
            </a:pPr>
            <a:r>
              <a:rPr lang="en-US" altLang="zh-CN" sz="3200" b="1" dirty="0">
                <a:solidFill>
                  <a:schemeClr val="bg1"/>
                </a:solidFill>
                <a:ea typeface="微软雅黑" panose="020B0503020204020204" pitchFamily="34" charset="-122"/>
              </a:rPr>
              <a:t>12 </a:t>
            </a:r>
            <a:r>
              <a:rPr lang="zh-CN" altLang="en-US" sz="3200" b="1" dirty="0">
                <a:solidFill>
                  <a:schemeClr val="bg1"/>
                </a:solidFill>
                <a:ea typeface="微软雅黑" panose="020B0503020204020204" pitchFamily="34" charset="-122"/>
              </a:rPr>
              <a:t>所以，不要容罪在你们必死的身上作王，使你们顺从身子的私欲。</a:t>
            </a:r>
            <a:endParaRPr lang="en-US" altLang="zh-CN" sz="3200" b="1" dirty="0">
              <a:solidFill>
                <a:schemeClr val="bg1"/>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Therefore do not let sin reign in your mortal body, that you should obey it in its lusts.</a:t>
            </a:r>
          </a:p>
        </p:txBody>
      </p:sp>
    </p:spTree>
    <p:extLst>
      <p:ext uri="{BB962C8B-B14F-4D97-AF65-F5344CB8AC3E}">
        <p14:creationId xmlns:p14="http://schemas.microsoft.com/office/powerpoint/2010/main" val="113518852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6:4-13】</a:t>
            </a:r>
          </a:p>
          <a:p>
            <a:pPr algn="l">
              <a:lnSpc>
                <a:spcPct val="112000"/>
              </a:lnSpc>
            </a:pPr>
            <a:r>
              <a:rPr lang="en-US" altLang="zh-CN" sz="3200" b="1" dirty="0">
                <a:solidFill>
                  <a:schemeClr val="bg1"/>
                </a:solidFill>
                <a:ea typeface="微软雅黑" panose="020B0503020204020204" pitchFamily="34" charset="-122"/>
              </a:rPr>
              <a:t>13 </a:t>
            </a:r>
            <a:r>
              <a:rPr lang="zh-CN" altLang="en-US" sz="3200" b="1" dirty="0">
                <a:solidFill>
                  <a:schemeClr val="bg1"/>
                </a:solidFill>
                <a:ea typeface="微软雅黑" panose="020B0503020204020204" pitchFamily="34" charset="-122"/>
              </a:rPr>
              <a:t>也不要将你们的肢体献给罪作不义的器具；倒要像从死里复活的人，将自己献给　神，并将肢体作义的器具献给　神。</a:t>
            </a:r>
          </a:p>
          <a:p>
            <a:pPr algn="l">
              <a:lnSpc>
                <a:spcPct val="112000"/>
              </a:lnSpc>
            </a:pPr>
            <a:r>
              <a:rPr lang="en-US" altLang="zh-CN" sz="3200" b="1" dirty="0">
                <a:solidFill>
                  <a:schemeClr val="bg1"/>
                </a:solidFill>
                <a:ea typeface="微软雅黑" panose="020B0503020204020204" pitchFamily="34" charset="-122"/>
              </a:rPr>
              <a:t>And do not present your members as instruments of unrighteousness to sin, but present yourselves to God as being alive from the dead, and your members as instruments of righteousness to God.</a:t>
            </a:r>
          </a:p>
        </p:txBody>
      </p:sp>
    </p:spTree>
    <p:extLst>
      <p:ext uri="{BB962C8B-B14F-4D97-AF65-F5344CB8AC3E}">
        <p14:creationId xmlns:p14="http://schemas.microsoft.com/office/powerpoint/2010/main" val="245853843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歌罗西书 </a:t>
            </a:r>
            <a:r>
              <a:rPr lang="en-US" altLang="zh-CN" sz="3200" b="1" u="sng" dirty="0">
                <a:solidFill>
                  <a:schemeClr val="bg1"/>
                </a:solidFill>
                <a:ea typeface="微软雅黑" panose="020B0503020204020204" pitchFamily="34" charset="-122"/>
              </a:rPr>
              <a:t>Colossians 3:1-5, 8-10】</a:t>
            </a:r>
          </a:p>
          <a:p>
            <a:pPr algn="l">
              <a:lnSpc>
                <a:spcPct val="112000"/>
              </a:lnSpc>
            </a:pPr>
            <a:r>
              <a:rPr lang="en-US" altLang="zh-CN" sz="3200" b="1" dirty="0">
                <a:solidFill>
                  <a:schemeClr val="bg1"/>
                </a:solidFill>
                <a:ea typeface="微软雅黑" panose="020B0503020204020204" pitchFamily="34" charset="-122"/>
              </a:rPr>
              <a:t>1 </a:t>
            </a:r>
            <a:r>
              <a:rPr lang="zh-CN" altLang="en-US" sz="3200" b="1" dirty="0">
                <a:solidFill>
                  <a:schemeClr val="bg1"/>
                </a:solidFill>
                <a:ea typeface="微软雅黑" panose="020B0503020204020204" pitchFamily="34" charset="-122"/>
              </a:rPr>
              <a:t>所以你们若真与基督一同复活，就当求在上面的事，那里有基督坐在　神的右边。</a:t>
            </a:r>
            <a:r>
              <a:rPr lang="en-US" altLang="zh-CN" sz="3200" b="1" dirty="0">
                <a:solidFill>
                  <a:schemeClr val="bg1"/>
                </a:solidFill>
                <a:ea typeface="微软雅黑" panose="020B0503020204020204" pitchFamily="34" charset="-122"/>
              </a:rPr>
              <a:t>If then you were raised with Christ, seek those things which are above, where Christ is, sitting at the right hand of God.</a:t>
            </a:r>
          </a:p>
          <a:p>
            <a:pPr algn="l">
              <a:lnSpc>
                <a:spcPct val="112000"/>
              </a:lnSpc>
            </a:pPr>
            <a:r>
              <a:rPr lang="en-US" altLang="zh-CN" sz="3200" b="1" dirty="0">
                <a:solidFill>
                  <a:schemeClr val="bg1"/>
                </a:solidFill>
                <a:ea typeface="微软雅黑" panose="020B0503020204020204" pitchFamily="34" charset="-122"/>
              </a:rPr>
              <a:t>2 </a:t>
            </a:r>
            <a:r>
              <a:rPr lang="zh-CN" altLang="en-US" sz="3200" b="1" dirty="0">
                <a:solidFill>
                  <a:schemeClr val="bg1"/>
                </a:solidFill>
                <a:ea typeface="微软雅黑" panose="020B0503020204020204" pitchFamily="34" charset="-122"/>
              </a:rPr>
              <a:t>你们要思念上面的事，不要思念地上的事。</a:t>
            </a:r>
          </a:p>
          <a:p>
            <a:pPr algn="l">
              <a:lnSpc>
                <a:spcPct val="112000"/>
              </a:lnSpc>
            </a:pPr>
            <a:r>
              <a:rPr lang="en-US" altLang="zh-CN" sz="3200" b="1" dirty="0">
                <a:solidFill>
                  <a:schemeClr val="bg1"/>
                </a:solidFill>
                <a:ea typeface="微软雅黑" panose="020B0503020204020204" pitchFamily="34" charset="-122"/>
              </a:rPr>
              <a:t>Set your mind on things above, not on things on the earth.</a:t>
            </a:r>
          </a:p>
          <a:p>
            <a:pPr algn="l">
              <a:lnSpc>
                <a:spcPct val="112000"/>
              </a:lnSpc>
            </a:pPr>
            <a:r>
              <a:rPr lang="en-US" altLang="zh-CN" sz="3200" b="1" dirty="0">
                <a:solidFill>
                  <a:schemeClr val="bg1"/>
                </a:solidFill>
                <a:ea typeface="微软雅黑" panose="020B0503020204020204" pitchFamily="34" charset="-122"/>
              </a:rPr>
              <a:t>3 </a:t>
            </a:r>
            <a:r>
              <a:rPr lang="zh-CN" altLang="en-US" sz="3200" b="1" dirty="0">
                <a:solidFill>
                  <a:schemeClr val="bg1"/>
                </a:solidFill>
                <a:ea typeface="微软雅黑" panose="020B0503020204020204" pitchFamily="34" charset="-122"/>
              </a:rPr>
              <a:t>因为你们已经死了，你们的生命与基督一同藏在　神里面。</a:t>
            </a:r>
            <a:r>
              <a:rPr lang="en-US" altLang="zh-CN" sz="3200" b="1" dirty="0">
                <a:solidFill>
                  <a:schemeClr val="bg1"/>
                </a:solidFill>
                <a:ea typeface="微软雅黑" panose="020B0503020204020204" pitchFamily="34" charset="-122"/>
              </a:rPr>
              <a:t>For you died, and your life is hidden with Christ in God.</a:t>
            </a:r>
          </a:p>
        </p:txBody>
      </p:sp>
    </p:spTree>
    <p:extLst>
      <p:ext uri="{BB962C8B-B14F-4D97-AF65-F5344CB8AC3E}">
        <p14:creationId xmlns:p14="http://schemas.microsoft.com/office/powerpoint/2010/main" val="246861171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歌罗西书 </a:t>
            </a:r>
            <a:r>
              <a:rPr lang="en-US" altLang="zh-CN" sz="3200" b="1" u="sng" dirty="0">
                <a:solidFill>
                  <a:schemeClr val="bg1"/>
                </a:solidFill>
                <a:ea typeface="微软雅黑" panose="020B0503020204020204" pitchFamily="34" charset="-122"/>
              </a:rPr>
              <a:t>Colossians 3:1-5, 8-10】</a:t>
            </a:r>
          </a:p>
          <a:p>
            <a:pPr algn="l">
              <a:lnSpc>
                <a:spcPct val="112000"/>
              </a:lnSpc>
            </a:pPr>
            <a:r>
              <a:rPr lang="en-US" altLang="zh-CN" sz="3200" b="1" dirty="0">
                <a:solidFill>
                  <a:schemeClr val="bg1"/>
                </a:solidFill>
                <a:ea typeface="微软雅黑" panose="020B0503020204020204" pitchFamily="34" charset="-122"/>
              </a:rPr>
              <a:t>4 </a:t>
            </a:r>
            <a:r>
              <a:rPr lang="zh-CN" altLang="en-US" sz="3200" b="1" dirty="0">
                <a:solidFill>
                  <a:schemeClr val="bg1"/>
                </a:solidFill>
                <a:ea typeface="微软雅黑" panose="020B0503020204020204" pitchFamily="34" charset="-122"/>
              </a:rPr>
              <a:t>基督是我们的生命，祂显现的时候，你们也要与祂一同显现在荣耀里。</a:t>
            </a:r>
          </a:p>
          <a:p>
            <a:pPr algn="l">
              <a:lnSpc>
                <a:spcPct val="112000"/>
              </a:lnSpc>
            </a:pPr>
            <a:r>
              <a:rPr lang="en-US" altLang="zh-CN" sz="3200" b="1" dirty="0">
                <a:solidFill>
                  <a:schemeClr val="bg1"/>
                </a:solidFill>
                <a:ea typeface="微软雅黑" panose="020B0503020204020204" pitchFamily="34" charset="-122"/>
              </a:rPr>
              <a:t>When Christ who is our life appears, then you also will appear with Him in glory.</a:t>
            </a:r>
          </a:p>
          <a:p>
            <a:pPr algn="l">
              <a:lnSpc>
                <a:spcPct val="112000"/>
              </a:lnSpc>
            </a:pPr>
            <a:r>
              <a:rPr lang="en-US" altLang="zh-CN" sz="3200" b="1" dirty="0">
                <a:solidFill>
                  <a:schemeClr val="bg1"/>
                </a:solidFill>
                <a:ea typeface="微软雅黑" panose="020B0503020204020204" pitchFamily="34" charset="-122"/>
              </a:rPr>
              <a:t>5 </a:t>
            </a:r>
            <a:r>
              <a:rPr lang="zh-CN" altLang="en-US" sz="3200" b="1" dirty="0">
                <a:solidFill>
                  <a:schemeClr val="bg1"/>
                </a:solidFill>
                <a:ea typeface="微软雅黑" panose="020B0503020204020204" pitchFamily="34" charset="-122"/>
              </a:rPr>
              <a:t>所以要治死你们在地上的肢体，就如淫乱、污秽、邪情、恶欲和贪婪，贪婪就与拜偶像一样。</a:t>
            </a:r>
          </a:p>
          <a:p>
            <a:pPr algn="l">
              <a:lnSpc>
                <a:spcPct val="112000"/>
              </a:lnSpc>
            </a:pPr>
            <a:r>
              <a:rPr lang="en-US" altLang="zh-CN" sz="3200" b="1" dirty="0">
                <a:solidFill>
                  <a:schemeClr val="bg1"/>
                </a:solidFill>
                <a:ea typeface="微软雅黑" panose="020B0503020204020204" pitchFamily="34" charset="-122"/>
              </a:rPr>
              <a:t>Therefore put to death your members which are on the earth: fornication, uncleanness, passion, evil desire, and covetousness, which is idolatry.</a:t>
            </a:r>
          </a:p>
        </p:txBody>
      </p:sp>
    </p:spTree>
    <p:extLst>
      <p:ext uri="{BB962C8B-B14F-4D97-AF65-F5344CB8AC3E}">
        <p14:creationId xmlns:p14="http://schemas.microsoft.com/office/powerpoint/2010/main" val="427349055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歌罗西书 </a:t>
            </a:r>
            <a:r>
              <a:rPr lang="en-US" altLang="zh-CN" sz="3200" b="1" u="sng" dirty="0">
                <a:solidFill>
                  <a:schemeClr val="bg1"/>
                </a:solidFill>
                <a:ea typeface="微软雅黑" panose="020B0503020204020204" pitchFamily="34" charset="-122"/>
              </a:rPr>
              <a:t>Colossians 3:1-5, 8-10】</a:t>
            </a:r>
          </a:p>
          <a:p>
            <a:pPr algn="l">
              <a:lnSpc>
                <a:spcPct val="112000"/>
              </a:lnSpc>
            </a:pPr>
            <a:r>
              <a:rPr lang="en-US" altLang="zh-CN" sz="3200" b="1" dirty="0">
                <a:solidFill>
                  <a:schemeClr val="bg1"/>
                </a:solidFill>
                <a:ea typeface="微软雅黑" panose="020B0503020204020204" pitchFamily="34" charset="-122"/>
              </a:rPr>
              <a:t>8 </a:t>
            </a:r>
            <a:r>
              <a:rPr lang="zh-CN" altLang="en-US" sz="3200" b="1" dirty="0">
                <a:solidFill>
                  <a:schemeClr val="bg1"/>
                </a:solidFill>
                <a:ea typeface="微软雅黑" panose="020B0503020204020204" pitchFamily="34" charset="-122"/>
              </a:rPr>
              <a:t>但现在你们要弃绝这一切的事，以及恼恨、忿怒、恶毒（或作“阴毒”）、毁谤，并口中污秽的言语。</a:t>
            </a:r>
          </a:p>
          <a:p>
            <a:pPr algn="l">
              <a:lnSpc>
                <a:spcPct val="112000"/>
              </a:lnSpc>
            </a:pPr>
            <a:r>
              <a:rPr lang="en-US" altLang="zh-CN" sz="3200" b="1" dirty="0">
                <a:solidFill>
                  <a:schemeClr val="bg1"/>
                </a:solidFill>
                <a:ea typeface="微软雅黑" panose="020B0503020204020204" pitchFamily="34" charset="-122"/>
              </a:rPr>
              <a:t>But now you yourselves are to put off all these: anger, wrath, malice, blasphemy, filthy language out of your mouth.</a:t>
            </a:r>
          </a:p>
          <a:p>
            <a:pPr algn="l">
              <a:lnSpc>
                <a:spcPct val="112000"/>
              </a:lnSpc>
            </a:pPr>
            <a:r>
              <a:rPr lang="en-US" altLang="zh-CN" sz="3200" b="1" dirty="0">
                <a:solidFill>
                  <a:schemeClr val="bg1"/>
                </a:solidFill>
                <a:ea typeface="微软雅黑" panose="020B0503020204020204" pitchFamily="34" charset="-122"/>
              </a:rPr>
              <a:t>9 </a:t>
            </a:r>
            <a:r>
              <a:rPr lang="zh-CN" altLang="en-US" sz="3200" b="1" dirty="0">
                <a:solidFill>
                  <a:schemeClr val="bg1"/>
                </a:solidFill>
                <a:ea typeface="微软雅黑" panose="020B0503020204020204" pitchFamily="34" charset="-122"/>
              </a:rPr>
              <a:t>不要彼此说谎，因你们已经脱去旧人和旧人的行为，</a:t>
            </a:r>
          </a:p>
          <a:p>
            <a:pPr algn="l">
              <a:lnSpc>
                <a:spcPct val="112000"/>
              </a:lnSpc>
            </a:pPr>
            <a:r>
              <a:rPr lang="en-US" altLang="zh-CN" sz="3200" b="1" dirty="0">
                <a:solidFill>
                  <a:schemeClr val="bg1"/>
                </a:solidFill>
                <a:ea typeface="微软雅黑" panose="020B0503020204020204" pitchFamily="34" charset="-122"/>
              </a:rPr>
              <a:t>Do not lie to one another, since you have put off the old man with his deeds,</a:t>
            </a:r>
          </a:p>
        </p:txBody>
      </p:sp>
    </p:spTree>
    <p:extLst>
      <p:ext uri="{BB962C8B-B14F-4D97-AF65-F5344CB8AC3E}">
        <p14:creationId xmlns:p14="http://schemas.microsoft.com/office/powerpoint/2010/main" val="224641302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歌罗西书 </a:t>
            </a:r>
            <a:r>
              <a:rPr lang="en-US" altLang="zh-CN" sz="3200" b="1" u="sng" dirty="0">
                <a:solidFill>
                  <a:schemeClr val="bg1"/>
                </a:solidFill>
                <a:ea typeface="微软雅黑" panose="020B0503020204020204" pitchFamily="34" charset="-122"/>
              </a:rPr>
              <a:t>Colossians 3:1-5, 8-10】</a:t>
            </a:r>
          </a:p>
          <a:p>
            <a:pPr algn="l">
              <a:lnSpc>
                <a:spcPct val="112000"/>
              </a:lnSpc>
            </a:pPr>
            <a:r>
              <a:rPr lang="en-US" altLang="zh-CN" sz="3200" b="1" dirty="0">
                <a:solidFill>
                  <a:schemeClr val="bg1"/>
                </a:solidFill>
                <a:ea typeface="微软雅黑" panose="020B0503020204020204" pitchFamily="34" charset="-122"/>
              </a:rPr>
              <a:t>10 </a:t>
            </a:r>
            <a:r>
              <a:rPr lang="zh-CN" altLang="en-US" sz="3200" b="1" dirty="0">
                <a:solidFill>
                  <a:schemeClr val="bg1"/>
                </a:solidFill>
                <a:ea typeface="微软雅黑" panose="020B0503020204020204" pitchFamily="34" charset="-122"/>
              </a:rPr>
              <a:t>穿上了新人，这新人在知识上渐渐更新，正如造他主的形像。</a:t>
            </a:r>
          </a:p>
          <a:p>
            <a:pPr algn="l">
              <a:lnSpc>
                <a:spcPct val="112000"/>
              </a:lnSpc>
            </a:pPr>
            <a:r>
              <a:rPr lang="en-US" altLang="zh-CN" sz="3200" b="1" dirty="0">
                <a:solidFill>
                  <a:schemeClr val="bg1"/>
                </a:solidFill>
                <a:ea typeface="微软雅黑" panose="020B0503020204020204" pitchFamily="34" charset="-122"/>
              </a:rPr>
              <a:t>and have put on the new man who is renewed in knowledge according to the image of Him who created him,</a:t>
            </a:r>
          </a:p>
        </p:txBody>
      </p:sp>
    </p:spTree>
    <p:extLst>
      <p:ext uri="{BB962C8B-B14F-4D97-AF65-F5344CB8AC3E}">
        <p14:creationId xmlns:p14="http://schemas.microsoft.com/office/powerpoint/2010/main" val="77011963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哥林多前书</a:t>
            </a:r>
            <a:r>
              <a:rPr lang="en-US" altLang="zh-CN" sz="3400" b="1" u="sng" dirty="0">
                <a:solidFill>
                  <a:schemeClr val="bg1"/>
                </a:solidFill>
                <a:ea typeface="微软雅黑" panose="020B0503020204020204" pitchFamily="34" charset="-122"/>
              </a:rPr>
              <a:t>1 Corinthians 15:14-23】</a:t>
            </a:r>
          </a:p>
          <a:p>
            <a:pPr algn="l">
              <a:lnSpc>
                <a:spcPct val="112000"/>
              </a:lnSpc>
            </a:pPr>
            <a:r>
              <a:rPr lang="en-US" altLang="zh-CN" sz="3400" b="1" dirty="0">
                <a:solidFill>
                  <a:schemeClr val="bg1"/>
                </a:solidFill>
                <a:ea typeface="微软雅黑" panose="020B0503020204020204" pitchFamily="34" charset="-122"/>
              </a:rPr>
              <a:t>14 </a:t>
            </a:r>
            <a:r>
              <a:rPr lang="zh-CN" altLang="en-US" sz="3400" b="1" dirty="0">
                <a:solidFill>
                  <a:schemeClr val="bg1"/>
                </a:solidFill>
                <a:ea typeface="微软雅黑" panose="020B0503020204020204" pitchFamily="34" charset="-122"/>
              </a:rPr>
              <a:t>若基督没有复活，我们所传的便是枉然，你们所信的也是枉然；</a:t>
            </a:r>
            <a:r>
              <a:rPr lang="en-US" altLang="zh-CN" sz="3200" b="1" dirty="0">
                <a:solidFill>
                  <a:schemeClr val="bg1"/>
                </a:solidFill>
                <a:ea typeface="微软雅黑" panose="020B0503020204020204" pitchFamily="34" charset="-122"/>
              </a:rPr>
              <a:t>And if Christ is not risen, then our preaching is empty and your faith is also empty.</a:t>
            </a:r>
          </a:p>
          <a:p>
            <a:pPr algn="l">
              <a:lnSpc>
                <a:spcPct val="112000"/>
              </a:lnSpc>
            </a:pPr>
            <a:r>
              <a:rPr lang="en-US" altLang="zh-CN" sz="3400" b="1" dirty="0">
                <a:solidFill>
                  <a:schemeClr val="bg1"/>
                </a:solidFill>
                <a:ea typeface="微软雅黑" panose="020B0503020204020204" pitchFamily="34" charset="-122"/>
              </a:rPr>
              <a:t>15 </a:t>
            </a:r>
            <a:r>
              <a:rPr lang="zh-CN" altLang="en-US" sz="3400" b="1" dirty="0">
                <a:solidFill>
                  <a:schemeClr val="bg1"/>
                </a:solidFill>
                <a:ea typeface="微软雅黑" panose="020B0503020204020204" pitchFamily="34" charset="-122"/>
              </a:rPr>
              <a:t>并且明显我们是为　神妄作见证的，因我们见证　神是叫基督复活了。若死人真不复活，　神也就没有叫基督复活了。</a:t>
            </a:r>
          </a:p>
          <a:p>
            <a:pPr algn="l">
              <a:lnSpc>
                <a:spcPct val="100000"/>
              </a:lnSpc>
            </a:pPr>
            <a:r>
              <a:rPr lang="en-US" altLang="zh-CN" sz="3200" b="1" dirty="0">
                <a:solidFill>
                  <a:schemeClr val="bg1"/>
                </a:solidFill>
                <a:ea typeface="微软雅黑" panose="020B0503020204020204" pitchFamily="34" charset="-122"/>
              </a:rPr>
              <a:t>Yes, and we are found false witnesses of God, because we have testified of God that He raised up Christ, whom He did not raise up—if in fact the dead do not rise. </a:t>
            </a:r>
          </a:p>
        </p:txBody>
      </p:sp>
    </p:spTree>
    <p:extLst>
      <p:ext uri="{BB962C8B-B14F-4D97-AF65-F5344CB8AC3E}">
        <p14:creationId xmlns:p14="http://schemas.microsoft.com/office/powerpoint/2010/main" val="70944984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哥林多前书</a:t>
            </a:r>
            <a:r>
              <a:rPr lang="en-US" altLang="zh-CN" sz="3400" b="1" u="sng" dirty="0">
                <a:solidFill>
                  <a:schemeClr val="bg1"/>
                </a:solidFill>
                <a:ea typeface="微软雅黑" panose="020B0503020204020204" pitchFamily="34" charset="-122"/>
              </a:rPr>
              <a:t>1 Corinthians 15:14-23】</a:t>
            </a:r>
          </a:p>
          <a:p>
            <a:pPr algn="l">
              <a:lnSpc>
                <a:spcPct val="112000"/>
              </a:lnSpc>
            </a:pPr>
            <a:r>
              <a:rPr lang="en-US" altLang="zh-CN" sz="3400" b="1" dirty="0">
                <a:solidFill>
                  <a:schemeClr val="bg1"/>
                </a:solidFill>
                <a:ea typeface="微软雅黑" panose="020B0503020204020204" pitchFamily="34" charset="-122"/>
              </a:rPr>
              <a:t>16 </a:t>
            </a:r>
            <a:r>
              <a:rPr lang="zh-CN" altLang="en-US" sz="3400" b="1" dirty="0">
                <a:solidFill>
                  <a:schemeClr val="bg1"/>
                </a:solidFill>
                <a:ea typeface="微软雅黑" panose="020B0503020204020204" pitchFamily="34" charset="-122"/>
              </a:rPr>
              <a:t>因为死人若不复活，基督也就没有复活了。</a:t>
            </a:r>
          </a:p>
          <a:p>
            <a:pPr algn="l">
              <a:lnSpc>
                <a:spcPct val="112000"/>
              </a:lnSpc>
            </a:pPr>
            <a:r>
              <a:rPr lang="en-US" altLang="zh-CN" sz="3400" b="1" dirty="0">
                <a:solidFill>
                  <a:schemeClr val="bg1"/>
                </a:solidFill>
                <a:ea typeface="微软雅黑" panose="020B0503020204020204" pitchFamily="34" charset="-122"/>
              </a:rPr>
              <a:t>For if the dead do not rise, then Christ is not risen.</a:t>
            </a:r>
          </a:p>
          <a:p>
            <a:pPr algn="l">
              <a:lnSpc>
                <a:spcPct val="112000"/>
              </a:lnSpc>
            </a:pPr>
            <a:r>
              <a:rPr lang="en-US" altLang="zh-CN" sz="3400" b="1" dirty="0">
                <a:solidFill>
                  <a:schemeClr val="bg1"/>
                </a:solidFill>
                <a:ea typeface="微软雅黑" panose="020B0503020204020204" pitchFamily="34" charset="-122"/>
              </a:rPr>
              <a:t>17 </a:t>
            </a:r>
            <a:r>
              <a:rPr lang="zh-CN" altLang="en-US" sz="3400" b="1" dirty="0">
                <a:solidFill>
                  <a:schemeClr val="bg1"/>
                </a:solidFill>
                <a:ea typeface="微软雅黑" panose="020B0503020204020204" pitchFamily="34" charset="-122"/>
              </a:rPr>
              <a:t>基督若没有复活，你们的信便是徒然，你们仍在罪里。</a:t>
            </a:r>
          </a:p>
          <a:p>
            <a:pPr algn="l">
              <a:lnSpc>
                <a:spcPct val="112000"/>
              </a:lnSpc>
            </a:pPr>
            <a:r>
              <a:rPr lang="en-US" altLang="zh-CN" sz="3400" b="1" dirty="0">
                <a:solidFill>
                  <a:schemeClr val="bg1"/>
                </a:solidFill>
                <a:ea typeface="微软雅黑" panose="020B0503020204020204" pitchFamily="34" charset="-122"/>
              </a:rPr>
              <a:t>And if Christ is not risen, your faith is futile; you are still in your sins!</a:t>
            </a:r>
          </a:p>
          <a:p>
            <a:pPr algn="l">
              <a:lnSpc>
                <a:spcPct val="112000"/>
              </a:lnSpc>
            </a:pPr>
            <a:r>
              <a:rPr lang="en-US" altLang="zh-CN" sz="3400" b="1" dirty="0">
                <a:solidFill>
                  <a:schemeClr val="bg1"/>
                </a:solidFill>
                <a:ea typeface="微软雅黑" panose="020B0503020204020204" pitchFamily="34" charset="-122"/>
              </a:rPr>
              <a:t>18 </a:t>
            </a:r>
            <a:r>
              <a:rPr lang="zh-CN" altLang="en-US" sz="3400" b="1" dirty="0">
                <a:solidFill>
                  <a:schemeClr val="bg1"/>
                </a:solidFill>
                <a:ea typeface="微软雅黑" panose="020B0503020204020204" pitchFamily="34" charset="-122"/>
              </a:rPr>
              <a:t>就是在基督里睡了的人也灭亡了。</a:t>
            </a:r>
          </a:p>
          <a:p>
            <a:pPr algn="l">
              <a:lnSpc>
                <a:spcPct val="112000"/>
              </a:lnSpc>
            </a:pPr>
            <a:r>
              <a:rPr lang="en-US" altLang="zh-CN" sz="3400" b="1" dirty="0">
                <a:solidFill>
                  <a:schemeClr val="bg1"/>
                </a:solidFill>
                <a:ea typeface="微软雅黑" panose="020B0503020204020204" pitchFamily="34" charset="-122"/>
              </a:rPr>
              <a:t>Then also those who have fallen asleep in Christ have perished.</a:t>
            </a:r>
          </a:p>
        </p:txBody>
      </p:sp>
    </p:spTree>
    <p:extLst>
      <p:ext uri="{BB962C8B-B14F-4D97-AF65-F5344CB8AC3E}">
        <p14:creationId xmlns:p14="http://schemas.microsoft.com/office/powerpoint/2010/main" val="155073591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哥林多前书</a:t>
            </a:r>
            <a:r>
              <a:rPr lang="en-US" altLang="zh-CN" sz="3400" b="1" u="sng" dirty="0">
                <a:solidFill>
                  <a:schemeClr val="bg1"/>
                </a:solidFill>
                <a:ea typeface="微软雅黑" panose="020B0503020204020204" pitchFamily="34" charset="-122"/>
              </a:rPr>
              <a:t>1 Corinthians 15:14-23】</a:t>
            </a:r>
          </a:p>
          <a:p>
            <a:pPr algn="l">
              <a:lnSpc>
                <a:spcPct val="112000"/>
              </a:lnSpc>
            </a:pPr>
            <a:r>
              <a:rPr lang="en-US" altLang="zh-CN" sz="3400" b="1" dirty="0">
                <a:solidFill>
                  <a:schemeClr val="bg1"/>
                </a:solidFill>
                <a:ea typeface="微软雅黑" panose="020B0503020204020204" pitchFamily="34" charset="-122"/>
              </a:rPr>
              <a:t>19 </a:t>
            </a:r>
            <a:r>
              <a:rPr lang="zh-CN" altLang="en-US" sz="3400" b="1" dirty="0">
                <a:solidFill>
                  <a:schemeClr val="bg1"/>
                </a:solidFill>
                <a:ea typeface="微软雅黑" panose="020B0503020204020204" pitchFamily="34" charset="-122"/>
              </a:rPr>
              <a:t>我们若靠基督，只在今生有指望，就算比众人更可怜。</a:t>
            </a:r>
          </a:p>
          <a:p>
            <a:pPr algn="l">
              <a:lnSpc>
                <a:spcPct val="112000"/>
              </a:lnSpc>
            </a:pPr>
            <a:r>
              <a:rPr lang="en-US" altLang="zh-CN" sz="3400" b="1" dirty="0">
                <a:solidFill>
                  <a:schemeClr val="bg1"/>
                </a:solidFill>
                <a:ea typeface="微软雅黑" panose="020B0503020204020204" pitchFamily="34" charset="-122"/>
              </a:rPr>
              <a:t>If in this life only we have hope in Christ, we are of all men the most pitiable.</a:t>
            </a:r>
          </a:p>
          <a:p>
            <a:pPr algn="l">
              <a:lnSpc>
                <a:spcPct val="112000"/>
              </a:lnSpc>
            </a:pPr>
            <a:r>
              <a:rPr lang="en-US" altLang="zh-CN" sz="3400" b="1" dirty="0">
                <a:solidFill>
                  <a:schemeClr val="bg1"/>
                </a:solidFill>
                <a:ea typeface="微软雅黑" panose="020B0503020204020204" pitchFamily="34" charset="-122"/>
              </a:rPr>
              <a:t>20 </a:t>
            </a:r>
            <a:r>
              <a:rPr lang="zh-CN" altLang="en-US" sz="3400" b="1" dirty="0">
                <a:solidFill>
                  <a:schemeClr val="bg1"/>
                </a:solidFill>
                <a:ea typeface="微软雅黑" panose="020B0503020204020204" pitchFamily="34" charset="-122"/>
              </a:rPr>
              <a:t>但基督已经从死里复活，成为睡了之人初熟的果子。</a:t>
            </a:r>
          </a:p>
          <a:p>
            <a:pPr algn="l">
              <a:lnSpc>
                <a:spcPct val="112000"/>
              </a:lnSpc>
            </a:pPr>
            <a:r>
              <a:rPr lang="en-US" altLang="zh-CN" sz="3400" b="1" dirty="0">
                <a:solidFill>
                  <a:schemeClr val="bg1"/>
                </a:solidFill>
                <a:ea typeface="微软雅黑" panose="020B0503020204020204" pitchFamily="34" charset="-122"/>
              </a:rPr>
              <a:t>But now Christ is risen from the dead, and has become the </a:t>
            </a:r>
            <a:r>
              <a:rPr lang="en-US" altLang="zh-CN" sz="3400" b="1" dirty="0" err="1">
                <a:solidFill>
                  <a:schemeClr val="bg1"/>
                </a:solidFill>
                <a:ea typeface="微软雅黑" panose="020B0503020204020204" pitchFamily="34" charset="-122"/>
              </a:rPr>
              <a:t>firstfruits</a:t>
            </a:r>
            <a:r>
              <a:rPr lang="en-US" altLang="zh-CN" sz="3400" b="1" dirty="0">
                <a:solidFill>
                  <a:schemeClr val="bg1"/>
                </a:solidFill>
                <a:ea typeface="微软雅黑" panose="020B0503020204020204" pitchFamily="34" charset="-122"/>
              </a:rPr>
              <a:t> of those who have fallen asleep.</a:t>
            </a:r>
          </a:p>
        </p:txBody>
      </p:sp>
    </p:spTree>
    <p:extLst>
      <p:ext uri="{BB962C8B-B14F-4D97-AF65-F5344CB8AC3E}">
        <p14:creationId xmlns:p14="http://schemas.microsoft.com/office/powerpoint/2010/main" val="79825462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哥林多前书</a:t>
            </a:r>
            <a:r>
              <a:rPr lang="en-US" altLang="zh-CN" sz="3400" b="1" u="sng" dirty="0">
                <a:solidFill>
                  <a:schemeClr val="bg1"/>
                </a:solidFill>
                <a:ea typeface="微软雅黑" panose="020B0503020204020204" pitchFamily="34" charset="-122"/>
              </a:rPr>
              <a:t>1 Corinthians 15:14-23】</a:t>
            </a:r>
          </a:p>
          <a:p>
            <a:pPr algn="l">
              <a:lnSpc>
                <a:spcPct val="112000"/>
              </a:lnSpc>
            </a:pPr>
            <a:r>
              <a:rPr lang="en-US" altLang="zh-CN" sz="3400" b="1" dirty="0">
                <a:solidFill>
                  <a:schemeClr val="bg1"/>
                </a:solidFill>
                <a:ea typeface="微软雅黑" panose="020B0503020204020204" pitchFamily="34" charset="-122"/>
              </a:rPr>
              <a:t>21 </a:t>
            </a:r>
            <a:r>
              <a:rPr lang="zh-CN" altLang="en-US" sz="3400" b="1" dirty="0">
                <a:solidFill>
                  <a:schemeClr val="bg1"/>
                </a:solidFill>
                <a:ea typeface="微软雅黑" panose="020B0503020204020204" pitchFamily="34" charset="-122"/>
              </a:rPr>
              <a:t>死既是因一人而来，死人复活也是因一人而来。</a:t>
            </a:r>
          </a:p>
          <a:p>
            <a:pPr algn="l">
              <a:lnSpc>
                <a:spcPct val="112000"/>
              </a:lnSpc>
            </a:pPr>
            <a:r>
              <a:rPr lang="en-US" altLang="zh-CN" sz="3400" b="1" dirty="0">
                <a:solidFill>
                  <a:schemeClr val="bg1"/>
                </a:solidFill>
                <a:ea typeface="微软雅黑" panose="020B0503020204020204" pitchFamily="34" charset="-122"/>
              </a:rPr>
              <a:t>For since by man came death, by Man also came the resurrection of the dead.</a:t>
            </a:r>
          </a:p>
          <a:p>
            <a:pPr algn="l">
              <a:lnSpc>
                <a:spcPct val="112000"/>
              </a:lnSpc>
            </a:pPr>
            <a:r>
              <a:rPr lang="en-US" altLang="zh-CN" sz="3400" b="1" dirty="0">
                <a:solidFill>
                  <a:schemeClr val="bg1"/>
                </a:solidFill>
                <a:ea typeface="微软雅黑" panose="020B0503020204020204" pitchFamily="34" charset="-122"/>
              </a:rPr>
              <a:t>22 </a:t>
            </a:r>
            <a:r>
              <a:rPr lang="zh-CN" altLang="en-US" sz="3400" b="1" dirty="0">
                <a:solidFill>
                  <a:schemeClr val="bg1"/>
                </a:solidFill>
                <a:ea typeface="微软雅黑" panose="020B0503020204020204" pitchFamily="34" charset="-122"/>
              </a:rPr>
              <a:t>在亚当里众人都死了；照样，在基督里众人也都要复活。</a:t>
            </a:r>
          </a:p>
          <a:p>
            <a:pPr algn="l">
              <a:lnSpc>
                <a:spcPct val="112000"/>
              </a:lnSpc>
            </a:pPr>
            <a:r>
              <a:rPr lang="en-US" altLang="zh-CN" sz="3400" b="1" dirty="0">
                <a:solidFill>
                  <a:schemeClr val="bg1"/>
                </a:solidFill>
                <a:ea typeface="微软雅黑" panose="020B0503020204020204" pitchFamily="34" charset="-122"/>
              </a:rPr>
              <a:t>For as in Adam all die, even so in Christ all shall be made alive. </a:t>
            </a:r>
          </a:p>
        </p:txBody>
      </p:sp>
    </p:spTree>
    <p:extLst>
      <p:ext uri="{BB962C8B-B14F-4D97-AF65-F5344CB8AC3E}">
        <p14:creationId xmlns:p14="http://schemas.microsoft.com/office/powerpoint/2010/main" val="163598707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哥林多前书 </a:t>
            </a:r>
            <a:r>
              <a:rPr lang="en-US" altLang="zh-CN" sz="3400" b="1" u="sng" dirty="0">
                <a:solidFill>
                  <a:schemeClr val="bg1"/>
                </a:solidFill>
                <a:ea typeface="微软雅黑" panose="020B0503020204020204" pitchFamily="34" charset="-122"/>
              </a:rPr>
              <a:t>1 Corinthians 15:14-23】</a:t>
            </a:r>
          </a:p>
          <a:p>
            <a:pPr algn="l">
              <a:lnSpc>
                <a:spcPct val="112000"/>
              </a:lnSpc>
            </a:pPr>
            <a:r>
              <a:rPr lang="en-US" altLang="zh-CN" sz="3400" b="1" dirty="0">
                <a:solidFill>
                  <a:schemeClr val="bg1"/>
                </a:solidFill>
                <a:ea typeface="微软雅黑" panose="020B0503020204020204" pitchFamily="34" charset="-122"/>
              </a:rPr>
              <a:t>23 </a:t>
            </a:r>
            <a:r>
              <a:rPr lang="zh-CN" altLang="en-US" sz="3400" b="1" dirty="0">
                <a:solidFill>
                  <a:schemeClr val="bg1"/>
                </a:solidFill>
                <a:ea typeface="微软雅黑" panose="020B0503020204020204" pitchFamily="34" charset="-122"/>
              </a:rPr>
              <a:t>但各人是按着自己的次序复活</a:t>
            </a:r>
            <a:r>
              <a:rPr lang="en-US" altLang="zh-CN" sz="3400" b="1" dirty="0">
                <a:solidFill>
                  <a:schemeClr val="bg1"/>
                </a:solidFill>
                <a:ea typeface="微软雅黑" panose="020B0503020204020204" pitchFamily="34" charset="-122"/>
              </a:rPr>
              <a:t>:</a:t>
            </a:r>
            <a:r>
              <a:rPr lang="zh-CN" altLang="en-US" sz="3400" b="1" dirty="0">
                <a:solidFill>
                  <a:schemeClr val="bg1"/>
                </a:solidFill>
                <a:ea typeface="微软雅黑" panose="020B0503020204020204" pitchFamily="34" charset="-122"/>
              </a:rPr>
              <a:t>初熟的果子是基督；以后在祂来的时候，是那些属基督的。</a:t>
            </a:r>
          </a:p>
          <a:p>
            <a:pPr algn="l">
              <a:lnSpc>
                <a:spcPct val="112000"/>
              </a:lnSpc>
            </a:pPr>
            <a:r>
              <a:rPr lang="en-US" altLang="zh-CN" sz="3400" b="1" dirty="0">
                <a:solidFill>
                  <a:schemeClr val="bg1"/>
                </a:solidFill>
                <a:ea typeface="微软雅黑" panose="020B0503020204020204" pitchFamily="34" charset="-122"/>
              </a:rPr>
              <a:t>But each one in his own order: Christ the </a:t>
            </a:r>
            <a:r>
              <a:rPr lang="en-US" altLang="zh-CN" sz="3400" b="1" dirty="0" err="1">
                <a:solidFill>
                  <a:schemeClr val="bg1"/>
                </a:solidFill>
                <a:ea typeface="微软雅黑" panose="020B0503020204020204" pitchFamily="34" charset="-122"/>
              </a:rPr>
              <a:t>firstfruits</a:t>
            </a:r>
            <a:r>
              <a:rPr lang="en-US" altLang="zh-CN" sz="3400" b="1" dirty="0">
                <a:solidFill>
                  <a:schemeClr val="bg1"/>
                </a:solidFill>
                <a:ea typeface="微软雅黑" panose="020B0503020204020204" pitchFamily="34" charset="-122"/>
              </a:rPr>
              <a:t>, afterward those who are Christ’s at His coming.</a:t>
            </a:r>
          </a:p>
        </p:txBody>
      </p:sp>
    </p:spTree>
    <p:extLst>
      <p:ext uri="{BB962C8B-B14F-4D97-AF65-F5344CB8AC3E}">
        <p14:creationId xmlns:p14="http://schemas.microsoft.com/office/powerpoint/2010/main" val="244409917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罗马书 </a:t>
            </a:r>
            <a:r>
              <a:rPr lang="en-US" altLang="zh-CN" sz="3400" b="1" u="sng" dirty="0">
                <a:solidFill>
                  <a:schemeClr val="bg1"/>
                </a:solidFill>
                <a:ea typeface="微软雅黑" panose="020B0503020204020204" pitchFamily="34" charset="-122"/>
              </a:rPr>
              <a:t>Romans 10:9】</a:t>
            </a:r>
          </a:p>
          <a:p>
            <a:pPr algn="l">
              <a:lnSpc>
                <a:spcPct val="112000"/>
              </a:lnSpc>
            </a:pPr>
            <a:r>
              <a:rPr lang="zh-CN" altLang="en-US" sz="3400" b="1" dirty="0">
                <a:solidFill>
                  <a:schemeClr val="bg1"/>
                </a:solidFill>
                <a:ea typeface="微软雅黑" panose="020B0503020204020204" pitchFamily="34" charset="-122"/>
              </a:rPr>
              <a:t>你若口里认耶稣为主，心里信　神叫祂从死里复活，就必得救。</a:t>
            </a:r>
          </a:p>
          <a:p>
            <a:pPr algn="l">
              <a:lnSpc>
                <a:spcPct val="112000"/>
              </a:lnSpc>
            </a:pPr>
            <a:r>
              <a:rPr lang="en-US" altLang="zh-CN" sz="3400" b="1" dirty="0">
                <a:solidFill>
                  <a:schemeClr val="bg1"/>
                </a:solidFill>
                <a:ea typeface="微软雅黑" panose="020B0503020204020204" pitchFamily="34" charset="-122"/>
              </a:rPr>
              <a:t>that if you confess with your mouth the Lord Jesus and believe in your heart that God has raised Him from the dead, you will be saved.</a:t>
            </a:r>
          </a:p>
        </p:txBody>
      </p:sp>
    </p:spTree>
    <p:extLst>
      <p:ext uri="{BB962C8B-B14F-4D97-AF65-F5344CB8AC3E}">
        <p14:creationId xmlns:p14="http://schemas.microsoft.com/office/powerpoint/2010/main" val="173526732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哥林多前书 </a:t>
            </a:r>
            <a:r>
              <a:rPr lang="en-US" altLang="zh-CN" sz="3400" b="1" u="sng" dirty="0">
                <a:solidFill>
                  <a:schemeClr val="bg1"/>
                </a:solidFill>
                <a:ea typeface="微软雅黑" panose="020B0503020204020204" pitchFamily="34" charset="-122"/>
              </a:rPr>
              <a:t>1 Corinthians 15:1-8】</a:t>
            </a:r>
          </a:p>
          <a:p>
            <a:pPr algn="l">
              <a:lnSpc>
                <a:spcPct val="112000"/>
              </a:lnSpc>
            </a:pPr>
            <a:r>
              <a:rPr lang="en-US" altLang="zh-CN" sz="3400" b="1" dirty="0">
                <a:solidFill>
                  <a:schemeClr val="bg1"/>
                </a:solidFill>
                <a:ea typeface="微软雅黑" panose="020B0503020204020204" pitchFamily="34" charset="-122"/>
              </a:rPr>
              <a:t>1 </a:t>
            </a:r>
            <a:r>
              <a:rPr lang="zh-CN" altLang="en-US" sz="3400" b="1" dirty="0">
                <a:solidFill>
                  <a:schemeClr val="bg1"/>
                </a:solidFill>
                <a:ea typeface="微软雅黑" panose="020B0503020204020204" pitchFamily="34" charset="-122"/>
              </a:rPr>
              <a:t>弟兄们，我如今把先前所传给你们的福音，告诉你们知道。这福音你们也领受了，又靠着站立得住； </a:t>
            </a:r>
            <a:r>
              <a:rPr lang="en-US" altLang="zh-CN" sz="3400" b="1" dirty="0">
                <a:solidFill>
                  <a:schemeClr val="bg1"/>
                </a:solidFill>
                <a:ea typeface="微软雅黑" panose="020B0503020204020204" pitchFamily="34" charset="-122"/>
              </a:rPr>
              <a:t>Moreover, brethren, I declare to you the gospel which I preached to you, which also you received and in which you stand,</a:t>
            </a:r>
          </a:p>
          <a:p>
            <a:pPr algn="l">
              <a:lnSpc>
                <a:spcPct val="112000"/>
              </a:lnSpc>
            </a:pPr>
            <a:r>
              <a:rPr lang="en-US" altLang="zh-CN" sz="3400" b="1" dirty="0">
                <a:solidFill>
                  <a:schemeClr val="bg1"/>
                </a:solidFill>
                <a:ea typeface="微软雅黑" panose="020B0503020204020204" pitchFamily="34" charset="-122"/>
              </a:rPr>
              <a:t>2 </a:t>
            </a:r>
            <a:r>
              <a:rPr lang="zh-CN" altLang="en-US" sz="3400" b="1" dirty="0">
                <a:solidFill>
                  <a:schemeClr val="bg1"/>
                </a:solidFill>
                <a:ea typeface="微软雅黑" panose="020B0503020204020204" pitchFamily="34" charset="-122"/>
              </a:rPr>
              <a:t>并且你们若不是徒然相信，能以持守我所传给你们的，就必因这福音得救。</a:t>
            </a:r>
          </a:p>
          <a:p>
            <a:pPr algn="l">
              <a:lnSpc>
                <a:spcPct val="112000"/>
              </a:lnSpc>
            </a:pPr>
            <a:r>
              <a:rPr lang="en-US" altLang="zh-CN" sz="3400" b="1" dirty="0">
                <a:solidFill>
                  <a:schemeClr val="bg1"/>
                </a:solidFill>
                <a:ea typeface="微软雅黑" panose="020B0503020204020204" pitchFamily="34" charset="-122"/>
              </a:rPr>
              <a:t>by which also you are saved, if you hold fast that word which I preached to you--unless you believed in vain.</a:t>
            </a:r>
          </a:p>
        </p:txBody>
      </p:sp>
    </p:spTree>
    <p:extLst>
      <p:ext uri="{BB962C8B-B14F-4D97-AF65-F5344CB8AC3E}">
        <p14:creationId xmlns:p14="http://schemas.microsoft.com/office/powerpoint/2010/main" val="87760880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5850</TotalTime>
  <Words>2527</Words>
  <Application>Microsoft Office PowerPoint</Application>
  <PresentationFormat>On-screen Show (4:3)</PresentationFormat>
  <Paragraphs>128</Paragraphs>
  <Slides>28</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28</vt:i4>
      </vt:variant>
    </vt:vector>
  </HeadingPairs>
  <TitlesOfParts>
    <vt:vector size="38" baseType="lpstr">
      <vt:lpstr>微软雅黑</vt:lpstr>
      <vt:lpstr>新細明體</vt:lpstr>
      <vt:lpstr>宋体</vt:lpstr>
      <vt:lpstr>宋体</vt:lpstr>
      <vt:lpstr>Arial</vt:lpstr>
      <vt:lpstr>Calibri</vt:lpstr>
      <vt:lpstr>Calibri Light</vt:lpstr>
      <vt:lpstr>Garamond</vt:lpstr>
      <vt:lpstr>3_Office Theme</vt:lpstr>
      <vt:lpstr>Office 主题</vt:lpstr>
      <vt:lpstr>主耶稣的复活 The Resurrection of Jesus Christ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387</cp:revision>
  <dcterms:created xsi:type="dcterms:W3CDTF">2005-10-06T16:33:29Z</dcterms:created>
  <dcterms:modified xsi:type="dcterms:W3CDTF">2022-04-17T18:09:05Z</dcterms:modified>
</cp:coreProperties>
</file>