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6" r:id="rId1"/>
  </p:sldMasterIdLst>
  <p:notesMasterIdLst>
    <p:notesMasterId r:id="rId30"/>
  </p:notesMasterIdLst>
  <p:sldIdLst>
    <p:sldId id="2214" r:id="rId2"/>
    <p:sldId id="2699" r:id="rId3"/>
    <p:sldId id="3099" r:id="rId4"/>
    <p:sldId id="3061" r:id="rId5"/>
    <p:sldId id="3152" r:id="rId6"/>
    <p:sldId id="3113" r:id="rId7"/>
    <p:sldId id="3090" r:id="rId8"/>
    <p:sldId id="3153" r:id="rId9"/>
    <p:sldId id="3154" r:id="rId10"/>
    <p:sldId id="3122" r:id="rId11"/>
    <p:sldId id="3155" r:id="rId12"/>
    <p:sldId id="3318" r:id="rId13"/>
    <p:sldId id="3123" r:id="rId14"/>
    <p:sldId id="3156" r:id="rId15"/>
    <p:sldId id="3164" r:id="rId16"/>
    <p:sldId id="3157" r:id="rId17"/>
    <p:sldId id="3124" r:id="rId18"/>
    <p:sldId id="3319" r:id="rId19"/>
    <p:sldId id="3320" r:id="rId20"/>
    <p:sldId id="3321" r:id="rId21"/>
    <p:sldId id="3322" r:id="rId22"/>
    <p:sldId id="3323" r:id="rId23"/>
    <p:sldId id="3324" r:id="rId24"/>
    <p:sldId id="3325" r:id="rId25"/>
    <p:sldId id="3173" r:id="rId26"/>
    <p:sldId id="3326" r:id="rId27"/>
    <p:sldId id="3125" r:id="rId28"/>
    <p:sldId id="3174"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Microsoft Yahei" panose="020B0503020204020204" pitchFamily="34" charset="-122"/>
      <p:regular r:id="rId35"/>
      <p:bold r:id="rId36"/>
    </p:embeddedFont>
    <p:embeddedFont>
      <p:font typeface="Calibri Light" panose="020F0302020204030204" pitchFamily="34" charset="0"/>
      <p:regular r:id="rId37"/>
      <p:italic r:id="rId38"/>
    </p:embeddedFont>
    <p:embeddedFont>
      <p:font typeface="宋体" panose="02010600030101010101" pitchFamily="2" charset="-122"/>
      <p:regular r:id="rId39"/>
    </p:embeddedFont>
    <p:embeddedFont>
      <p:font typeface="Garamond" panose="02020404030301010803" pitchFamily="18" charset="0"/>
      <p:regular r:id="rId40"/>
      <p:bold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6" roundtripDataSignature="AMtx7mjdpaeiebZBmR0XKNmXDSwNwOO0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1E9EC-02DA-4245-AB42-98D37B359488}">
  <a:tblStyle styleId="{7201E9EC-02DA-4245-AB42-98D37B35948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12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12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2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12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a:t>
            </a:fld>
            <a:endParaRPr sz="12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8808016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63391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72050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02206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85010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D48BE71-93B8-4E6C-B256-1FF6E6ECD4B6}" type="datetimeFigureOut">
              <a:rPr lang="zh-CN" altLang="en-US" smtClean="0"/>
              <a:t>2022/3/20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85254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D48BE71-93B8-4E6C-B256-1FF6E6ECD4B6}" type="datetimeFigureOut">
              <a:rPr lang="zh-CN" altLang="en-US" smtClean="0"/>
              <a:t>2022/3/20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24433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D48BE71-93B8-4E6C-B256-1FF6E6ECD4B6}" type="datetimeFigureOut">
              <a:rPr lang="zh-CN" altLang="en-US" smtClean="0"/>
              <a:t>2022/3/20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56911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48BE71-93B8-4E6C-B256-1FF6E6ECD4B6}" type="datetimeFigureOut">
              <a:rPr lang="zh-CN" altLang="en-US" smtClean="0"/>
              <a:t>2022/3/20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69460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BE71-93B8-4E6C-B256-1FF6E6ECD4B6}" type="datetimeFigureOut">
              <a:rPr lang="zh-CN" altLang="en-US" smtClean="0"/>
              <a:t>2022/3/20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24530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42380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52735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BE71-93B8-4E6C-B256-1FF6E6ECD4B6}" type="datetimeFigureOut">
              <a:rPr lang="zh-CN" altLang="en-US" smtClean="0"/>
              <a:t>2022/3/20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40147236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33004" y="681644"/>
            <a:ext cx="8894617" cy="3574472"/>
          </a:xfrm>
        </p:spPr>
        <p:txBody>
          <a:bodyPr>
            <a:normAutofit/>
          </a:bodyPr>
          <a:lstStyle/>
          <a:p>
            <a:r>
              <a:rPr lang="zh-CN" altLang="en-US" b="1" dirty="0">
                <a:solidFill>
                  <a:srgbClr val="FFFF00"/>
                </a:solidFill>
                <a:latin typeface="微软雅黑" panose="020B0503020204020204" pitchFamily="34" charset="-122"/>
                <a:ea typeface="微软雅黑" panose="020B0503020204020204" pitchFamily="34" charset="-122"/>
              </a:rPr>
              <a:t>禱告的秘訣</a:t>
            </a:r>
            <a:r>
              <a:rPr lang="en-US" altLang="zh-CN" b="1" dirty="0">
                <a:solidFill>
                  <a:srgbClr val="FFFF00"/>
                </a:solidFill>
                <a:latin typeface="微软雅黑" panose="020B0503020204020204" pitchFamily="34" charset="-122"/>
                <a:ea typeface="微软雅黑" panose="020B0503020204020204" pitchFamily="34" charset="-122"/>
              </a:rPr>
              <a:t/>
            </a:r>
            <a:br>
              <a:rPr lang="en-US" altLang="zh-CN" b="1" dirty="0">
                <a:solidFill>
                  <a:srgbClr val="FFFF00"/>
                </a:solidFill>
                <a:latin typeface="微软雅黑" panose="020B0503020204020204" pitchFamily="34" charset="-122"/>
                <a:ea typeface="微软雅黑" panose="020B0503020204020204" pitchFamily="34" charset="-122"/>
              </a:rPr>
            </a:br>
            <a:r>
              <a:rPr lang="en-US" altLang="zh-CN" b="1" dirty="0">
                <a:solidFill>
                  <a:schemeClr val="bg1"/>
                </a:solidFill>
                <a:latin typeface="微软雅黑" panose="020B0503020204020204" pitchFamily="34" charset="-122"/>
                <a:ea typeface="微软雅黑" panose="020B0503020204020204" pitchFamily="34" charset="-122"/>
              </a:rPr>
              <a:t>The Secret to Prayer</a:t>
            </a:r>
            <a:endParaRPr lang="zh-CN" altLang="en-US" b="1" dirty="0">
              <a:solidFill>
                <a:schemeClr val="bg1"/>
              </a:solidFill>
            </a:endParaRPr>
          </a:p>
        </p:txBody>
      </p:sp>
      <p:sp>
        <p:nvSpPr>
          <p:cNvPr id="3" name="副标题 2"/>
          <p:cNvSpPr>
            <a:spLocks noGrp="1"/>
          </p:cNvSpPr>
          <p:nvPr>
            <p:ph type="subTitle" idx="1"/>
          </p:nvPr>
        </p:nvSpPr>
        <p:spPr>
          <a:xfrm>
            <a:off x="983511" y="5202238"/>
            <a:ext cx="6858000" cy="1655762"/>
          </a:xfrm>
        </p:spPr>
        <p:txBody>
          <a:bodyPr/>
          <a:lstStyle/>
          <a:p>
            <a:r>
              <a:rPr lang="en-US" altLang="zh-CN" b="1" dirty="0">
                <a:solidFill>
                  <a:schemeClr val="bg1"/>
                </a:solidFill>
              </a:rPr>
              <a:t>Boise Chinese Christian Church </a:t>
            </a:r>
          </a:p>
          <a:p>
            <a:r>
              <a:rPr lang="en-US" altLang="zh-CN" b="1" dirty="0">
                <a:solidFill>
                  <a:schemeClr val="bg1"/>
                </a:solidFill>
              </a:rPr>
              <a:t>3/20/2022</a:t>
            </a:r>
            <a:endParaRPr lang="zh-CN" altLang="en-US" b="1" dirty="0">
              <a:solidFill>
                <a:schemeClr val="bg1"/>
              </a:solidFill>
            </a:endParaRPr>
          </a:p>
        </p:txBody>
      </p:sp>
    </p:spTree>
    <p:extLst>
      <p:ext uri="{BB962C8B-B14F-4D97-AF65-F5344CB8AC3E}">
        <p14:creationId xmlns:p14="http://schemas.microsoft.com/office/powerpoint/2010/main" val="102466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彼得前書 </a:t>
            </a:r>
            <a:r>
              <a:rPr lang="en-US" altLang="zh-CN" sz="3400" b="1" u="sng" dirty="0">
                <a:solidFill>
                  <a:schemeClr val="bg1"/>
                </a:solidFill>
                <a:ea typeface="微软雅黑" panose="020B0503020204020204" pitchFamily="34" charset="-122"/>
              </a:rPr>
              <a:t>1 Peter 2:9】</a:t>
            </a:r>
          </a:p>
          <a:p>
            <a:pPr algn="l">
              <a:lnSpc>
                <a:spcPct val="112000"/>
              </a:lnSpc>
            </a:pPr>
            <a:r>
              <a:rPr lang="zh-CN" altLang="en-US" sz="3400" b="1" dirty="0">
                <a:solidFill>
                  <a:srgbClr val="FFFF00"/>
                </a:solidFill>
                <a:ea typeface="微软雅黑" panose="020B0503020204020204" pitchFamily="34" charset="-122"/>
              </a:rPr>
              <a:t>惟有你們是被揀選的族類，是有君尊的祭司，是聖潔的國度，是屬　神的子民，要叫你們宣揚那召你們出黑暗、入奇妙光明者的美德。</a:t>
            </a:r>
          </a:p>
          <a:p>
            <a:pPr algn="l">
              <a:lnSpc>
                <a:spcPct val="112000"/>
              </a:lnSpc>
            </a:pPr>
            <a:r>
              <a:rPr lang="en-US" altLang="zh-CN" sz="3400" b="1" dirty="0">
                <a:solidFill>
                  <a:schemeClr val="bg1"/>
                </a:solidFill>
                <a:ea typeface="微软雅黑" panose="020B0503020204020204" pitchFamily="34" charset="-122"/>
              </a:rPr>
              <a:t>But you are a chosen generation, a royal priesthood, a holy nation, His own special people, that you may proclaim the praises of Him who called you out of darkness into His marvelous light;</a:t>
            </a:r>
          </a:p>
        </p:txBody>
      </p:sp>
    </p:spTree>
    <p:extLst>
      <p:ext uri="{BB962C8B-B14F-4D97-AF65-F5344CB8AC3E}">
        <p14:creationId xmlns:p14="http://schemas.microsoft.com/office/powerpoint/2010/main" val="211332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以弗所書 </a:t>
            </a:r>
            <a:r>
              <a:rPr lang="en-US" altLang="zh-CN" sz="3400" b="1" u="sng" dirty="0">
                <a:solidFill>
                  <a:schemeClr val="bg1"/>
                </a:solidFill>
                <a:ea typeface="微软雅黑" panose="020B0503020204020204" pitchFamily="34" charset="-122"/>
              </a:rPr>
              <a:t>Ephesians 1:5,6,12,14】</a:t>
            </a:r>
          </a:p>
          <a:p>
            <a:pPr algn="l">
              <a:lnSpc>
                <a:spcPct val="112000"/>
              </a:lnSpc>
            </a:pPr>
            <a:r>
              <a:rPr lang="en-US" altLang="zh-CN" sz="3400" b="1" dirty="0">
                <a:solidFill>
                  <a:srgbClr val="FFFF00"/>
                </a:solidFill>
                <a:ea typeface="微软雅黑" panose="020B0503020204020204" pitchFamily="34" charset="-122"/>
              </a:rPr>
              <a:t>5 </a:t>
            </a:r>
            <a:r>
              <a:rPr lang="zh-CN" altLang="en-US" sz="3400" b="1" dirty="0">
                <a:solidFill>
                  <a:srgbClr val="FFFF00"/>
                </a:solidFill>
                <a:ea typeface="微软雅黑" panose="020B0503020204020204" pitchFamily="34" charset="-122"/>
              </a:rPr>
              <a:t>又因愛我們，就按著自己意旨所喜悅的，預定我們藉著耶穌基督得兒子的名分，</a:t>
            </a:r>
          </a:p>
          <a:p>
            <a:pPr algn="l">
              <a:lnSpc>
                <a:spcPct val="112000"/>
              </a:lnSpc>
            </a:pPr>
            <a:r>
              <a:rPr lang="en-US" altLang="zh-CN" sz="3400" b="1" dirty="0">
                <a:solidFill>
                  <a:schemeClr val="bg1"/>
                </a:solidFill>
                <a:ea typeface="微软雅黑" panose="020B0503020204020204" pitchFamily="34" charset="-122"/>
              </a:rPr>
              <a:t>having predestined us to adoption as sons by Jesus Christ to Himself, according to the good pleasure of His will,</a:t>
            </a:r>
          </a:p>
          <a:p>
            <a:pPr algn="l">
              <a:lnSpc>
                <a:spcPct val="112000"/>
              </a:lnSpc>
            </a:pPr>
            <a:r>
              <a:rPr lang="en-US" altLang="zh-CN" sz="3400" b="1" dirty="0">
                <a:solidFill>
                  <a:srgbClr val="FFFF00"/>
                </a:solidFill>
                <a:ea typeface="微软雅黑" panose="020B0503020204020204" pitchFamily="34" charset="-122"/>
              </a:rPr>
              <a:t>6 </a:t>
            </a:r>
            <a:r>
              <a:rPr lang="zh-CN" altLang="en-US" sz="3400" b="1" dirty="0">
                <a:solidFill>
                  <a:srgbClr val="FFFF00"/>
                </a:solidFill>
                <a:ea typeface="微软雅黑" panose="020B0503020204020204" pitchFamily="34" charset="-122"/>
              </a:rPr>
              <a:t>使祂榮耀的恩典得著稱贊。這恩典是祂在愛子裏所賜給我們的。</a:t>
            </a:r>
          </a:p>
          <a:p>
            <a:pPr algn="l">
              <a:lnSpc>
                <a:spcPct val="112000"/>
              </a:lnSpc>
            </a:pPr>
            <a:r>
              <a:rPr lang="en-US" altLang="zh-CN" sz="3400" b="1" dirty="0">
                <a:solidFill>
                  <a:schemeClr val="bg1"/>
                </a:solidFill>
                <a:ea typeface="微软雅黑" panose="020B0503020204020204" pitchFamily="34" charset="-122"/>
              </a:rPr>
              <a:t>to the praise of the glory of His grace, by which He made us accepted in the Beloved.</a:t>
            </a:r>
          </a:p>
        </p:txBody>
      </p:sp>
    </p:spTree>
    <p:extLst>
      <p:ext uri="{BB962C8B-B14F-4D97-AF65-F5344CB8AC3E}">
        <p14:creationId xmlns:p14="http://schemas.microsoft.com/office/powerpoint/2010/main" val="288010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以弗所書 </a:t>
            </a:r>
            <a:r>
              <a:rPr lang="en-US" altLang="zh-CN" sz="3400" b="1" u="sng" dirty="0">
                <a:solidFill>
                  <a:schemeClr val="bg1"/>
                </a:solidFill>
                <a:ea typeface="微软雅黑" panose="020B0503020204020204" pitchFamily="34" charset="-122"/>
              </a:rPr>
              <a:t>Ephesians 1:5,6,12,14】</a:t>
            </a:r>
          </a:p>
          <a:p>
            <a:pPr algn="l">
              <a:lnSpc>
                <a:spcPct val="112000"/>
              </a:lnSpc>
            </a:pPr>
            <a:r>
              <a:rPr lang="en-US" altLang="zh-CN" sz="3400" b="1" dirty="0">
                <a:solidFill>
                  <a:srgbClr val="FFFF00"/>
                </a:solidFill>
                <a:ea typeface="微软雅黑" panose="020B0503020204020204" pitchFamily="34" charset="-122"/>
              </a:rPr>
              <a:t>12 </a:t>
            </a:r>
            <a:r>
              <a:rPr lang="zh-CN" altLang="en-US" sz="3400" b="1" dirty="0">
                <a:solidFill>
                  <a:srgbClr val="FFFF00"/>
                </a:solidFill>
                <a:ea typeface="微软雅黑" panose="020B0503020204020204" pitchFamily="34" charset="-122"/>
              </a:rPr>
              <a:t>叫祂的榮耀，從我們這首先在基督裏有盼望的人可以得著稱贊。</a:t>
            </a:r>
          </a:p>
          <a:p>
            <a:pPr algn="l">
              <a:lnSpc>
                <a:spcPct val="112000"/>
              </a:lnSpc>
            </a:pPr>
            <a:r>
              <a:rPr lang="en-US" altLang="zh-CN" sz="3400" b="1" dirty="0">
                <a:solidFill>
                  <a:schemeClr val="bg1"/>
                </a:solidFill>
                <a:ea typeface="微软雅黑" panose="020B0503020204020204" pitchFamily="34" charset="-122"/>
              </a:rPr>
              <a:t>that we who first trusted in Christ should be to the praise of His glory.</a:t>
            </a:r>
          </a:p>
          <a:p>
            <a:pPr algn="l">
              <a:lnSpc>
                <a:spcPct val="112000"/>
              </a:lnSpc>
            </a:pPr>
            <a:r>
              <a:rPr lang="en-US" altLang="zh-CN" sz="3400" b="1" dirty="0">
                <a:solidFill>
                  <a:srgbClr val="FFFF00"/>
                </a:solidFill>
                <a:ea typeface="微软雅黑" panose="020B0503020204020204" pitchFamily="34" charset="-122"/>
              </a:rPr>
              <a:t>14 </a:t>
            </a:r>
            <a:r>
              <a:rPr lang="zh-CN" altLang="en-US" sz="3400" b="1" dirty="0">
                <a:solidFill>
                  <a:srgbClr val="FFFF00"/>
                </a:solidFill>
                <a:ea typeface="微软雅黑" panose="020B0503020204020204" pitchFamily="34" charset="-122"/>
              </a:rPr>
              <a:t>這聖靈是我們得基業的憑據（原文作“質”），直等到　神之民（“民”原文作“産業”）被贖，使祂的榮耀得著稱贊。</a:t>
            </a:r>
          </a:p>
          <a:p>
            <a:pPr algn="l">
              <a:lnSpc>
                <a:spcPct val="112000"/>
              </a:lnSpc>
            </a:pPr>
            <a:r>
              <a:rPr lang="en-US" altLang="zh-CN" sz="3400" b="1" dirty="0">
                <a:solidFill>
                  <a:schemeClr val="bg1"/>
                </a:solidFill>
                <a:ea typeface="微软雅黑" panose="020B0503020204020204" pitchFamily="34" charset="-122"/>
              </a:rPr>
              <a:t>who is the guarantee of our inheritance until the redemption of the purchased possession, to the praise of His glory.</a:t>
            </a:r>
          </a:p>
        </p:txBody>
      </p:sp>
    </p:spTree>
    <p:extLst>
      <p:ext uri="{BB962C8B-B14F-4D97-AF65-F5344CB8AC3E}">
        <p14:creationId xmlns:p14="http://schemas.microsoft.com/office/powerpoint/2010/main" val="302443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哥林多前書 </a:t>
            </a:r>
            <a:r>
              <a:rPr lang="en-US" altLang="zh-CN" sz="3400" b="1" u="sng" dirty="0">
                <a:solidFill>
                  <a:schemeClr val="bg1"/>
                </a:solidFill>
                <a:ea typeface="微软雅黑" panose="020B0503020204020204" pitchFamily="34" charset="-122"/>
              </a:rPr>
              <a:t>1 Corinthians 10:31】</a:t>
            </a:r>
          </a:p>
          <a:p>
            <a:pPr algn="l">
              <a:lnSpc>
                <a:spcPct val="112000"/>
              </a:lnSpc>
            </a:pPr>
            <a:r>
              <a:rPr lang="zh-CN" altLang="en-US" sz="3400" b="1" dirty="0">
                <a:solidFill>
                  <a:srgbClr val="FFFF00"/>
                </a:solidFill>
                <a:ea typeface="微软雅黑" panose="020B0503020204020204" pitchFamily="34" charset="-122"/>
              </a:rPr>
              <a:t>所以，你們或吃或喝，無論作什麽，都要爲榮耀　神而行。</a:t>
            </a:r>
          </a:p>
          <a:p>
            <a:pPr algn="l">
              <a:lnSpc>
                <a:spcPct val="112000"/>
              </a:lnSpc>
            </a:pPr>
            <a:r>
              <a:rPr lang="en-US" altLang="zh-CN" sz="3400" b="1" dirty="0">
                <a:solidFill>
                  <a:schemeClr val="bg1"/>
                </a:solidFill>
                <a:ea typeface="微软雅黑" panose="020B0503020204020204" pitchFamily="34" charset="-122"/>
              </a:rPr>
              <a:t>Therefore, whether you eat or drink, or whatever you do, do all to the glory of God.</a:t>
            </a:r>
          </a:p>
        </p:txBody>
      </p:sp>
    </p:spTree>
    <p:extLst>
      <p:ext uri="{BB962C8B-B14F-4D97-AF65-F5344CB8AC3E}">
        <p14:creationId xmlns:p14="http://schemas.microsoft.com/office/powerpoint/2010/main" val="159945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15:7】</a:t>
            </a:r>
          </a:p>
          <a:p>
            <a:pPr algn="l">
              <a:lnSpc>
                <a:spcPct val="112000"/>
              </a:lnSpc>
            </a:pPr>
            <a:r>
              <a:rPr lang="zh-CN" altLang="en-US" sz="3400" b="1" dirty="0">
                <a:solidFill>
                  <a:srgbClr val="FFFF00"/>
                </a:solidFill>
                <a:ea typeface="微软雅黑" panose="020B0503020204020204" pitchFamily="34" charset="-122"/>
              </a:rPr>
              <a:t>你們若常在我裏面，我的話也常在你們裏面；凡你們所願意的，祈求就給你們成就。</a:t>
            </a:r>
          </a:p>
          <a:p>
            <a:pPr algn="l">
              <a:lnSpc>
                <a:spcPct val="112000"/>
              </a:lnSpc>
            </a:pPr>
            <a:r>
              <a:rPr lang="en-US" altLang="zh-CN" sz="3400" b="1" dirty="0">
                <a:solidFill>
                  <a:schemeClr val="bg1"/>
                </a:solidFill>
                <a:ea typeface="微软雅黑" panose="020B0503020204020204" pitchFamily="34" charset="-122"/>
              </a:rPr>
              <a:t>If you abide in Me, and My words abide in you, you will ask what you desire, and it shall be done for you.</a:t>
            </a:r>
            <a:endParaRPr lang="en-US" altLang="zh-CN" sz="3400" b="1" u="sng"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3676475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約翰一書 </a:t>
            </a:r>
            <a:r>
              <a:rPr lang="en-US" altLang="zh-CN" sz="3400" b="1" u="sng" dirty="0">
                <a:solidFill>
                  <a:schemeClr val="bg1"/>
                </a:solidFill>
                <a:ea typeface="微软雅黑" panose="020B0503020204020204" pitchFamily="34" charset="-122"/>
              </a:rPr>
              <a:t>1 John 3:22】</a:t>
            </a:r>
          </a:p>
          <a:p>
            <a:pPr algn="l">
              <a:lnSpc>
                <a:spcPct val="112000"/>
              </a:lnSpc>
            </a:pPr>
            <a:r>
              <a:rPr lang="zh-CN" altLang="en-US" sz="3400" b="1" dirty="0">
                <a:solidFill>
                  <a:srgbClr val="FFFF00"/>
                </a:solidFill>
                <a:ea typeface="微软雅黑" panose="020B0503020204020204" pitchFamily="34" charset="-122"/>
              </a:rPr>
              <a:t>幷且我們一切所求的，就從祂得著，因爲我們遵守祂的命令，行祂所喜悅的事。</a:t>
            </a:r>
          </a:p>
          <a:p>
            <a:pPr algn="l">
              <a:lnSpc>
                <a:spcPct val="112000"/>
              </a:lnSpc>
            </a:pPr>
            <a:r>
              <a:rPr lang="en-US" altLang="zh-CN" sz="3400" b="1" dirty="0">
                <a:solidFill>
                  <a:schemeClr val="bg1"/>
                </a:solidFill>
                <a:ea typeface="微软雅黑" panose="020B0503020204020204" pitchFamily="34" charset="-122"/>
              </a:rPr>
              <a:t>And whatever we ask we receive from Him, because we keep His commandments and do those things that are pleasing in His sight.</a:t>
            </a:r>
          </a:p>
        </p:txBody>
      </p:sp>
    </p:spTree>
    <p:extLst>
      <p:ext uri="{BB962C8B-B14F-4D97-AF65-F5344CB8AC3E}">
        <p14:creationId xmlns:p14="http://schemas.microsoft.com/office/powerpoint/2010/main" val="241766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約翰一書 </a:t>
            </a:r>
            <a:r>
              <a:rPr lang="en-US" altLang="zh-CN" sz="3400" b="1" u="sng" dirty="0">
                <a:solidFill>
                  <a:schemeClr val="bg1"/>
                </a:solidFill>
                <a:ea typeface="微软雅黑" panose="020B0503020204020204" pitchFamily="34" charset="-122"/>
              </a:rPr>
              <a:t>1 John 5:14-15】</a:t>
            </a:r>
          </a:p>
          <a:p>
            <a:pPr algn="l">
              <a:lnSpc>
                <a:spcPct val="112000"/>
              </a:lnSpc>
            </a:pPr>
            <a:r>
              <a:rPr lang="en-US" altLang="zh-CN" sz="3400" b="1" dirty="0">
                <a:solidFill>
                  <a:srgbClr val="FFFF00"/>
                </a:solidFill>
                <a:ea typeface="微软雅黑" panose="020B0503020204020204" pitchFamily="34" charset="-122"/>
              </a:rPr>
              <a:t>14 </a:t>
            </a:r>
            <a:r>
              <a:rPr lang="zh-CN" altLang="en-US" sz="3400" b="1" dirty="0">
                <a:solidFill>
                  <a:srgbClr val="FFFF00"/>
                </a:solidFill>
                <a:ea typeface="微软雅黑" panose="020B0503020204020204" pitchFamily="34" charset="-122"/>
              </a:rPr>
              <a:t>我們若照祂的旨意求什麽，祂就聽我們，這是我們向祂所存坦然無懼的心。</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Now this is the confidence that we have in Him, that if we ask anything according to His will, He hears us.</a:t>
            </a:r>
          </a:p>
          <a:p>
            <a:pPr algn="l">
              <a:lnSpc>
                <a:spcPct val="112000"/>
              </a:lnSpc>
            </a:pPr>
            <a:r>
              <a:rPr lang="en-US" altLang="zh-CN" sz="3400" b="1" dirty="0">
                <a:solidFill>
                  <a:srgbClr val="FFFF00"/>
                </a:solidFill>
                <a:ea typeface="微软雅黑" panose="020B0503020204020204" pitchFamily="34" charset="-122"/>
              </a:rPr>
              <a:t>15 </a:t>
            </a:r>
            <a:r>
              <a:rPr lang="zh-CN" altLang="en-US" sz="3400" b="1" dirty="0">
                <a:solidFill>
                  <a:srgbClr val="FFFF00"/>
                </a:solidFill>
                <a:ea typeface="微软雅黑" panose="020B0503020204020204" pitchFamily="34" charset="-122"/>
              </a:rPr>
              <a:t>既然知道祂聽我們一切所求的，就知道我們所求于祂的，無不得著。</a:t>
            </a:r>
          </a:p>
          <a:p>
            <a:pPr algn="l">
              <a:lnSpc>
                <a:spcPct val="112000"/>
              </a:lnSpc>
            </a:pPr>
            <a:r>
              <a:rPr lang="en-US" altLang="zh-CN" sz="3400" b="1" dirty="0">
                <a:solidFill>
                  <a:schemeClr val="bg1"/>
                </a:solidFill>
                <a:ea typeface="微软雅黑" panose="020B0503020204020204" pitchFamily="34" charset="-122"/>
              </a:rPr>
              <a:t>And if we know that He hears us, whatever we ask, we know that we have the petitions that we have asked of Him.</a:t>
            </a:r>
          </a:p>
        </p:txBody>
      </p:sp>
    </p:spTree>
    <p:extLst>
      <p:ext uri="{BB962C8B-B14F-4D97-AF65-F5344CB8AC3E}">
        <p14:creationId xmlns:p14="http://schemas.microsoft.com/office/powerpoint/2010/main" val="2470938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出埃及記 </a:t>
            </a:r>
            <a:r>
              <a:rPr lang="en-US" altLang="zh-CN" sz="3200" b="1" u="sng" dirty="0">
                <a:solidFill>
                  <a:schemeClr val="bg1"/>
                </a:solidFill>
                <a:ea typeface="微软雅黑" panose="020B0503020204020204" pitchFamily="34" charset="-122"/>
              </a:rPr>
              <a:t>Exodus 32:7-14】</a:t>
            </a:r>
          </a:p>
          <a:p>
            <a:pPr algn="l">
              <a:lnSpc>
                <a:spcPct val="112000"/>
              </a:lnSpc>
            </a:pPr>
            <a:r>
              <a:rPr lang="en-US" altLang="zh-CN" sz="3200" b="1" dirty="0">
                <a:solidFill>
                  <a:srgbClr val="FFFF00"/>
                </a:solidFill>
                <a:ea typeface="微软雅黑" panose="020B0503020204020204" pitchFamily="34" charset="-122"/>
              </a:rPr>
              <a:t>7 </a:t>
            </a:r>
            <a:r>
              <a:rPr lang="zh-CN" altLang="en-US" sz="3200" b="1" dirty="0">
                <a:solidFill>
                  <a:srgbClr val="FFFF00"/>
                </a:solidFill>
                <a:ea typeface="微软雅黑" panose="020B0503020204020204" pitchFamily="34" charset="-122"/>
              </a:rPr>
              <a:t>耶和華吩咐摩西說：“下去吧，因爲你的百姓，就是你從埃及地領出來的，已經敗壞了。</a:t>
            </a:r>
            <a:endParaRPr lang="en-US" altLang="zh-CN" sz="3200" b="1" dirty="0">
              <a:solidFill>
                <a:srgbClr val="FFFF00"/>
              </a:solidFill>
              <a:ea typeface="微软雅黑" panose="020B0503020204020204" pitchFamily="34" charset="-122"/>
            </a:endParaRPr>
          </a:p>
          <a:p>
            <a:pPr algn="l">
              <a:lnSpc>
                <a:spcPct val="100000"/>
              </a:lnSpc>
            </a:pPr>
            <a:r>
              <a:rPr lang="en-US" altLang="zh-CN" sz="3000" b="1" dirty="0">
                <a:solidFill>
                  <a:schemeClr val="bg1"/>
                </a:solidFill>
                <a:ea typeface="微软雅黑" panose="020B0503020204020204" pitchFamily="34" charset="-122"/>
              </a:rPr>
              <a:t>And the Lord said to Moses, “Go, get down! For your people whom you brought out of the land of Egypt have corrupted themselves.</a:t>
            </a:r>
          </a:p>
          <a:p>
            <a:pPr algn="l">
              <a:lnSpc>
                <a:spcPct val="100000"/>
              </a:lnSpc>
            </a:pPr>
            <a:r>
              <a:rPr lang="en-US" altLang="zh-CN" sz="3200" b="1" dirty="0">
                <a:solidFill>
                  <a:srgbClr val="FFFF00"/>
                </a:solidFill>
                <a:ea typeface="微软雅黑" panose="020B0503020204020204" pitchFamily="34" charset="-122"/>
              </a:rPr>
              <a:t>8 </a:t>
            </a:r>
            <a:r>
              <a:rPr lang="zh-CN" altLang="en-US" sz="3200" b="1" dirty="0">
                <a:solidFill>
                  <a:srgbClr val="FFFF00"/>
                </a:solidFill>
                <a:ea typeface="微软雅黑" panose="020B0503020204020204" pitchFamily="34" charset="-122"/>
              </a:rPr>
              <a:t>他們快快偏離了我所吩咐的道，爲自己鑄了一隻牛犢，向它下拜獻祭，說：‘以色列啊，這就是領你出埃及地的神。’” </a:t>
            </a:r>
            <a:r>
              <a:rPr lang="en-US" altLang="zh-CN" sz="3000" b="1" dirty="0">
                <a:solidFill>
                  <a:schemeClr val="bg1"/>
                </a:solidFill>
                <a:ea typeface="微软雅黑" panose="020B0503020204020204" pitchFamily="34" charset="-122"/>
              </a:rPr>
              <a:t>They have turned aside quickly out of the way which I commanded them. They have made themselves a molded calf, and worshiped it and sacrificed to it, and said, ‘This is your god, O Israel, that brought you out of the land of Egypt!’”</a:t>
            </a:r>
          </a:p>
        </p:txBody>
      </p:sp>
    </p:spTree>
    <p:extLst>
      <p:ext uri="{BB962C8B-B14F-4D97-AF65-F5344CB8AC3E}">
        <p14:creationId xmlns:p14="http://schemas.microsoft.com/office/powerpoint/2010/main" val="1459190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出埃及記 </a:t>
            </a:r>
            <a:r>
              <a:rPr lang="en-US" altLang="zh-CN" sz="3200" b="1" u="sng" dirty="0">
                <a:solidFill>
                  <a:schemeClr val="bg1"/>
                </a:solidFill>
                <a:ea typeface="微软雅黑" panose="020B0503020204020204" pitchFamily="34" charset="-122"/>
              </a:rPr>
              <a:t>Exodus 32:7-14】</a:t>
            </a:r>
          </a:p>
          <a:p>
            <a:pPr algn="l">
              <a:lnSpc>
                <a:spcPct val="112000"/>
              </a:lnSpc>
            </a:pPr>
            <a:r>
              <a:rPr lang="en-US" altLang="zh-CN" sz="3200" b="1" dirty="0">
                <a:solidFill>
                  <a:srgbClr val="FFFF00"/>
                </a:solidFill>
                <a:ea typeface="微软雅黑" panose="020B0503020204020204" pitchFamily="34" charset="-122"/>
              </a:rPr>
              <a:t>9 </a:t>
            </a:r>
            <a:r>
              <a:rPr lang="zh-CN" altLang="en-US" sz="3200" b="1" dirty="0">
                <a:solidFill>
                  <a:srgbClr val="FFFF00"/>
                </a:solidFill>
                <a:ea typeface="微软雅黑" panose="020B0503020204020204" pitchFamily="34" charset="-122"/>
              </a:rPr>
              <a:t>耶和華對摩西說：“我看這百姓真是硬著頸項的百姓。</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And the Lord said to Moses, “I have seen this people, and indeed it is a stiff-necked people!</a:t>
            </a:r>
          </a:p>
          <a:p>
            <a:pPr algn="l">
              <a:lnSpc>
                <a:spcPct val="112000"/>
              </a:lnSpc>
            </a:pPr>
            <a:r>
              <a:rPr lang="en-US" altLang="zh-CN" sz="3200" b="1" dirty="0">
                <a:solidFill>
                  <a:srgbClr val="FFFF00"/>
                </a:solidFill>
                <a:ea typeface="微软雅黑" panose="020B0503020204020204" pitchFamily="34" charset="-122"/>
              </a:rPr>
              <a:t>10 </a:t>
            </a:r>
            <a:r>
              <a:rPr lang="zh-CN" altLang="en-US" sz="3200" b="1" dirty="0">
                <a:solidFill>
                  <a:srgbClr val="FFFF00"/>
                </a:solidFill>
                <a:ea typeface="微软雅黑" panose="020B0503020204020204" pitchFamily="34" charset="-122"/>
              </a:rPr>
              <a:t>你且由著我，我要向他們發烈怒，將他們滅絕，使你的後裔成爲大國。” </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Now therefore, let Me alone, that My wrath may burn hot against them and I may consume them. And I will make of you a great nation.”</a:t>
            </a:r>
          </a:p>
        </p:txBody>
      </p:sp>
    </p:spTree>
    <p:extLst>
      <p:ext uri="{BB962C8B-B14F-4D97-AF65-F5344CB8AC3E}">
        <p14:creationId xmlns:p14="http://schemas.microsoft.com/office/powerpoint/2010/main" val="123095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出埃及記 </a:t>
            </a:r>
            <a:r>
              <a:rPr lang="en-US" altLang="zh-CN" sz="3400" b="1" u="sng" dirty="0">
                <a:solidFill>
                  <a:schemeClr val="bg1"/>
                </a:solidFill>
                <a:ea typeface="微软雅黑" panose="020B0503020204020204" pitchFamily="34" charset="-122"/>
              </a:rPr>
              <a:t>Exodus 32:7-14】</a:t>
            </a:r>
          </a:p>
          <a:p>
            <a:pPr algn="l">
              <a:lnSpc>
                <a:spcPct val="112000"/>
              </a:lnSpc>
            </a:pPr>
            <a:r>
              <a:rPr lang="en-US" altLang="zh-CN" sz="3400" b="1" dirty="0">
                <a:solidFill>
                  <a:srgbClr val="FFFF00"/>
                </a:solidFill>
                <a:ea typeface="微软雅黑" panose="020B0503020204020204" pitchFamily="34" charset="-122"/>
              </a:rPr>
              <a:t>11 </a:t>
            </a:r>
            <a:r>
              <a:rPr lang="zh-CN" altLang="en-US" sz="3400" b="1" dirty="0">
                <a:solidFill>
                  <a:srgbClr val="FFFF00"/>
                </a:solidFill>
                <a:ea typeface="微软雅黑" panose="020B0503020204020204" pitchFamily="34" charset="-122"/>
              </a:rPr>
              <a:t>摩西便懇求耶和華他的　神說：“耶和華啊，你爲什麽向你的百姓發烈怒呢？這百姓是你用大力和大能的手從埃及地領出來的。</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Then Moses pleaded with the Lord his God, and said: “Lord, why does Your wrath burn hot against Your people whom You have brought out of the land of Egypt with great power and with a mighty hand?</a:t>
            </a:r>
          </a:p>
        </p:txBody>
      </p:sp>
    </p:spTree>
    <p:extLst>
      <p:ext uri="{BB962C8B-B14F-4D97-AF65-F5344CB8AC3E}">
        <p14:creationId xmlns:p14="http://schemas.microsoft.com/office/powerpoint/2010/main" val="70876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15:7】</a:t>
            </a:r>
          </a:p>
          <a:p>
            <a:pPr algn="l">
              <a:lnSpc>
                <a:spcPct val="112000"/>
              </a:lnSpc>
            </a:pPr>
            <a:r>
              <a:rPr lang="zh-CN" altLang="en-US" sz="3400" b="1" dirty="0">
                <a:solidFill>
                  <a:srgbClr val="FFFF00"/>
                </a:solidFill>
                <a:ea typeface="微软雅黑" panose="020B0503020204020204" pitchFamily="34" charset="-122"/>
              </a:rPr>
              <a:t>你們若常在我裏面，我的話也常在你們裏面；凡你們所願意的，祈求就給你們成就。</a:t>
            </a:r>
          </a:p>
          <a:p>
            <a:pPr algn="l">
              <a:lnSpc>
                <a:spcPct val="112000"/>
              </a:lnSpc>
            </a:pPr>
            <a:r>
              <a:rPr lang="en-US" altLang="zh-CN" sz="3400" b="1" dirty="0">
                <a:solidFill>
                  <a:schemeClr val="bg1"/>
                </a:solidFill>
                <a:ea typeface="微软雅黑" panose="020B0503020204020204" pitchFamily="34" charset="-122"/>
              </a:rPr>
              <a:t>If you abide in Me, and My words abide in you, you will ask what you desire, and it shall be done for you.</a:t>
            </a:r>
          </a:p>
        </p:txBody>
      </p:sp>
    </p:spTree>
    <p:extLst>
      <p:ext uri="{BB962C8B-B14F-4D97-AF65-F5344CB8AC3E}">
        <p14:creationId xmlns:p14="http://schemas.microsoft.com/office/powerpoint/2010/main" val="3363466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出埃及記 </a:t>
            </a:r>
            <a:r>
              <a:rPr lang="en-US" altLang="zh-CN" sz="3400" b="1" u="sng" dirty="0">
                <a:solidFill>
                  <a:schemeClr val="bg1"/>
                </a:solidFill>
                <a:ea typeface="微软雅黑" panose="020B0503020204020204" pitchFamily="34" charset="-122"/>
              </a:rPr>
              <a:t>Exodus 32:7-14】</a:t>
            </a:r>
          </a:p>
          <a:p>
            <a:pPr algn="l">
              <a:lnSpc>
                <a:spcPct val="112000"/>
              </a:lnSpc>
            </a:pPr>
            <a:r>
              <a:rPr lang="en-US" altLang="zh-CN" sz="3400" b="1" dirty="0">
                <a:solidFill>
                  <a:srgbClr val="FFFF00"/>
                </a:solidFill>
                <a:ea typeface="微软雅黑" panose="020B0503020204020204" pitchFamily="34" charset="-122"/>
              </a:rPr>
              <a:t>12 </a:t>
            </a:r>
            <a:r>
              <a:rPr lang="zh-CN" altLang="en-US" sz="3400" b="1" dirty="0">
                <a:solidFill>
                  <a:srgbClr val="FFFF00"/>
                </a:solidFill>
                <a:ea typeface="微软雅黑" panose="020B0503020204020204" pitchFamily="34" charset="-122"/>
              </a:rPr>
              <a:t>爲什麽使埃及人議論說：‘祂領他們出去，是要降禍與他們，把他們殺在山中，將他們從地上除滅。’求你轉意，不發你的烈怒；後悔，不降禍與你的百姓。</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Why should the Egyptians speak, and say, ‘He brought them out to harm them, to kill them in the mountains, and to consume them from the face of the earth’? Turn from Your fierce wrath, and relent from this harm to Your people.</a:t>
            </a:r>
          </a:p>
        </p:txBody>
      </p:sp>
    </p:spTree>
    <p:extLst>
      <p:ext uri="{BB962C8B-B14F-4D97-AF65-F5344CB8AC3E}">
        <p14:creationId xmlns:p14="http://schemas.microsoft.com/office/powerpoint/2010/main" val="412478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出埃及記 </a:t>
            </a:r>
            <a:r>
              <a:rPr lang="en-US" altLang="zh-CN" sz="3200" b="1" u="sng" dirty="0">
                <a:solidFill>
                  <a:schemeClr val="bg1"/>
                </a:solidFill>
                <a:ea typeface="微软雅黑" panose="020B0503020204020204" pitchFamily="34" charset="-122"/>
              </a:rPr>
              <a:t>Exodus 32:7-14】</a:t>
            </a:r>
          </a:p>
          <a:p>
            <a:pPr algn="l">
              <a:lnSpc>
                <a:spcPct val="112000"/>
              </a:lnSpc>
            </a:pPr>
            <a:r>
              <a:rPr lang="en-US" altLang="zh-CN" sz="3200" b="1" dirty="0">
                <a:solidFill>
                  <a:srgbClr val="FFFF00"/>
                </a:solidFill>
                <a:ea typeface="微软雅黑" panose="020B0503020204020204" pitchFamily="34" charset="-122"/>
              </a:rPr>
              <a:t>13 </a:t>
            </a:r>
            <a:r>
              <a:rPr lang="zh-CN" altLang="en-US" sz="3200" b="1" dirty="0">
                <a:solidFill>
                  <a:srgbClr val="FFFF00"/>
                </a:solidFill>
                <a:ea typeface="微软雅黑" panose="020B0503020204020204" pitchFamily="34" charset="-122"/>
              </a:rPr>
              <a:t>求你記念你的僕人亞伯拉罕、以撒、以色列，你曾指著自己起誓說：‘我必使你們的後裔像天上的星那樣多，幷且我所應許的這全地，必給你們的後裔，他們要永遠承受爲業。’” </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Remember Abraham, Isaac, and Israel, Your servants, to whom You swore by Your own self, and said to them, ‘I will multiply your descendants as the stars of heaven; and all this land that I have spoken of I give to your descendants, and they shall inherit it forever.’”</a:t>
            </a:r>
          </a:p>
        </p:txBody>
      </p:sp>
    </p:spTree>
    <p:extLst>
      <p:ext uri="{BB962C8B-B14F-4D97-AF65-F5344CB8AC3E}">
        <p14:creationId xmlns:p14="http://schemas.microsoft.com/office/powerpoint/2010/main" val="3991546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出埃及記 </a:t>
            </a:r>
            <a:r>
              <a:rPr lang="en-US" altLang="zh-CN" sz="3200" b="1" u="sng" dirty="0">
                <a:solidFill>
                  <a:schemeClr val="bg1"/>
                </a:solidFill>
                <a:ea typeface="微软雅黑" panose="020B0503020204020204" pitchFamily="34" charset="-122"/>
              </a:rPr>
              <a:t>Exodus 32:7-14】</a:t>
            </a:r>
          </a:p>
          <a:p>
            <a:pPr algn="l">
              <a:lnSpc>
                <a:spcPct val="112000"/>
              </a:lnSpc>
            </a:pPr>
            <a:r>
              <a:rPr lang="en-US" altLang="zh-CN" sz="3200" b="1" dirty="0">
                <a:solidFill>
                  <a:srgbClr val="FFFF00"/>
                </a:solidFill>
                <a:ea typeface="微软雅黑" panose="020B0503020204020204" pitchFamily="34" charset="-122"/>
              </a:rPr>
              <a:t>14 </a:t>
            </a:r>
            <a:r>
              <a:rPr lang="zh-CN" altLang="en-US" sz="3200" b="1" dirty="0">
                <a:solidFill>
                  <a:srgbClr val="FFFF00"/>
                </a:solidFill>
                <a:ea typeface="微软雅黑" panose="020B0503020204020204" pitchFamily="34" charset="-122"/>
              </a:rPr>
              <a:t>于是耶和華後悔，不把所說的禍降與祂的百姓。</a:t>
            </a:r>
          </a:p>
          <a:p>
            <a:pPr algn="l">
              <a:lnSpc>
                <a:spcPct val="112000"/>
              </a:lnSpc>
            </a:pPr>
            <a:r>
              <a:rPr lang="en-US" altLang="zh-CN" sz="3200" b="1" dirty="0">
                <a:solidFill>
                  <a:schemeClr val="bg1"/>
                </a:solidFill>
                <a:ea typeface="微软雅黑" panose="020B0503020204020204" pitchFamily="34" charset="-122"/>
              </a:rPr>
              <a:t>So the Lord relented from the harm which He said He would do to His people.</a:t>
            </a:r>
          </a:p>
        </p:txBody>
      </p:sp>
    </p:spTree>
    <p:extLst>
      <p:ext uri="{BB962C8B-B14F-4D97-AF65-F5344CB8AC3E}">
        <p14:creationId xmlns:p14="http://schemas.microsoft.com/office/powerpoint/2010/main" val="3351351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以西結書結 </a:t>
            </a:r>
            <a:r>
              <a:rPr lang="en-US" altLang="zh-CN" sz="3200" b="1" u="sng" dirty="0">
                <a:solidFill>
                  <a:schemeClr val="bg1"/>
                </a:solidFill>
                <a:ea typeface="微软雅黑" panose="020B0503020204020204" pitchFamily="34" charset="-122"/>
              </a:rPr>
              <a:t>Ezekiel 20:7-9】</a:t>
            </a:r>
          </a:p>
          <a:p>
            <a:pPr algn="l">
              <a:lnSpc>
                <a:spcPct val="112000"/>
              </a:lnSpc>
            </a:pPr>
            <a:r>
              <a:rPr lang="en-US" altLang="zh-CN" sz="3200" b="1" dirty="0">
                <a:solidFill>
                  <a:srgbClr val="FFFF00"/>
                </a:solidFill>
                <a:ea typeface="微软雅黑" panose="020B0503020204020204" pitchFamily="34" charset="-122"/>
              </a:rPr>
              <a:t>7 </a:t>
            </a:r>
            <a:r>
              <a:rPr lang="zh-CN" altLang="en-US" sz="3200" b="1" dirty="0">
                <a:solidFill>
                  <a:srgbClr val="FFFF00"/>
                </a:solidFill>
                <a:ea typeface="微软雅黑" panose="020B0503020204020204" pitchFamily="34" charset="-122"/>
              </a:rPr>
              <a:t>我對他們說：‘你們各人要拋弃眼所喜愛那可憎之物，不可因埃及的偶像玷污自己。我是耶和華你們的　神。’</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Then I said to them, ‘Each of you, throw away the abominations which are before his eyes, and do not defile yourselves with the idols of Egypt. I am the Lord your God.’</a:t>
            </a:r>
          </a:p>
        </p:txBody>
      </p:sp>
    </p:spTree>
    <p:extLst>
      <p:ext uri="{BB962C8B-B14F-4D97-AF65-F5344CB8AC3E}">
        <p14:creationId xmlns:p14="http://schemas.microsoft.com/office/powerpoint/2010/main" val="383919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以西結書結 </a:t>
            </a:r>
            <a:r>
              <a:rPr lang="en-US" altLang="zh-CN" sz="3200" b="1" u="sng" dirty="0">
                <a:solidFill>
                  <a:schemeClr val="bg1"/>
                </a:solidFill>
                <a:ea typeface="微软雅黑" panose="020B0503020204020204" pitchFamily="34" charset="-122"/>
              </a:rPr>
              <a:t>Ezekiel 20:7-9】</a:t>
            </a:r>
          </a:p>
          <a:p>
            <a:pPr algn="l">
              <a:lnSpc>
                <a:spcPct val="112000"/>
              </a:lnSpc>
            </a:pPr>
            <a:r>
              <a:rPr lang="en-US" altLang="zh-CN" sz="3200" b="1" dirty="0">
                <a:solidFill>
                  <a:srgbClr val="FFFF00"/>
                </a:solidFill>
                <a:ea typeface="微软雅黑" panose="020B0503020204020204" pitchFamily="34" charset="-122"/>
              </a:rPr>
              <a:t>8 </a:t>
            </a:r>
            <a:r>
              <a:rPr lang="zh-CN" altLang="en-US" sz="3200" b="1" dirty="0">
                <a:solidFill>
                  <a:srgbClr val="FFFF00"/>
                </a:solidFill>
                <a:ea typeface="微软雅黑" panose="020B0503020204020204" pitchFamily="34" charset="-122"/>
              </a:rPr>
              <a:t>他們却悖逆我，不肯聽從我，不拋弃他們眼所喜愛那可憎之物，不離弃埃及的偶像。“我就說：我要將我的忿怒傾在他們身上，在埃及地向他們成就我怒中所定的。</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But they rebelled against Me and would not obey Me. They did not all cast away the abominations which were before their eyes, nor did they forsake the idols of Egypt. Then I said, ‘I will pour out My fury on them and fulfill My anger against them in the midst of the land of Egypt.’</a:t>
            </a:r>
          </a:p>
        </p:txBody>
      </p:sp>
    </p:spTree>
    <p:extLst>
      <p:ext uri="{BB962C8B-B14F-4D97-AF65-F5344CB8AC3E}">
        <p14:creationId xmlns:p14="http://schemas.microsoft.com/office/powerpoint/2010/main" val="3878025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以西結書結 </a:t>
            </a:r>
            <a:r>
              <a:rPr lang="en-US" altLang="zh-CN" sz="3200" b="1" u="sng" dirty="0">
                <a:solidFill>
                  <a:schemeClr val="bg1"/>
                </a:solidFill>
                <a:ea typeface="微软雅黑" panose="020B0503020204020204" pitchFamily="34" charset="-122"/>
              </a:rPr>
              <a:t>Ezekiel 20:7-9】</a:t>
            </a:r>
          </a:p>
          <a:p>
            <a:pPr algn="l">
              <a:lnSpc>
                <a:spcPct val="112000"/>
              </a:lnSpc>
            </a:pPr>
            <a:r>
              <a:rPr lang="en-US" altLang="zh-CN" sz="3200" b="1" dirty="0">
                <a:solidFill>
                  <a:srgbClr val="FFFF00"/>
                </a:solidFill>
                <a:ea typeface="微软雅黑" panose="020B0503020204020204" pitchFamily="34" charset="-122"/>
              </a:rPr>
              <a:t>9 </a:t>
            </a:r>
            <a:r>
              <a:rPr lang="zh-CN" altLang="en-US" sz="3200" b="1" dirty="0">
                <a:solidFill>
                  <a:srgbClr val="FFFF00"/>
                </a:solidFill>
                <a:ea typeface="微软雅黑" panose="020B0503020204020204" pitchFamily="34" charset="-122"/>
              </a:rPr>
              <a:t>我却爲我名的緣故沒有這樣行，免得我名在他們所住的列國人眼前被褻瀆，我領他們出埃及地，在這列國人的眼前將自己向他們顯現。</a:t>
            </a:r>
          </a:p>
          <a:p>
            <a:pPr algn="l">
              <a:lnSpc>
                <a:spcPct val="112000"/>
              </a:lnSpc>
            </a:pPr>
            <a:r>
              <a:rPr lang="en-US" altLang="zh-CN" sz="3200" b="1" dirty="0">
                <a:solidFill>
                  <a:schemeClr val="bg1"/>
                </a:solidFill>
                <a:ea typeface="微软雅黑" panose="020B0503020204020204" pitchFamily="34" charset="-122"/>
              </a:rPr>
              <a:t>But I acted for My name’s sake, that it should not be profaned before the Gentiles among whom they were, in whose sight I had made Myself known to them, to bring them out of the land of Egypt.</a:t>
            </a:r>
          </a:p>
        </p:txBody>
      </p:sp>
    </p:spTree>
    <p:extLst>
      <p:ext uri="{BB962C8B-B14F-4D97-AF65-F5344CB8AC3E}">
        <p14:creationId xmlns:p14="http://schemas.microsoft.com/office/powerpoint/2010/main" val="410770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以賽亞書 </a:t>
            </a:r>
            <a:r>
              <a:rPr lang="en-US" altLang="zh-CN" sz="3200" b="1" u="sng" dirty="0">
                <a:solidFill>
                  <a:schemeClr val="bg1"/>
                </a:solidFill>
                <a:ea typeface="微软雅黑" panose="020B0503020204020204" pitchFamily="34" charset="-122"/>
              </a:rPr>
              <a:t>Isaiah 59:15b-16】</a:t>
            </a:r>
          </a:p>
          <a:p>
            <a:pPr algn="l">
              <a:lnSpc>
                <a:spcPct val="112000"/>
              </a:lnSpc>
            </a:pPr>
            <a:r>
              <a:rPr lang="en-US" altLang="zh-CN" sz="3200" b="1" dirty="0">
                <a:solidFill>
                  <a:srgbClr val="FFFF00"/>
                </a:solidFill>
                <a:ea typeface="微软雅黑" panose="020B0503020204020204" pitchFamily="34" charset="-122"/>
              </a:rPr>
              <a:t>15b……</a:t>
            </a:r>
            <a:r>
              <a:rPr lang="zh-CN" altLang="en-US" sz="3200" b="1" dirty="0">
                <a:solidFill>
                  <a:srgbClr val="FFFF00"/>
                </a:solidFill>
                <a:ea typeface="微软雅黑" panose="020B0503020204020204" pitchFamily="34" charset="-122"/>
              </a:rPr>
              <a:t>那時，耶和華看見沒有公平，甚不喜悅。</a:t>
            </a:r>
          </a:p>
          <a:p>
            <a:pPr algn="l">
              <a:lnSpc>
                <a:spcPct val="112000"/>
              </a:lnSpc>
            </a:pPr>
            <a:r>
              <a:rPr lang="en-US" altLang="zh-CN" sz="3200" b="1" dirty="0">
                <a:solidFill>
                  <a:schemeClr val="bg1"/>
                </a:solidFill>
                <a:ea typeface="微软雅黑" panose="020B0503020204020204" pitchFamily="34" charset="-122"/>
              </a:rPr>
              <a:t>Then the Lord saw it, and it displeased Him That there was no justice.</a:t>
            </a:r>
          </a:p>
          <a:p>
            <a:pPr algn="l">
              <a:lnSpc>
                <a:spcPct val="112000"/>
              </a:lnSpc>
            </a:pPr>
            <a:r>
              <a:rPr lang="en-US" altLang="zh-CN" sz="3200" b="1" dirty="0">
                <a:solidFill>
                  <a:srgbClr val="FFFF00"/>
                </a:solidFill>
                <a:ea typeface="微软雅黑" panose="020B0503020204020204" pitchFamily="34" charset="-122"/>
              </a:rPr>
              <a:t>16 </a:t>
            </a:r>
            <a:r>
              <a:rPr lang="zh-CN" altLang="en-US" sz="3200" b="1" dirty="0">
                <a:solidFill>
                  <a:srgbClr val="FFFF00"/>
                </a:solidFill>
                <a:ea typeface="微软雅黑" panose="020B0503020204020204" pitchFamily="34" charset="-122"/>
              </a:rPr>
              <a:t>祂見無人拯救，無人代求，甚爲詫异，就用自己的膀臂施行拯救，以公義扶持自己。</a:t>
            </a:r>
          </a:p>
          <a:p>
            <a:pPr algn="l">
              <a:lnSpc>
                <a:spcPct val="112000"/>
              </a:lnSpc>
            </a:pPr>
            <a:r>
              <a:rPr lang="en-US" altLang="zh-CN" sz="3200" b="1" dirty="0">
                <a:solidFill>
                  <a:schemeClr val="bg1"/>
                </a:solidFill>
                <a:ea typeface="微软雅黑" panose="020B0503020204020204" pitchFamily="34" charset="-122"/>
              </a:rPr>
              <a:t>He saw that there was no man, And wondered that there was no intercessor; Therefore His own arm brought salvation for Him; And His own righteousness, it sustained Him.</a:t>
            </a:r>
          </a:p>
        </p:txBody>
      </p:sp>
    </p:spTree>
    <p:extLst>
      <p:ext uri="{BB962C8B-B14F-4D97-AF65-F5344CB8AC3E}">
        <p14:creationId xmlns:p14="http://schemas.microsoft.com/office/powerpoint/2010/main" val="3469758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6:9-13】</a:t>
            </a:r>
          </a:p>
          <a:p>
            <a:pPr algn="l">
              <a:lnSpc>
                <a:spcPct val="112000"/>
              </a:lnSpc>
            </a:pPr>
            <a:r>
              <a:rPr lang="en-US" altLang="zh-CN" sz="3400" b="1" dirty="0">
                <a:solidFill>
                  <a:srgbClr val="FFFF00"/>
                </a:solidFill>
                <a:ea typeface="微软雅黑" panose="020B0503020204020204" pitchFamily="34" charset="-122"/>
              </a:rPr>
              <a:t>9 “</a:t>
            </a:r>
            <a:r>
              <a:rPr lang="zh-CN" altLang="en-US" sz="3400" b="1" dirty="0">
                <a:solidFill>
                  <a:srgbClr val="FFFF00"/>
                </a:solidFill>
                <a:ea typeface="微软雅黑" panose="020B0503020204020204" pitchFamily="34" charset="-122"/>
              </a:rPr>
              <a:t>所以，你們禱告要這樣說：‘我們在天上的父，願人都尊你的名爲聖。</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In this manner, therefore, pray: Our Father in heaven, Hallowed be Your name.</a:t>
            </a:r>
          </a:p>
          <a:p>
            <a:pPr algn="l">
              <a:lnSpc>
                <a:spcPct val="112000"/>
              </a:lnSpc>
            </a:pPr>
            <a:r>
              <a:rPr lang="en-US" altLang="zh-CN" sz="3400" b="1" dirty="0">
                <a:solidFill>
                  <a:srgbClr val="FFFF00"/>
                </a:solidFill>
                <a:ea typeface="微软雅黑" panose="020B0503020204020204" pitchFamily="34" charset="-122"/>
              </a:rPr>
              <a:t>10 </a:t>
            </a:r>
            <a:r>
              <a:rPr lang="zh-CN" altLang="en-US" sz="3400" b="1" dirty="0">
                <a:solidFill>
                  <a:srgbClr val="FFFF00"/>
                </a:solidFill>
                <a:ea typeface="微软雅黑" panose="020B0503020204020204" pitchFamily="34" charset="-122"/>
              </a:rPr>
              <a:t>願你的國降臨。願你的旨意行在地上，如同行在天上。</a:t>
            </a:r>
            <a:r>
              <a:rPr lang="en-US" altLang="zh-CN" sz="3400" b="1" dirty="0">
                <a:solidFill>
                  <a:schemeClr val="bg1"/>
                </a:solidFill>
                <a:ea typeface="微软雅黑" panose="020B0503020204020204" pitchFamily="34" charset="-122"/>
              </a:rPr>
              <a:t>Your kingdom come. Your will be done On earth as it is in heaven.</a:t>
            </a:r>
          </a:p>
          <a:p>
            <a:pPr algn="l">
              <a:lnSpc>
                <a:spcPct val="112000"/>
              </a:lnSpc>
            </a:pPr>
            <a:r>
              <a:rPr lang="en-US" altLang="zh-CN" sz="3400" b="1" dirty="0">
                <a:solidFill>
                  <a:srgbClr val="FFFF00"/>
                </a:solidFill>
                <a:ea typeface="微软雅黑" panose="020B0503020204020204" pitchFamily="34" charset="-122"/>
              </a:rPr>
              <a:t>11 </a:t>
            </a:r>
            <a:r>
              <a:rPr lang="zh-CN" altLang="en-US" sz="3400" b="1" dirty="0">
                <a:solidFill>
                  <a:srgbClr val="FFFF00"/>
                </a:solidFill>
                <a:ea typeface="微软雅黑" panose="020B0503020204020204" pitchFamily="34" charset="-122"/>
              </a:rPr>
              <a:t>我們日用的飲食，今日賜給我們。</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Give us this day our daily bread.</a:t>
            </a:r>
          </a:p>
        </p:txBody>
      </p:sp>
    </p:spTree>
    <p:extLst>
      <p:ext uri="{BB962C8B-B14F-4D97-AF65-F5344CB8AC3E}">
        <p14:creationId xmlns:p14="http://schemas.microsoft.com/office/powerpoint/2010/main" val="3406153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馬太福音 </a:t>
            </a:r>
            <a:r>
              <a:rPr lang="en-US" altLang="zh-CN" sz="3400" b="1" u="sng" dirty="0">
                <a:solidFill>
                  <a:schemeClr val="bg1"/>
                </a:solidFill>
                <a:ea typeface="微软雅黑" panose="020B0503020204020204" pitchFamily="34" charset="-122"/>
              </a:rPr>
              <a:t>Matthew 6:9-13】</a:t>
            </a:r>
          </a:p>
          <a:p>
            <a:pPr algn="l">
              <a:lnSpc>
                <a:spcPct val="112000"/>
              </a:lnSpc>
            </a:pPr>
            <a:r>
              <a:rPr lang="en-US" altLang="zh-CN" sz="3400" b="1" dirty="0">
                <a:solidFill>
                  <a:srgbClr val="FFFF00"/>
                </a:solidFill>
                <a:ea typeface="微软雅黑" panose="020B0503020204020204" pitchFamily="34" charset="-122"/>
              </a:rPr>
              <a:t>12 </a:t>
            </a:r>
            <a:r>
              <a:rPr lang="zh-CN" altLang="en-US" sz="3400" b="1" dirty="0">
                <a:solidFill>
                  <a:srgbClr val="FFFF00"/>
                </a:solidFill>
                <a:ea typeface="微软雅黑" panose="020B0503020204020204" pitchFamily="34" charset="-122"/>
              </a:rPr>
              <a:t>免我們的債，如同我們免了人的債。</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forgive us our debts, As we forgive our debtors.</a:t>
            </a:r>
          </a:p>
          <a:p>
            <a:pPr algn="l">
              <a:lnSpc>
                <a:spcPct val="112000"/>
              </a:lnSpc>
            </a:pPr>
            <a:r>
              <a:rPr lang="en-US" altLang="zh-CN" sz="3400" b="1" dirty="0">
                <a:solidFill>
                  <a:srgbClr val="FFFF00"/>
                </a:solidFill>
                <a:ea typeface="微软雅黑" panose="020B0503020204020204" pitchFamily="34" charset="-122"/>
              </a:rPr>
              <a:t>13 </a:t>
            </a:r>
            <a:r>
              <a:rPr lang="zh-CN" altLang="en-US" sz="3400" b="1" dirty="0">
                <a:solidFill>
                  <a:srgbClr val="FFFF00"/>
                </a:solidFill>
                <a:ea typeface="微软雅黑" panose="020B0503020204020204" pitchFamily="34" charset="-122"/>
              </a:rPr>
              <a:t>不叫我們遇見試探，救我們脫離凶惡（或作“脫離惡者”）。因爲國度、權柄、榮耀，全是你的，直到永遠。阿們（有古卷無“因爲”至“阿們”等字）。’”</a:t>
            </a:r>
          </a:p>
          <a:p>
            <a:pPr algn="l">
              <a:lnSpc>
                <a:spcPct val="112000"/>
              </a:lnSpc>
            </a:pPr>
            <a:r>
              <a:rPr lang="en-US" altLang="zh-CN" sz="3400" b="1" dirty="0">
                <a:solidFill>
                  <a:schemeClr val="bg1"/>
                </a:solidFill>
                <a:ea typeface="微软雅黑" panose="020B0503020204020204" pitchFamily="34" charset="-122"/>
              </a:rPr>
              <a:t>And do not lead us into temptation, But deliver us from the evil one. For Yours is the kingdom and the power and the glory forever. Amen. </a:t>
            </a:r>
          </a:p>
        </p:txBody>
      </p:sp>
    </p:spTree>
    <p:extLst>
      <p:ext uri="{BB962C8B-B14F-4D97-AF65-F5344CB8AC3E}">
        <p14:creationId xmlns:p14="http://schemas.microsoft.com/office/powerpoint/2010/main" val="55230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雅各書 </a:t>
            </a:r>
            <a:r>
              <a:rPr lang="en-US" altLang="zh-CN" sz="3400" b="1" u="sng" dirty="0">
                <a:solidFill>
                  <a:schemeClr val="bg1"/>
                </a:solidFill>
                <a:ea typeface="微软雅黑" panose="020B0503020204020204" pitchFamily="34" charset="-122"/>
              </a:rPr>
              <a:t>James 1:7-8】</a:t>
            </a:r>
          </a:p>
          <a:p>
            <a:pPr algn="l">
              <a:lnSpc>
                <a:spcPct val="112000"/>
              </a:lnSpc>
            </a:pPr>
            <a:r>
              <a:rPr lang="en-US" altLang="zh-CN" sz="3400" b="1" dirty="0">
                <a:solidFill>
                  <a:srgbClr val="FFFF00"/>
                </a:solidFill>
                <a:ea typeface="微软雅黑" panose="020B0503020204020204" pitchFamily="34" charset="-122"/>
              </a:rPr>
              <a:t>7 </a:t>
            </a:r>
            <a:r>
              <a:rPr lang="zh-CN" altLang="en-US" sz="3400" b="1" dirty="0">
                <a:solidFill>
                  <a:srgbClr val="FFFF00"/>
                </a:solidFill>
                <a:ea typeface="微软雅黑" panose="020B0503020204020204" pitchFamily="34" charset="-122"/>
              </a:rPr>
              <a:t>這樣的人不要想從主那裏得什麽。</a:t>
            </a:r>
          </a:p>
          <a:p>
            <a:pPr algn="l">
              <a:lnSpc>
                <a:spcPct val="112000"/>
              </a:lnSpc>
            </a:pPr>
            <a:r>
              <a:rPr lang="en-US" altLang="zh-CN" sz="3400" b="1" dirty="0">
                <a:solidFill>
                  <a:schemeClr val="bg1"/>
                </a:solidFill>
                <a:ea typeface="微软雅黑" panose="020B0503020204020204" pitchFamily="34" charset="-122"/>
              </a:rPr>
              <a:t>For let not that man suppose that he will receive anything from the Lord;</a:t>
            </a:r>
          </a:p>
          <a:p>
            <a:pPr algn="l">
              <a:lnSpc>
                <a:spcPct val="112000"/>
              </a:lnSpc>
            </a:pPr>
            <a:r>
              <a:rPr lang="en-US" altLang="zh-CN" sz="3400" b="1" dirty="0">
                <a:solidFill>
                  <a:srgbClr val="FFFF00"/>
                </a:solidFill>
                <a:ea typeface="微软雅黑" panose="020B0503020204020204" pitchFamily="34" charset="-122"/>
              </a:rPr>
              <a:t>8 </a:t>
            </a:r>
            <a:r>
              <a:rPr lang="zh-CN" altLang="en-US" sz="3400" b="1" dirty="0">
                <a:solidFill>
                  <a:srgbClr val="FFFF00"/>
                </a:solidFill>
                <a:ea typeface="微软雅黑" panose="020B0503020204020204" pitchFamily="34" charset="-122"/>
              </a:rPr>
              <a:t>心懷二意的人，在他一切所行的路上都沒有定見。</a:t>
            </a:r>
          </a:p>
          <a:p>
            <a:pPr algn="l">
              <a:lnSpc>
                <a:spcPct val="112000"/>
              </a:lnSpc>
            </a:pPr>
            <a:r>
              <a:rPr lang="en-US" altLang="zh-CN" sz="3400" b="1" dirty="0">
                <a:solidFill>
                  <a:schemeClr val="bg1"/>
                </a:solidFill>
                <a:ea typeface="微软雅黑" panose="020B0503020204020204" pitchFamily="34" charset="-122"/>
              </a:rPr>
              <a:t>he is a double-minded man, unstable in all his ways.</a:t>
            </a:r>
          </a:p>
        </p:txBody>
      </p:sp>
    </p:spTree>
    <p:extLst>
      <p:ext uri="{BB962C8B-B14F-4D97-AF65-F5344CB8AC3E}">
        <p14:creationId xmlns:p14="http://schemas.microsoft.com/office/powerpoint/2010/main" val="70944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何西阿書 </a:t>
            </a:r>
            <a:r>
              <a:rPr lang="en-US" altLang="zh-CN" sz="3400" b="1" u="sng" dirty="0">
                <a:solidFill>
                  <a:schemeClr val="bg1"/>
                </a:solidFill>
                <a:ea typeface="微软雅黑" panose="020B0503020204020204" pitchFamily="34" charset="-122"/>
              </a:rPr>
              <a:t>Hosea 10:2】</a:t>
            </a:r>
          </a:p>
          <a:p>
            <a:pPr algn="l">
              <a:lnSpc>
                <a:spcPct val="112000"/>
              </a:lnSpc>
            </a:pPr>
            <a:r>
              <a:rPr lang="zh-CN" altLang="en-US" sz="3400" b="1" dirty="0">
                <a:solidFill>
                  <a:srgbClr val="FFFF00"/>
                </a:solidFill>
                <a:ea typeface="微软雅黑" panose="020B0503020204020204" pitchFamily="34" charset="-122"/>
              </a:rPr>
              <a:t>他們心懷二意，現今要定爲有罪。耶和華必拆毀他們的祭壇，毀壞他們的柱像。</a:t>
            </a:r>
          </a:p>
          <a:p>
            <a:pPr algn="l">
              <a:lnSpc>
                <a:spcPct val="112000"/>
              </a:lnSpc>
            </a:pPr>
            <a:r>
              <a:rPr lang="en-US" altLang="zh-CN" sz="3400" b="1" dirty="0">
                <a:solidFill>
                  <a:schemeClr val="bg1"/>
                </a:solidFill>
                <a:ea typeface="微软雅黑" panose="020B0503020204020204" pitchFamily="34" charset="-122"/>
              </a:rPr>
              <a:t>Their heart is divided; Now they are held guilty. He will break down their altars; He will ruin their sacred pillars.</a:t>
            </a:r>
          </a:p>
        </p:txBody>
      </p:sp>
    </p:spTree>
    <p:extLst>
      <p:ext uri="{BB962C8B-B14F-4D97-AF65-F5344CB8AC3E}">
        <p14:creationId xmlns:p14="http://schemas.microsoft.com/office/powerpoint/2010/main" val="18337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箴言 </a:t>
            </a:r>
            <a:r>
              <a:rPr lang="en-US" altLang="zh-CN" sz="3400" b="1" u="sng" dirty="0">
                <a:solidFill>
                  <a:schemeClr val="bg1"/>
                </a:solidFill>
                <a:ea typeface="微软雅黑" panose="020B0503020204020204" pitchFamily="34" charset="-122"/>
              </a:rPr>
              <a:t>Proverbs  3:5-6】</a:t>
            </a:r>
          </a:p>
          <a:p>
            <a:pPr algn="l">
              <a:lnSpc>
                <a:spcPct val="112000"/>
              </a:lnSpc>
            </a:pPr>
            <a:r>
              <a:rPr lang="en-US" altLang="zh-CN" sz="3400" b="1" dirty="0">
                <a:solidFill>
                  <a:srgbClr val="FFFF00"/>
                </a:solidFill>
                <a:ea typeface="微软雅黑" panose="020B0503020204020204" pitchFamily="34" charset="-122"/>
              </a:rPr>
              <a:t>5 </a:t>
            </a:r>
            <a:r>
              <a:rPr lang="zh-CN" altLang="en-US" sz="3400" b="1" dirty="0">
                <a:solidFill>
                  <a:srgbClr val="FFFF00"/>
                </a:solidFill>
                <a:ea typeface="微软雅黑" panose="020B0503020204020204" pitchFamily="34" charset="-122"/>
              </a:rPr>
              <a:t>你要專心仰賴耶和華，不可倚靠自己的聰明，</a:t>
            </a:r>
          </a:p>
          <a:p>
            <a:pPr algn="l">
              <a:lnSpc>
                <a:spcPct val="112000"/>
              </a:lnSpc>
            </a:pPr>
            <a:r>
              <a:rPr lang="en-US" altLang="zh-CN" sz="3400" b="1" dirty="0">
                <a:solidFill>
                  <a:schemeClr val="bg1"/>
                </a:solidFill>
                <a:ea typeface="微软雅黑" panose="020B0503020204020204" pitchFamily="34" charset="-122"/>
              </a:rPr>
              <a:t>Trust in the Lord with all your heart, And lean not on your own understanding;</a:t>
            </a:r>
          </a:p>
          <a:p>
            <a:pPr algn="l">
              <a:lnSpc>
                <a:spcPct val="112000"/>
              </a:lnSpc>
            </a:pPr>
            <a:r>
              <a:rPr lang="en-US" altLang="zh-CN" sz="3400" b="1" dirty="0">
                <a:solidFill>
                  <a:srgbClr val="FFFF00"/>
                </a:solidFill>
                <a:ea typeface="微软雅黑" panose="020B0503020204020204" pitchFamily="34" charset="-122"/>
              </a:rPr>
              <a:t>6 </a:t>
            </a:r>
            <a:r>
              <a:rPr lang="zh-CN" altLang="en-US" sz="3400" b="1" dirty="0">
                <a:solidFill>
                  <a:srgbClr val="FFFF00"/>
                </a:solidFill>
                <a:ea typeface="微软雅黑" panose="020B0503020204020204" pitchFamily="34" charset="-122"/>
              </a:rPr>
              <a:t>在你一切所行的事上，都要認定祂，祂必指引你的路。</a:t>
            </a:r>
          </a:p>
          <a:p>
            <a:pPr algn="l">
              <a:lnSpc>
                <a:spcPct val="112000"/>
              </a:lnSpc>
            </a:pPr>
            <a:r>
              <a:rPr lang="en-US" altLang="zh-CN" sz="3400" b="1" dirty="0">
                <a:solidFill>
                  <a:schemeClr val="bg1"/>
                </a:solidFill>
                <a:ea typeface="微软雅黑" panose="020B0503020204020204" pitchFamily="34" charset="-122"/>
              </a:rPr>
              <a:t>In all your ways acknowledge Him, And He shall direct your paths.</a:t>
            </a:r>
          </a:p>
        </p:txBody>
      </p:sp>
    </p:spTree>
    <p:extLst>
      <p:ext uri="{BB962C8B-B14F-4D97-AF65-F5344CB8AC3E}">
        <p14:creationId xmlns:p14="http://schemas.microsoft.com/office/powerpoint/2010/main" val="3712648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耶利米書 </a:t>
            </a:r>
            <a:r>
              <a:rPr lang="en-US" altLang="zh-CN" sz="3400" b="1" u="sng" dirty="0">
                <a:solidFill>
                  <a:schemeClr val="bg1"/>
                </a:solidFill>
                <a:ea typeface="微软雅黑" panose="020B0503020204020204" pitchFamily="34" charset="-122"/>
              </a:rPr>
              <a:t>Jeremiah 17:5</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7】</a:t>
            </a:r>
          </a:p>
          <a:p>
            <a:pPr algn="l">
              <a:lnSpc>
                <a:spcPct val="112000"/>
              </a:lnSpc>
            </a:pPr>
            <a:r>
              <a:rPr lang="en-US" altLang="zh-CN" sz="3400" b="1" dirty="0">
                <a:solidFill>
                  <a:srgbClr val="FFFF00"/>
                </a:solidFill>
                <a:ea typeface="微软雅黑" panose="020B0503020204020204" pitchFamily="34" charset="-122"/>
              </a:rPr>
              <a:t>5 </a:t>
            </a:r>
            <a:r>
              <a:rPr lang="zh-CN" altLang="en-US" sz="3400" b="1" dirty="0">
                <a:solidFill>
                  <a:srgbClr val="FFFF00"/>
                </a:solidFill>
                <a:ea typeface="微软雅黑" panose="020B0503020204020204" pitchFamily="34" charset="-122"/>
              </a:rPr>
              <a:t>耶和華如此說：倚靠人血肉的膀臂，心中離弃耶和華的，那人有禍了！</a:t>
            </a:r>
          </a:p>
          <a:p>
            <a:pPr algn="l">
              <a:lnSpc>
                <a:spcPct val="112000"/>
              </a:lnSpc>
            </a:pPr>
            <a:r>
              <a:rPr lang="en-US" altLang="zh-CN" sz="3400" b="1" dirty="0">
                <a:solidFill>
                  <a:schemeClr val="bg1"/>
                </a:solidFill>
                <a:ea typeface="微软雅黑" panose="020B0503020204020204" pitchFamily="34" charset="-122"/>
              </a:rPr>
              <a:t>Thus says the Lord: “Cursed is the man who trusts in man And makes flesh his strength, Whose heart departs from the Lord.</a:t>
            </a:r>
          </a:p>
          <a:p>
            <a:pPr algn="l">
              <a:lnSpc>
                <a:spcPct val="112000"/>
              </a:lnSpc>
            </a:pPr>
            <a:r>
              <a:rPr lang="en-US" altLang="zh-CN" sz="3400" b="1" dirty="0">
                <a:solidFill>
                  <a:srgbClr val="FFFF00"/>
                </a:solidFill>
                <a:ea typeface="微软雅黑" panose="020B0503020204020204" pitchFamily="34" charset="-122"/>
              </a:rPr>
              <a:t>7 </a:t>
            </a:r>
            <a:r>
              <a:rPr lang="zh-CN" altLang="en-US" sz="3400" b="1" dirty="0">
                <a:solidFill>
                  <a:srgbClr val="FFFF00"/>
                </a:solidFill>
                <a:ea typeface="微软雅黑" panose="020B0503020204020204" pitchFamily="34" charset="-122"/>
              </a:rPr>
              <a:t>倚靠耶和華、以耶和華爲可靠的，那人有福了。</a:t>
            </a: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Blessed is the man who trusts in the Lord, And whose hope is the Lord.</a:t>
            </a:r>
          </a:p>
        </p:txBody>
      </p:sp>
    </p:spTree>
    <p:extLst>
      <p:ext uri="{BB962C8B-B14F-4D97-AF65-F5344CB8AC3E}">
        <p14:creationId xmlns:p14="http://schemas.microsoft.com/office/powerpoint/2010/main" val="377951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提摩太前書 </a:t>
            </a:r>
            <a:r>
              <a:rPr lang="en-US" altLang="zh-CN" sz="3400" b="1" u="sng" dirty="0">
                <a:solidFill>
                  <a:schemeClr val="bg1"/>
                </a:solidFill>
                <a:ea typeface="微软雅黑" panose="020B0503020204020204" pitchFamily="34" charset="-122"/>
              </a:rPr>
              <a:t>1 Timothy 6:17】</a:t>
            </a:r>
          </a:p>
          <a:p>
            <a:pPr algn="l">
              <a:lnSpc>
                <a:spcPct val="112000"/>
              </a:lnSpc>
            </a:pPr>
            <a:r>
              <a:rPr lang="zh-CN" altLang="en-US" sz="3400" b="1" dirty="0">
                <a:solidFill>
                  <a:srgbClr val="FFFF00"/>
                </a:solidFill>
                <a:ea typeface="微软雅黑" panose="020B0503020204020204" pitchFamily="34" charset="-122"/>
              </a:rPr>
              <a:t>你要囑咐那些今世富足的人，不要自高，也不要倚靠無定的錢財；只要倚靠那厚賜百物給我們享受的　神。</a:t>
            </a:r>
          </a:p>
          <a:p>
            <a:pPr algn="l">
              <a:lnSpc>
                <a:spcPct val="112000"/>
              </a:lnSpc>
            </a:pPr>
            <a:r>
              <a:rPr lang="en-US" altLang="zh-CN" sz="3400" b="1" dirty="0">
                <a:solidFill>
                  <a:schemeClr val="bg1"/>
                </a:solidFill>
                <a:ea typeface="微软雅黑" panose="020B0503020204020204" pitchFamily="34" charset="-122"/>
              </a:rPr>
              <a:t>Command those who are rich in this present age not to be haughty, nor to trust in uncertain riches but in the living God, who gives us richly all things to enjoy.</a:t>
            </a:r>
          </a:p>
        </p:txBody>
      </p:sp>
    </p:spTree>
    <p:extLst>
      <p:ext uri="{BB962C8B-B14F-4D97-AF65-F5344CB8AC3E}">
        <p14:creationId xmlns:p14="http://schemas.microsoft.com/office/powerpoint/2010/main" val="351915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出埃及記 </a:t>
            </a:r>
            <a:r>
              <a:rPr lang="en-US" altLang="zh-CN" sz="3400" b="1" u="sng" dirty="0">
                <a:solidFill>
                  <a:schemeClr val="bg1"/>
                </a:solidFill>
                <a:ea typeface="微软雅黑" panose="020B0503020204020204" pitchFamily="34" charset="-122"/>
              </a:rPr>
              <a:t>Exodus 9:16】</a:t>
            </a:r>
          </a:p>
          <a:p>
            <a:pPr algn="l">
              <a:lnSpc>
                <a:spcPct val="112000"/>
              </a:lnSpc>
            </a:pPr>
            <a:r>
              <a:rPr lang="zh-CN" altLang="en-US" sz="3400" b="1" dirty="0">
                <a:solidFill>
                  <a:srgbClr val="FFFF00"/>
                </a:solidFill>
                <a:ea typeface="微软雅黑" panose="020B0503020204020204" pitchFamily="34" charset="-122"/>
              </a:rPr>
              <a:t>其實我叫你存立，是特要向你顯我的大能，幷要使我的名傳遍天下。</a:t>
            </a:r>
          </a:p>
          <a:p>
            <a:pPr algn="l">
              <a:lnSpc>
                <a:spcPct val="112000"/>
              </a:lnSpc>
            </a:pPr>
            <a:r>
              <a:rPr lang="en-US" altLang="zh-CN" sz="3400" b="1" dirty="0">
                <a:solidFill>
                  <a:schemeClr val="bg1"/>
                </a:solidFill>
                <a:ea typeface="微软雅黑" panose="020B0503020204020204" pitchFamily="34" charset="-122"/>
              </a:rPr>
              <a:t>But indeed for this purpose I have raised you up, that I may show My power in you, and that My name may be declared in all the earth.</a:t>
            </a:r>
          </a:p>
          <a:p>
            <a:pPr algn="l">
              <a:lnSpc>
                <a:spcPct val="112000"/>
              </a:lnSpc>
            </a:pPr>
            <a:endParaRPr lang="en-US" altLang="zh-CN" sz="3400" b="1" u="sng" dirty="0">
              <a:solidFill>
                <a:schemeClr val="bg1"/>
              </a:solidFill>
              <a:ea typeface="微软雅黑" panose="020B0503020204020204" pitchFamily="34" charset="-122"/>
            </a:endParaRPr>
          </a:p>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箴言 </a:t>
            </a:r>
            <a:r>
              <a:rPr lang="en-US" altLang="zh-CN" sz="3400" b="1" u="sng" dirty="0">
                <a:solidFill>
                  <a:schemeClr val="bg1"/>
                </a:solidFill>
                <a:ea typeface="微软雅黑" panose="020B0503020204020204" pitchFamily="34" charset="-122"/>
              </a:rPr>
              <a:t>Proverbs 16:4a】</a:t>
            </a:r>
          </a:p>
          <a:p>
            <a:pPr algn="l">
              <a:lnSpc>
                <a:spcPct val="112000"/>
              </a:lnSpc>
            </a:pPr>
            <a:r>
              <a:rPr lang="zh-CN" altLang="en-US" sz="3400" b="1" dirty="0">
                <a:solidFill>
                  <a:srgbClr val="FFFF00"/>
                </a:solidFill>
                <a:ea typeface="微软雅黑" panose="020B0503020204020204" pitchFamily="34" charset="-122"/>
              </a:rPr>
              <a:t>神所造的，都是爲祂自己造的</a:t>
            </a:r>
            <a:r>
              <a:rPr lang="en-US" altLang="zh-CN" sz="3400" b="1" dirty="0">
                <a:solidFill>
                  <a:srgbClr val="FFFF00"/>
                </a:solidFill>
                <a:ea typeface="微软雅黑" panose="020B0503020204020204" pitchFamily="34" charset="-122"/>
              </a:rPr>
              <a:t>……</a:t>
            </a:r>
            <a:r>
              <a:rPr lang="zh-CN" altLang="en-US" sz="3400" b="1" dirty="0">
                <a:solidFill>
                  <a:srgbClr val="FFFF00"/>
                </a:solidFill>
                <a:ea typeface="微软雅黑" panose="020B0503020204020204" pitchFamily="34" charset="-122"/>
              </a:rPr>
              <a:t>（直譯）</a:t>
            </a:r>
          </a:p>
          <a:p>
            <a:pPr algn="l">
              <a:lnSpc>
                <a:spcPct val="112000"/>
              </a:lnSpc>
            </a:pPr>
            <a:r>
              <a:rPr lang="en-US" altLang="zh-CN" sz="3400" b="1" dirty="0">
                <a:solidFill>
                  <a:schemeClr val="bg1"/>
                </a:solidFill>
                <a:ea typeface="微软雅黑" panose="020B0503020204020204" pitchFamily="34" charset="-122"/>
              </a:rPr>
              <a:t>The LORD has made all for Himself….(NKJV)</a:t>
            </a:r>
          </a:p>
        </p:txBody>
      </p:sp>
    </p:spTree>
    <p:extLst>
      <p:ext uri="{BB962C8B-B14F-4D97-AF65-F5344CB8AC3E}">
        <p14:creationId xmlns:p14="http://schemas.microsoft.com/office/powerpoint/2010/main" val="12931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以賽亞書 </a:t>
            </a:r>
            <a:r>
              <a:rPr lang="en-US" altLang="zh-CN" sz="3200" b="1" u="sng" dirty="0">
                <a:solidFill>
                  <a:schemeClr val="bg1"/>
                </a:solidFill>
                <a:ea typeface="微软雅黑" panose="020B0503020204020204" pitchFamily="34" charset="-122"/>
              </a:rPr>
              <a:t>Isaiah 43:21】</a:t>
            </a:r>
          </a:p>
          <a:p>
            <a:pPr algn="l">
              <a:lnSpc>
                <a:spcPct val="112000"/>
              </a:lnSpc>
            </a:pPr>
            <a:r>
              <a:rPr lang="zh-CN" altLang="en-US" sz="3200" b="1" dirty="0">
                <a:solidFill>
                  <a:srgbClr val="FFFF00"/>
                </a:solidFill>
                <a:ea typeface="微软雅黑" panose="020B0503020204020204" pitchFamily="34" charset="-122"/>
              </a:rPr>
              <a:t>這百姓是我爲自己所造的，好述說我的美德。”</a:t>
            </a:r>
            <a:endParaRPr lang="en-US" altLang="zh-CN" sz="3200" b="1" dirty="0">
              <a:solidFill>
                <a:srgbClr val="FFFF00"/>
              </a:solidFill>
              <a:ea typeface="微软雅黑" panose="020B0503020204020204" pitchFamily="34" charset="-122"/>
            </a:endParaRPr>
          </a:p>
          <a:p>
            <a:pPr algn="l">
              <a:lnSpc>
                <a:spcPct val="100000"/>
              </a:lnSpc>
            </a:pPr>
            <a:r>
              <a:rPr lang="en-US" altLang="zh-CN" sz="3000" b="1" dirty="0">
                <a:solidFill>
                  <a:schemeClr val="bg1"/>
                </a:solidFill>
                <a:ea typeface="微软雅黑" panose="020B0503020204020204" pitchFamily="34" charset="-122"/>
              </a:rPr>
              <a:t>This people I have formed for Myself; They shall declare My praise.</a:t>
            </a:r>
          </a:p>
          <a:p>
            <a:pPr algn="l">
              <a:lnSpc>
                <a:spcPct val="112000"/>
              </a:lnSpc>
            </a:pPr>
            <a:endParaRPr lang="en-US" altLang="zh-CN" sz="800" b="1" u="sng" dirty="0">
              <a:solidFill>
                <a:schemeClr val="bg1"/>
              </a:solidFill>
              <a:ea typeface="微软雅黑" panose="020B0503020204020204" pitchFamily="34" charset="-122"/>
            </a:endParaRPr>
          </a:p>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耶利米書 </a:t>
            </a:r>
            <a:r>
              <a:rPr lang="en-US" altLang="zh-CN" sz="3200" b="1" u="sng" dirty="0">
                <a:solidFill>
                  <a:schemeClr val="bg1"/>
                </a:solidFill>
                <a:ea typeface="微软雅黑" panose="020B0503020204020204" pitchFamily="34" charset="-122"/>
              </a:rPr>
              <a:t>Jeremiah 13:11a】</a:t>
            </a:r>
          </a:p>
          <a:p>
            <a:pPr algn="l">
              <a:lnSpc>
                <a:spcPct val="112000"/>
              </a:lnSpc>
            </a:pPr>
            <a:r>
              <a:rPr lang="zh-CN" altLang="en-US" sz="3100" b="1" dirty="0">
                <a:solidFill>
                  <a:srgbClr val="FFFF00"/>
                </a:solidFill>
                <a:ea typeface="微软雅黑" panose="020B0503020204020204" pitchFamily="34" charset="-122"/>
              </a:rPr>
              <a:t>耶和華說：腰帶怎樣緊貼人腰，照樣，我也使以色列全家和猶大全家緊貼我，好叫他們屬我爲子民，使我得名聲，得頌贊，得榮耀</a:t>
            </a:r>
            <a:r>
              <a:rPr lang="en-US" altLang="zh-CN" sz="3100" b="1" dirty="0">
                <a:solidFill>
                  <a:srgbClr val="FFFF00"/>
                </a:solidFill>
                <a:ea typeface="微软雅黑" panose="020B0503020204020204" pitchFamily="34" charset="-122"/>
              </a:rPr>
              <a:t>……”</a:t>
            </a:r>
          </a:p>
          <a:p>
            <a:pPr algn="l">
              <a:lnSpc>
                <a:spcPct val="100000"/>
              </a:lnSpc>
            </a:pPr>
            <a:r>
              <a:rPr lang="en-US" altLang="zh-CN" sz="3000" b="1" dirty="0">
                <a:solidFill>
                  <a:schemeClr val="bg1"/>
                </a:solidFill>
                <a:ea typeface="微软雅黑" panose="020B0503020204020204" pitchFamily="34" charset="-122"/>
              </a:rPr>
              <a:t>For as a belt is bound around a man's waist, so I bound the whole house of Israel and the whole house of Judah to me,' declares the Lord , 'to be my people for my renown and praise and honor….'</a:t>
            </a:r>
          </a:p>
        </p:txBody>
      </p:sp>
    </p:spTree>
    <p:extLst>
      <p:ext uri="{BB962C8B-B14F-4D97-AF65-F5344CB8AC3E}">
        <p14:creationId xmlns:p14="http://schemas.microsoft.com/office/powerpoint/2010/main" val="306230074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2569</Words>
  <Application>Microsoft Office PowerPoint</Application>
  <PresentationFormat>On-screen Show (4:3)</PresentationFormat>
  <Paragraphs>114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Microsoft Yahei</vt:lpstr>
      <vt:lpstr>Calibri Light</vt:lpstr>
      <vt:lpstr>宋体</vt:lpstr>
      <vt:lpstr>Garamond</vt:lpstr>
      <vt:lpstr>Arial</vt:lpstr>
      <vt:lpstr>Office 主题</vt:lpstr>
      <vt:lpstr>禱告的秘訣 The Secret to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博伊西华人基督教会 Boise Chinese Christian Church</dc:title>
  <dc:creator>Fwu-Shan Shieh</dc:creator>
  <cp:lastModifiedBy>BCCC</cp:lastModifiedBy>
  <cp:revision>15</cp:revision>
  <dcterms:created xsi:type="dcterms:W3CDTF">2005-10-06T16:33:29Z</dcterms:created>
  <dcterms:modified xsi:type="dcterms:W3CDTF">2022-03-20T18:25:57Z</dcterms:modified>
</cp:coreProperties>
</file>