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9" r:id="rId1"/>
    <p:sldMasterId id="2147486163" r:id="rId2"/>
  </p:sldMasterIdLst>
  <p:notesMasterIdLst>
    <p:notesMasterId r:id="rId31"/>
  </p:notesMasterIdLst>
  <p:sldIdLst>
    <p:sldId id="2214" r:id="rId3"/>
    <p:sldId id="2699" r:id="rId4"/>
    <p:sldId id="3170" r:id="rId5"/>
    <p:sldId id="3171" r:id="rId6"/>
    <p:sldId id="3099" r:id="rId7"/>
    <p:sldId id="3141" r:id="rId8"/>
    <p:sldId id="3172" r:id="rId9"/>
    <p:sldId id="3143" r:id="rId10"/>
    <p:sldId id="3144" r:id="rId11"/>
    <p:sldId id="3173" r:id="rId12"/>
    <p:sldId id="3145" r:id="rId13"/>
    <p:sldId id="3061" r:id="rId14"/>
    <p:sldId id="3174" r:id="rId15"/>
    <p:sldId id="3146" r:id="rId16"/>
    <p:sldId id="3147" r:id="rId17"/>
    <p:sldId id="3148" r:id="rId18"/>
    <p:sldId id="3175" r:id="rId19"/>
    <p:sldId id="3149" r:id="rId20"/>
    <p:sldId id="3150" r:id="rId21"/>
    <p:sldId id="3176" r:id="rId22"/>
    <p:sldId id="3151" r:id="rId23"/>
    <p:sldId id="3177" r:id="rId24"/>
    <p:sldId id="3152" r:id="rId25"/>
    <p:sldId id="3178" r:id="rId26"/>
    <p:sldId id="3153" r:id="rId27"/>
    <p:sldId id="3179" r:id="rId28"/>
    <p:sldId id="3180" r:id="rId29"/>
    <p:sldId id="3181" r:id="rId3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5pPr>
    <a:lvl6pPr marL="22860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6pPr>
    <a:lvl7pPr marL="27432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7pPr>
    <a:lvl8pPr marL="32004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8pPr>
    <a:lvl9pPr marL="36576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582E"/>
    <a:srgbClr val="ECD3ED"/>
    <a:srgbClr val="E6F159"/>
    <a:srgbClr val="D5D4F0"/>
    <a:srgbClr val="C6C4EA"/>
    <a:srgbClr val="B3F7CF"/>
    <a:srgbClr val="F2E6DE"/>
    <a:srgbClr val="F4F9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803" autoAdjust="0"/>
    <p:restoredTop sz="94679" autoAdjust="0"/>
  </p:normalViewPr>
  <p:slideViewPr>
    <p:cSldViewPr>
      <p:cViewPr varScale="1">
        <p:scale>
          <a:sx n="64" d="100"/>
          <a:sy n="64" d="100"/>
        </p:scale>
        <p:origin x="108"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99CCE0B4-C554-4028-BE49-6CBFC4E010E2}" type="datetimeFigureOut">
              <a:rPr lang="en-US"/>
              <a:pPr>
                <a:defRPr/>
              </a:pPr>
              <a:t>2/27/2022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2236B70-6EF3-423E-AD2A-A676B2D6A9D0}" type="slidenum">
              <a:rPr lang="en-US" altLang="en-US"/>
              <a:pPr>
                <a:defRPr/>
              </a:pPr>
              <a:t>‹#›</a:t>
            </a:fld>
            <a:endParaRPr lang="en-US" altLang="en-US"/>
          </a:p>
        </p:txBody>
      </p:sp>
    </p:spTree>
    <p:extLst>
      <p:ext uri="{BB962C8B-B14F-4D97-AF65-F5344CB8AC3E}">
        <p14:creationId xmlns:p14="http://schemas.microsoft.com/office/powerpoint/2010/main" val="22336133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 xmlns:a16="http://schemas.microsoft.com/office/drawing/2014/main" id="{AAA547EE-9C5F-4B7F-B881-4B67D407AE6B}"/>
              </a:ext>
            </a:extLst>
          </p:cNvPr>
          <p:cNvSpPr>
            <a:spLocks noGrp="1"/>
          </p:cNvSpPr>
          <p:nvPr>
            <p:ph type="dt" sz="half" idx="10"/>
          </p:nvPr>
        </p:nvSpPr>
        <p:spPr/>
        <p:txBody>
          <a:bodyPr/>
          <a:lstStyle>
            <a:lvl1pPr>
              <a:defRPr/>
            </a:lvl1pPr>
          </a:lstStyle>
          <a:p>
            <a:pPr>
              <a:defRPr/>
            </a:pPr>
            <a:fld id="{3E067D8B-447D-4806-840C-3761697763ED}" type="datetime1">
              <a:rPr lang="en-US"/>
              <a:pPr>
                <a:defRPr/>
              </a:pPr>
              <a:t>2/27/2022</a:t>
            </a:fld>
            <a:endParaRPr lang="en-US"/>
          </a:p>
        </p:txBody>
      </p:sp>
      <p:sp>
        <p:nvSpPr>
          <p:cNvPr id="5" name="Footer Placeholder 4">
            <a:extLst>
              <a:ext uri="{FF2B5EF4-FFF2-40B4-BE49-F238E27FC236}">
                <a16:creationId xmlns="" xmlns:a16="http://schemas.microsoft.com/office/drawing/2014/main" id="{C06C25BD-E135-4117-A265-131B2351AE6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 xmlns:a16="http://schemas.microsoft.com/office/drawing/2014/main" id="{AFE3A814-5C35-4693-9A8D-ECCE9F952597}"/>
              </a:ext>
            </a:extLst>
          </p:cNvPr>
          <p:cNvSpPr>
            <a:spLocks noGrp="1"/>
          </p:cNvSpPr>
          <p:nvPr>
            <p:ph type="sldNum" sz="quarter" idx="12"/>
          </p:nvPr>
        </p:nvSpPr>
        <p:spPr/>
        <p:txBody>
          <a:bodyPr/>
          <a:lstStyle>
            <a:lvl1pPr>
              <a:defRPr/>
            </a:lvl1pPr>
          </a:lstStyle>
          <a:p>
            <a:pPr>
              <a:defRPr/>
            </a:pPr>
            <a:fld id="{01FFF816-7056-4407-9C4C-9DBF6102623A}" type="slidenum">
              <a:rPr lang="en-US" altLang="en-US"/>
              <a:pPr>
                <a:defRPr/>
              </a:pPr>
              <a:t>‹#›</a:t>
            </a:fld>
            <a:endParaRPr lang="en-US" altLang="en-US"/>
          </a:p>
        </p:txBody>
      </p:sp>
    </p:spTree>
    <p:extLst>
      <p:ext uri="{BB962C8B-B14F-4D97-AF65-F5344CB8AC3E}">
        <p14:creationId xmlns:p14="http://schemas.microsoft.com/office/powerpoint/2010/main" val="2564853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61034C19-0131-4963-8FB1-7F59CC4F2239}"/>
              </a:ext>
            </a:extLst>
          </p:cNvPr>
          <p:cNvSpPr>
            <a:spLocks noGrp="1"/>
          </p:cNvSpPr>
          <p:nvPr>
            <p:ph type="dt" sz="half" idx="10"/>
          </p:nvPr>
        </p:nvSpPr>
        <p:spPr/>
        <p:txBody>
          <a:bodyPr/>
          <a:lstStyle>
            <a:lvl1pPr>
              <a:defRPr/>
            </a:lvl1pPr>
          </a:lstStyle>
          <a:p>
            <a:pPr>
              <a:defRPr/>
            </a:pPr>
            <a:fld id="{A437812D-8455-49F8-8763-31EA88F711F5}" type="datetime1">
              <a:rPr lang="en-US"/>
              <a:pPr>
                <a:defRPr/>
              </a:pPr>
              <a:t>2/27/2022</a:t>
            </a:fld>
            <a:endParaRPr lang="en-US"/>
          </a:p>
        </p:txBody>
      </p:sp>
      <p:sp>
        <p:nvSpPr>
          <p:cNvPr id="5" name="Footer Placeholder 4">
            <a:extLst>
              <a:ext uri="{FF2B5EF4-FFF2-40B4-BE49-F238E27FC236}">
                <a16:creationId xmlns="" xmlns:a16="http://schemas.microsoft.com/office/drawing/2014/main" id="{F485FD7C-70A1-4FD7-99DA-2C3009340D6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 xmlns:a16="http://schemas.microsoft.com/office/drawing/2014/main" id="{11C0EB3A-C3AC-4EE7-B900-EE64CB9BBAC1}"/>
              </a:ext>
            </a:extLst>
          </p:cNvPr>
          <p:cNvSpPr>
            <a:spLocks noGrp="1"/>
          </p:cNvSpPr>
          <p:nvPr>
            <p:ph type="sldNum" sz="quarter" idx="12"/>
          </p:nvPr>
        </p:nvSpPr>
        <p:spPr/>
        <p:txBody>
          <a:bodyPr/>
          <a:lstStyle>
            <a:lvl1pPr>
              <a:defRPr/>
            </a:lvl1pPr>
          </a:lstStyle>
          <a:p>
            <a:pPr>
              <a:defRPr/>
            </a:pPr>
            <a:fld id="{BA26FF59-23D7-4ACB-84D0-45C3BD644BF8}" type="slidenum">
              <a:rPr lang="en-US" altLang="en-US"/>
              <a:pPr>
                <a:defRPr/>
              </a:pPr>
              <a:t>‹#›</a:t>
            </a:fld>
            <a:endParaRPr lang="en-US" altLang="en-US"/>
          </a:p>
        </p:txBody>
      </p:sp>
    </p:spTree>
    <p:extLst>
      <p:ext uri="{BB962C8B-B14F-4D97-AF65-F5344CB8AC3E}">
        <p14:creationId xmlns:p14="http://schemas.microsoft.com/office/powerpoint/2010/main" val="1500709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34BE0837-DB8D-4463-9AE4-479A73181FD6}"/>
              </a:ext>
            </a:extLst>
          </p:cNvPr>
          <p:cNvSpPr>
            <a:spLocks noGrp="1"/>
          </p:cNvSpPr>
          <p:nvPr>
            <p:ph type="dt" sz="half" idx="10"/>
          </p:nvPr>
        </p:nvSpPr>
        <p:spPr/>
        <p:txBody>
          <a:bodyPr/>
          <a:lstStyle>
            <a:lvl1pPr>
              <a:defRPr/>
            </a:lvl1pPr>
          </a:lstStyle>
          <a:p>
            <a:pPr>
              <a:defRPr/>
            </a:pPr>
            <a:fld id="{93C8E269-E917-4493-87CF-A70118104007}" type="datetime1">
              <a:rPr lang="en-US"/>
              <a:pPr>
                <a:defRPr/>
              </a:pPr>
              <a:t>2/27/2022</a:t>
            </a:fld>
            <a:endParaRPr lang="en-US"/>
          </a:p>
        </p:txBody>
      </p:sp>
      <p:sp>
        <p:nvSpPr>
          <p:cNvPr id="5" name="Footer Placeholder 4">
            <a:extLst>
              <a:ext uri="{FF2B5EF4-FFF2-40B4-BE49-F238E27FC236}">
                <a16:creationId xmlns="" xmlns:a16="http://schemas.microsoft.com/office/drawing/2014/main" id="{D75C03EF-48A9-417C-8F08-26A287FC76E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 xmlns:a16="http://schemas.microsoft.com/office/drawing/2014/main" id="{88199034-5E40-4A43-BC5A-ABFF129BCC28}"/>
              </a:ext>
            </a:extLst>
          </p:cNvPr>
          <p:cNvSpPr>
            <a:spLocks noGrp="1"/>
          </p:cNvSpPr>
          <p:nvPr>
            <p:ph type="sldNum" sz="quarter" idx="12"/>
          </p:nvPr>
        </p:nvSpPr>
        <p:spPr/>
        <p:txBody>
          <a:bodyPr/>
          <a:lstStyle>
            <a:lvl1pPr>
              <a:defRPr/>
            </a:lvl1pPr>
          </a:lstStyle>
          <a:p>
            <a:pPr>
              <a:defRPr/>
            </a:pPr>
            <a:fld id="{FBF69AFB-4F7A-4EAB-931E-EC9B55EE2986}" type="slidenum">
              <a:rPr lang="en-US" altLang="en-US"/>
              <a:pPr>
                <a:defRPr/>
              </a:pPr>
              <a:t>‹#›</a:t>
            </a:fld>
            <a:endParaRPr lang="en-US" altLang="en-US"/>
          </a:p>
        </p:txBody>
      </p:sp>
    </p:spTree>
    <p:extLst>
      <p:ext uri="{BB962C8B-B14F-4D97-AF65-F5344CB8AC3E}">
        <p14:creationId xmlns:p14="http://schemas.microsoft.com/office/powerpoint/2010/main" val="42923831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2022/2/27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8493174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2022/2/27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0318322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2022/2/27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814016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2022/2/27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0101177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2022/2/27</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2876000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2022/2/27</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200808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2022/2/27</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4863811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2022/2/27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11965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802226D8-D52D-41B5-ACA1-2352531B230F}"/>
              </a:ext>
            </a:extLst>
          </p:cNvPr>
          <p:cNvSpPr>
            <a:spLocks noGrp="1"/>
          </p:cNvSpPr>
          <p:nvPr>
            <p:ph type="dt" sz="half" idx="10"/>
          </p:nvPr>
        </p:nvSpPr>
        <p:spPr/>
        <p:txBody>
          <a:bodyPr/>
          <a:lstStyle>
            <a:lvl1pPr>
              <a:defRPr/>
            </a:lvl1pPr>
          </a:lstStyle>
          <a:p>
            <a:pPr>
              <a:defRPr/>
            </a:pPr>
            <a:fld id="{1B304EDE-B6F7-4B63-8BCC-2981C887842A}" type="datetime1">
              <a:rPr lang="en-US"/>
              <a:pPr>
                <a:defRPr/>
              </a:pPr>
              <a:t>2/27/2022</a:t>
            </a:fld>
            <a:endParaRPr lang="en-US"/>
          </a:p>
        </p:txBody>
      </p:sp>
      <p:sp>
        <p:nvSpPr>
          <p:cNvPr id="5" name="Footer Placeholder 4">
            <a:extLst>
              <a:ext uri="{FF2B5EF4-FFF2-40B4-BE49-F238E27FC236}">
                <a16:creationId xmlns="" xmlns:a16="http://schemas.microsoft.com/office/drawing/2014/main" id="{DDAD5FB6-4E42-42B0-A91D-5A6C3C22E60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 xmlns:a16="http://schemas.microsoft.com/office/drawing/2014/main" id="{0FFF8D12-AE3C-40FC-875F-42F7027B51D7}"/>
              </a:ext>
            </a:extLst>
          </p:cNvPr>
          <p:cNvSpPr>
            <a:spLocks noGrp="1"/>
          </p:cNvSpPr>
          <p:nvPr>
            <p:ph type="sldNum" sz="quarter" idx="12"/>
          </p:nvPr>
        </p:nvSpPr>
        <p:spPr/>
        <p:txBody>
          <a:bodyPr/>
          <a:lstStyle>
            <a:lvl1pPr>
              <a:defRPr/>
            </a:lvl1pPr>
          </a:lstStyle>
          <a:p>
            <a:pPr>
              <a:defRPr/>
            </a:pPr>
            <a:fld id="{85531465-F40B-4509-B7CF-2EE0D8B9E1FB}" type="slidenum">
              <a:rPr lang="en-US" altLang="en-US"/>
              <a:pPr>
                <a:defRPr/>
              </a:pPr>
              <a:t>‹#›</a:t>
            </a:fld>
            <a:endParaRPr lang="en-US" altLang="en-US"/>
          </a:p>
        </p:txBody>
      </p:sp>
    </p:spTree>
    <p:extLst>
      <p:ext uri="{BB962C8B-B14F-4D97-AF65-F5344CB8AC3E}">
        <p14:creationId xmlns:p14="http://schemas.microsoft.com/office/powerpoint/2010/main" val="7579826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2022/2/27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521103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2022/2/27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2803708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2022/2/27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113815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737C0A4B-3120-4193-9CBC-E35CEC4A91C1}"/>
              </a:ext>
            </a:extLst>
          </p:cNvPr>
          <p:cNvSpPr>
            <a:spLocks noGrp="1"/>
          </p:cNvSpPr>
          <p:nvPr>
            <p:ph type="dt" sz="half" idx="10"/>
          </p:nvPr>
        </p:nvSpPr>
        <p:spPr/>
        <p:txBody>
          <a:bodyPr/>
          <a:lstStyle>
            <a:lvl1pPr>
              <a:defRPr/>
            </a:lvl1pPr>
          </a:lstStyle>
          <a:p>
            <a:pPr>
              <a:defRPr/>
            </a:pPr>
            <a:fld id="{D121EC4D-2419-4B22-93B1-51C67215E1FC}" type="datetime1">
              <a:rPr lang="en-US"/>
              <a:pPr>
                <a:defRPr/>
              </a:pPr>
              <a:t>2/27/2022</a:t>
            </a:fld>
            <a:endParaRPr lang="en-US"/>
          </a:p>
        </p:txBody>
      </p:sp>
      <p:sp>
        <p:nvSpPr>
          <p:cNvPr id="5" name="Footer Placeholder 4">
            <a:extLst>
              <a:ext uri="{FF2B5EF4-FFF2-40B4-BE49-F238E27FC236}">
                <a16:creationId xmlns="" xmlns:a16="http://schemas.microsoft.com/office/drawing/2014/main" id="{54F3BBF6-D928-4C0C-8B78-A8CCFC84E82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 xmlns:a16="http://schemas.microsoft.com/office/drawing/2014/main" id="{907217AC-2FB6-4377-A875-4C43E79261B7}"/>
              </a:ext>
            </a:extLst>
          </p:cNvPr>
          <p:cNvSpPr>
            <a:spLocks noGrp="1"/>
          </p:cNvSpPr>
          <p:nvPr>
            <p:ph type="sldNum" sz="quarter" idx="12"/>
          </p:nvPr>
        </p:nvSpPr>
        <p:spPr/>
        <p:txBody>
          <a:bodyPr/>
          <a:lstStyle>
            <a:lvl1pPr>
              <a:defRPr/>
            </a:lvl1pPr>
          </a:lstStyle>
          <a:p>
            <a:pPr>
              <a:defRPr/>
            </a:pPr>
            <a:fld id="{D0FD6C0F-3C4E-4678-B1C2-68AD9883DFAD}" type="slidenum">
              <a:rPr lang="en-US" altLang="en-US"/>
              <a:pPr>
                <a:defRPr/>
              </a:pPr>
              <a:t>‹#›</a:t>
            </a:fld>
            <a:endParaRPr lang="en-US" altLang="en-US"/>
          </a:p>
        </p:txBody>
      </p:sp>
    </p:spTree>
    <p:extLst>
      <p:ext uri="{BB962C8B-B14F-4D97-AF65-F5344CB8AC3E}">
        <p14:creationId xmlns:p14="http://schemas.microsoft.com/office/powerpoint/2010/main" val="2615921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 xmlns:a16="http://schemas.microsoft.com/office/drawing/2014/main" id="{99813387-DD00-42F4-B65F-9827263B6432}"/>
              </a:ext>
            </a:extLst>
          </p:cNvPr>
          <p:cNvSpPr>
            <a:spLocks noGrp="1"/>
          </p:cNvSpPr>
          <p:nvPr>
            <p:ph type="dt" sz="half" idx="10"/>
          </p:nvPr>
        </p:nvSpPr>
        <p:spPr/>
        <p:txBody>
          <a:bodyPr/>
          <a:lstStyle>
            <a:lvl1pPr>
              <a:defRPr/>
            </a:lvl1pPr>
          </a:lstStyle>
          <a:p>
            <a:pPr>
              <a:defRPr/>
            </a:pPr>
            <a:fld id="{39AFAC5B-FFE3-4B23-9764-C27BCF322085}" type="datetime1">
              <a:rPr lang="en-US"/>
              <a:pPr>
                <a:defRPr/>
              </a:pPr>
              <a:t>2/27/2022</a:t>
            </a:fld>
            <a:endParaRPr lang="en-US"/>
          </a:p>
        </p:txBody>
      </p:sp>
      <p:sp>
        <p:nvSpPr>
          <p:cNvPr id="6" name="Footer Placeholder 4">
            <a:extLst>
              <a:ext uri="{FF2B5EF4-FFF2-40B4-BE49-F238E27FC236}">
                <a16:creationId xmlns="" xmlns:a16="http://schemas.microsoft.com/office/drawing/2014/main" id="{96071734-1BAC-471A-B552-256545B7292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 xmlns:a16="http://schemas.microsoft.com/office/drawing/2014/main" id="{1F7C286D-8B60-476E-B064-1A0567051600}"/>
              </a:ext>
            </a:extLst>
          </p:cNvPr>
          <p:cNvSpPr>
            <a:spLocks noGrp="1"/>
          </p:cNvSpPr>
          <p:nvPr>
            <p:ph type="sldNum" sz="quarter" idx="12"/>
          </p:nvPr>
        </p:nvSpPr>
        <p:spPr/>
        <p:txBody>
          <a:bodyPr/>
          <a:lstStyle>
            <a:lvl1pPr>
              <a:defRPr/>
            </a:lvl1pPr>
          </a:lstStyle>
          <a:p>
            <a:pPr>
              <a:defRPr/>
            </a:pPr>
            <a:fld id="{25969938-843D-429C-83EA-95C64632D989}" type="slidenum">
              <a:rPr lang="en-US" altLang="en-US"/>
              <a:pPr>
                <a:defRPr/>
              </a:pPr>
              <a:t>‹#›</a:t>
            </a:fld>
            <a:endParaRPr lang="en-US" altLang="en-US"/>
          </a:p>
        </p:txBody>
      </p:sp>
    </p:spTree>
    <p:extLst>
      <p:ext uri="{BB962C8B-B14F-4D97-AF65-F5344CB8AC3E}">
        <p14:creationId xmlns:p14="http://schemas.microsoft.com/office/powerpoint/2010/main" val="779197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 xmlns:a16="http://schemas.microsoft.com/office/drawing/2014/main" id="{6916749C-18BF-48FE-8A3C-59ADCFAD9E4A}"/>
              </a:ext>
            </a:extLst>
          </p:cNvPr>
          <p:cNvSpPr>
            <a:spLocks noGrp="1"/>
          </p:cNvSpPr>
          <p:nvPr>
            <p:ph type="dt" sz="half" idx="10"/>
          </p:nvPr>
        </p:nvSpPr>
        <p:spPr/>
        <p:txBody>
          <a:bodyPr/>
          <a:lstStyle>
            <a:lvl1pPr>
              <a:defRPr/>
            </a:lvl1pPr>
          </a:lstStyle>
          <a:p>
            <a:pPr>
              <a:defRPr/>
            </a:pPr>
            <a:fld id="{1AF6CC98-713D-4111-B2FE-3D63E890C5D9}" type="datetime1">
              <a:rPr lang="en-US"/>
              <a:pPr>
                <a:defRPr/>
              </a:pPr>
              <a:t>2/27/2022</a:t>
            </a:fld>
            <a:endParaRPr lang="en-US"/>
          </a:p>
        </p:txBody>
      </p:sp>
      <p:sp>
        <p:nvSpPr>
          <p:cNvPr id="8" name="Footer Placeholder 4">
            <a:extLst>
              <a:ext uri="{FF2B5EF4-FFF2-40B4-BE49-F238E27FC236}">
                <a16:creationId xmlns="" xmlns:a16="http://schemas.microsoft.com/office/drawing/2014/main" id="{EBCF58F3-4B2E-46A4-B066-CA373CD7ABE2}"/>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 xmlns:a16="http://schemas.microsoft.com/office/drawing/2014/main" id="{BD6E3B31-10EA-4E3C-AC6D-A2B42B3730E7}"/>
              </a:ext>
            </a:extLst>
          </p:cNvPr>
          <p:cNvSpPr>
            <a:spLocks noGrp="1"/>
          </p:cNvSpPr>
          <p:nvPr>
            <p:ph type="sldNum" sz="quarter" idx="12"/>
          </p:nvPr>
        </p:nvSpPr>
        <p:spPr/>
        <p:txBody>
          <a:bodyPr/>
          <a:lstStyle>
            <a:lvl1pPr>
              <a:defRPr/>
            </a:lvl1pPr>
          </a:lstStyle>
          <a:p>
            <a:pPr>
              <a:defRPr/>
            </a:pPr>
            <a:fld id="{77CA4D73-F60C-440E-93E3-012DEC5B270C}" type="slidenum">
              <a:rPr lang="en-US" altLang="en-US"/>
              <a:pPr>
                <a:defRPr/>
              </a:pPr>
              <a:t>‹#›</a:t>
            </a:fld>
            <a:endParaRPr lang="en-US" altLang="en-US"/>
          </a:p>
        </p:txBody>
      </p:sp>
    </p:spTree>
    <p:extLst>
      <p:ext uri="{BB962C8B-B14F-4D97-AF65-F5344CB8AC3E}">
        <p14:creationId xmlns:p14="http://schemas.microsoft.com/office/powerpoint/2010/main" val="2595200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 xmlns:a16="http://schemas.microsoft.com/office/drawing/2014/main" id="{2AC161EB-7B9A-4DED-B2CC-7A2CDB8689F6}"/>
              </a:ext>
            </a:extLst>
          </p:cNvPr>
          <p:cNvSpPr>
            <a:spLocks noGrp="1"/>
          </p:cNvSpPr>
          <p:nvPr>
            <p:ph type="dt" sz="half" idx="10"/>
          </p:nvPr>
        </p:nvSpPr>
        <p:spPr/>
        <p:txBody>
          <a:bodyPr/>
          <a:lstStyle>
            <a:lvl1pPr>
              <a:defRPr/>
            </a:lvl1pPr>
          </a:lstStyle>
          <a:p>
            <a:pPr>
              <a:defRPr/>
            </a:pPr>
            <a:fld id="{AD613DD9-E229-4AA9-A02A-63C2F5BF25D2}" type="datetime1">
              <a:rPr lang="en-US"/>
              <a:pPr>
                <a:defRPr/>
              </a:pPr>
              <a:t>2/27/2022</a:t>
            </a:fld>
            <a:endParaRPr lang="en-US"/>
          </a:p>
        </p:txBody>
      </p:sp>
      <p:sp>
        <p:nvSpPr>
          <p:cNvPr id="4" name="Footer Placeholder 4">
            <a:extLst>
              <a:ext uri="{FF2B5EF4-FFF2-40B4-BE49-F238E27FC236}">
                <a16:creationId xmlns="" xmlns:a16="http://schemas.microsoft.com/office/drawing/2014/main" id="{F88B699F-DC4E-404A-9195-DDD69450C3B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 xmlns:a16="http://schemas.microsoft.com/office/drawing/2014/main" id="{D25A9CC8-E29C-4199-A222-1CD4739703FD}"/>
              </a:ext>
            </a:extLst>
          </p:cNvPr>
          <p:cNvSpPr>
            <a:spLocks noGrp="1"/>
          </p:cNvSpPr>
          <p:nvPr>
            <p:ph type="sldNum" sz="quarter" idx="12"/>
          </p:nvPr>
        </p:nvSpPr>
        <p:spPr/>
        <p:txBody>
          <a:bodyPr/>
          <a:lstStyle>
            <a:lvl1pPr>
              <a:defRPr/>
            </a:lvl1pPr>
          </a:lstStyle>
          <a:p>
            <a:pPr>
              <a:defRPr/>
            </a:pPr>
            <a:fld id="{811C2B2B-3B11-4F3E-AC7E-1C470D068689}" type="slidenum">
              <a:rPr lang="en-US" altLang="en-US"/>
              <a:pPr>
                <a:defRPr/>
              </a:pPr>
              <a:t>‹#›</a:t>
            </a:fld>
            <a:endParaRPr lang="en-US" altLang="en-US"/>
          </a:p>
        </p:txBody>
      </p:sp>
    </p:spTree>
    <p:extLst>
      <p:ext uri="{BB962C8B-B14F-4D97-AF65-F5344CB8AC3E}">
        <p14:creationId xmlns:p14="http://schemas.microsoft.com/office/powerpoint/2010/main" val="3051499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 xmlns:a16="http://schemas.microsoft.com/office/drawing/2014/main" id="{DC4F2A25-AFF8-4894-8262-2EDCB480C246}"/>
              </a:ext>
            </a:extLst>
          </p:cNvPr>
          <p:cNvSpPr>
            <a:spLocks noGrp="1"/>
          </p:cNvSpPr>
          <p:nvPr>
            <p:ph type="dt" sz="half" idx="10"/>
          </p:nvPr>
        </p:nvSpPr>
        <p:spPr/>
        <p:txBody>
          <a:bodyPr/>
          <a:lstStyle>
            <a:lvl1pPr>
              <a:defRPr/>
            </a:lvl1pPr>
          </a:lstStyle>
          <a:p>
            <a:pPr>
              <a:defRPr/>
            </a:pPr>
            <a:fld id="{CE4232AB-25B5-4749-8F7C-DA579E56FEA4}" type="datetime1">
              <a:rPr lang="en-US"/>
              <a:pPr>
                <a:defRPr/>
              </a:pPr>
              <a:t>2/27/2022</a:t>
            </a:fld>
            <a:endParaRPr lang="en-US"/>
          </a:p>
        </p:txBody>
      </p:sp>
      <p:sp>
        <p:nvSpPr>
          <p:cNvPr id="3" name="Footer Placeholder 4">
            <a:extLst>
              <a:ext uri="{FF2B5EF4-FFF2-40B4-BE49-F238E27FC236}">
                <a16:creationId xmlns="" xmlns:a16="http://schemas.microsoft.com/office/drawing/2014/main" id="{39214CB8-1D0B-485F-8216-F8C88322076F}"/>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 xmlns:a16="http://schemas.microsoft.com/office/drawing/2014/main" id="{9DB0EFC4-D4FC-4A4A-ABB7-F8B38B63C092}"/>
              </a:ext>
            </a:extLst>
          </p:cNvPr>
          <p:cNvSpPr>
            <a:spLocks noGrp="1"/>
          </p:cNvSpPr>
          <p:nvPr>
            <p:ph type="sldNum" sz="quarter" idx="12"/>
          </p:nvPr>
        </p:nvSpPr>
        <p:spPr/>
        <p:txBody>
          <a:bodyPr/>
          <a:lstStyle>
            <a:lvl1pPr>
              <a:defRPr/>
            </a:lvl1pPr>
          </a:lstStyle>
          <a:p>
            <a:pPr>
              <a:defRPr/>
            </a:pPr>
            <a:fld id="{8B935964-74FD-49DD-A88E-61BE6975745F}" type="slidenum">
              <a:rPr lang="en-US" altLang="en-US"/>
              <a:pPr>
                <a:defRPr/>
              </a:pPr>
              <a:t>‹#›</a:t>
            </a:fld>
            <a:endParaRPr lang="en-US" altLang="en-US"/>
          </a:p>
        </p:txBody>
      </p:sp>
    </p:spTree>
    <p:extLst>
      <p:ext uri="{BB962C8B-B14F-4D97-AF65-F5344CB8AC3E}">
        <p14:creationId xmlns:p14="http://schemas.microsoft.com/office/powerpoint/2010/main" val="2970915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 xmlns:a16="http://schemas.microsoft.com/office/drawing/2014/main" id="{C2C43CD0-CEA4-471E-81BE-DD34DC7E7E53}"/>
              </a:ext>
            </a:extLst>
          </p:cNvPr>
          <p:cNvSpPr>
            <a:spLocks noGrp="1"/>
          </p:cNvSpPr>
          <p:nvPr>
            <p:ph type="dt" sz="half" idx="10"/>
          </p:nvPr>
        </p:nvSpPr>
        <p:spPr/>
        <p:txBody>
          <a:bodyPr/>
          <a:lstStyle>
            <a:lvl1pPr>
              <a:defRPr/>
            </a:lvl1pPr>
          </a:lstStyle>
          <a:p>
            <a:pPr>
              <a:defRPr/>
            </a:pPr>
            <a:fld id="{5D503A79-4993-4327-844E-9966A046CEB7}" type="datetime1">
              <a:rPr lang="en-US"/>
              <a:pPr>
                <a:defRPr/>
              </a:pPr>
              <a:t>2/27/2022</a:t>
            </a:fld>
            <a:endParaRPr lang="en-US"/>
          </a:p>
        </p:txBody>
      </p:sp>
      <p:sp>
        <p:nvSpPr>
          <p:cNvPr id="6" name="Footer Placeholder 4">
            <a:extLst>
              <a:ext uri="{FF2B5EF4-FFF2-40B4-BE49-F238E27FC236}">
                <a16:creationId xmlns="" xmlns:a16="http://schemas.microsoft.com/office/drawing/2014/main" id="{AD2A6082-F6FD-45D3-B7CF-8D2C01B00E1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 xmlns:a16="http://schemas.microsoft.com/office/drawing/2014/main" id="{066BA9CE-22DD-44BD-9BCC-925EF3BC77B7}"/>
              </a:ext>
            </a:extLst>
          </p:cNvPr>
          <p:cNvSpPr>
            <a:spLocks noGrp="1"/>
          </p:cNvSpPr>
          <p:nvPr>
            <p:ph type="sldNum" sz="quarter" idx="12"/>
          </p:nvPr>
        </p:nvSpPr>
        <p:spPr/>
        <p:txBody>
          <a:bodyPr/>
          <a:lstStyle>
            <a:lvl1pPr>
              <a:defRPr/>
            </a:lvl1pPr>
          </a:lstStyle>
          <a:p>
            <a:pPr>
              <a:defRPr/>
            </a:pPr>
            <a:fld id="{3B19C334-597B-49EB-BFBE-C854CFA8678C}" type="slidenum">
              <a:rPr lang="en-US" altLang="en-US"/>
              <a:pPr>
                <a:defRPr/>
              </a:pPr>
              <a:t>‹#›</a:t>
            </a:fld>
            <a:endParaRPr lang="en-US" altLang="en-US"/>
          </a:p>
        </p:txBody>
      </p:sp>
    </p:spTree>
    <p:extLst>
      <p:ext uri="{BB962C8B-B14F-4D97-AF65-F5344CB8AC3E}">
        <p14:creationId xmlns:p14="http://schemas.microsoft.com/office/powerpoint/2010/main" val="1351394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 xmlns:a16="http://schemas.microsoft.com/office/drawing/2014/main" id="{3F33BC50-C44C-4424-B200-B1D0AE19816C}"/>
              </a:ext>
            </a:extLst>
          </p:cNvPr>
          <p:cNvSpPr>
            <a:spLocks noGrp="1"/>
          </p:cNvSpPr>
          <p:nvPr>
            <p:ph type="dt" sz="half" idx="10"/>
          </p:nvPr>
        </p:nvSpPr>
        <p:spPr/>
        <p:txBody>
          <a:bodyPr/>
          <a:lstStyle>
            <a:lvl1pPr>
              <a:defRPr/>
            </a:lvl1pPr>
          </a:lstStyle>
          <a:p>
            <a:pPr>
              <a:defRPr/>
            </a:pPr>
            <a:fld id="{8E2F45A4-FF06-402D-9BF2-97C4A9066CB9}" type="datetime1">
              <a:rPr lang="en-US"/>
              <a:pPr>
                <a:defRPr/>
              </a:pPr>
              <a:t>2/27/2022</a:t>
            </a:fld>
            <a:endParaRPr lang="en-US"/>
          </a:p>
        </p:txBody>
      </p:sp>
      <p:sp>
        <p:nvSpPr>
          <p:cNvPr id="6" name="Footer Placeholder 4">
            <a:extLst>
              <a:ext uri="{FF2B5EF4-FFF2-40B4-BE49-F238E27FC236}">
                <a16:creationId xmlns="" xmlns:a16="http://schemas.microsoft.com/office/drawing/2014/main" id="{632DB6DC-ECC8-4701-B2FF-CC2D714849E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 xmlns:a16="http://schemas.microsoft.com/office/drawing/2014/main" id="{9CD468CE-9765-45FD-BDF2-C84AA8FC9753}"/>
              </a:ext>
            </a:extLst>
          </p:cNvPr>
          <p:cNvSpPr>
            <a:spLocks noGrp="1"/>
          </p:cNvSpPr>
          <p:nvPr>
            <p:ph type="sldNum" sz="quarter" idx="12"/>
          </p:nvPr>
        </p:nvSpPr>
        <p:spPr/>
        <p:txBody>
          <a:bodyPr/>
          <a:lstStyle>
            <a:lvl1pPr>
              <a:defRPr/>
            </a:lvl1pPr>
          </a:lstStyle>
          <a:p>
            <a:pPr>
              <a:defRPr/>
            </a:pPr>
            <a:fld id="{3B23AAA0-3C81-4D50-A004-B208CF0044EB}" type="slidenum">
              <a:rPr lang="en-US" altLang="en-US"/>
              <a:pPr>
                <a:defRPr/>
              </a:pPr>
              <a:t>‹#›</a:t>
            </a:fld>
            <a:endParaRPr lang="en-US" altLang="en-US"/>
          </a:p>
        </p:txBody>
      </p:sp>
    </p:spTree>
    <p:extLst>
      <p:ext uri="{BB962C8B-B14F-4D97-AF65-F5344CB8AC3E}">
        <p14:creationId xmlns:p14="http://schemas.microsoft.com/office/powerpoint/2010/main" val="1409895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170" name="Title Placeholder 1">
            <a:extLst>
              <a:ext uri="{FF2B5EF4-FFF2-40B4-BE49-F238E27FC236}">
                <a16:creationId xmlns="" xmlns:a16="http://schemas.microsoft.com/office/drawing/2014/main" id="{72DBEFF4-EA75-4B0F-B08D-8EE1C4C74150}"/>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7171" name="Text Placeholder 2">
            <a:extLst>
              <a:ext uri="{FF2B5EF4-FFF2-40B4-BE49-F238E27FC236}">
                <a16:creationId xmlns="" xmlns:a16="http://schemas.microsoft.com/office/drawing/2014/main" id="{D334935C-DC33-49C7-A87B-6DF672008547}"/>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 xmlns:a16="http://schemas.microsoft.com/office/drawing/2014/main" id="{AAA58CFB-F10E-46B1-9998-1821AF5A0BE0}"/>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defRPr>
            </a:lvl1pPr>
          </a:lstStyle>
          <a:p>
            <a:pPr>
              <a:defRPr/>
            </a:pPr>
            <a:fld id="{FD1FEF7B-61E1-456A-A82C-40901A8BB5CE}" type="datetime1">
              <a:rPr lang="en-US"/>
              <a:pPr>
                <a:defRPr/>
              </a:pPr>
              <a:t>2/27/2022</a:t>
            </a:fld>
            <a:endParaRPr lang="en-US"/>
          </a:p>
        </p:txBody>
      </p:sp>
      <p:sp>
        <p:nvSpPr>
          <p:cNvPr id="5" name="Footer Placeholder 4">
            <a:extLst>
              <a:ext uri="{FF2B5EF4-FFF2-40B4-BE49-F238E27FC236}">
                <a16:creationId xmlns="" xmlns:a16="http://schemas.microsoft.com/office/drawing/2014/main" id="{5ADA4005-53F5-437C-B30E-FB8253474B68}"/>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defRPr>
            </a:lvl1pPr>
          </a:lstStyle>
          <a:p>
            <a:pPr>
              <a:defRPr/>
            </a:pPr>
            <a:endParaRPr lang="en-US"/>
          </a:p>
        </p:txBody>
      </p:sp>
      <p:sp>
        <p:nvSpPr>
          <p:cNvPr id="6" name="Slide Number Placeholder 5">
            <a:extLst>
              <a:ext uri="{FF2B5EF4-FFF2-40B4-BE49-F238E27FC236}">
                <a16:creationId xmlns="" xmlns:a16="http://schemas.microsoft.com/office/drawing/2014/main" id="{C1457264-7802-45E4-833D-91E013BCF316}"/>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82252FA8-32CF-42B2-A90F-16AA4833DC4B}" type="slidenum">
              <a:rPr lang="en-US" altLang="en-US"/>
              <a:pPr>
                <a:defRPr/>
              </a:pPr>
              <a:t>‹#›</a:t>
            </a:fld>
            <a:endParaRPr lang="en-US" altLang="en-US"/>
          </a:p>
        </p:txBody>
      </p:sp>
    </p:spTree>
    <p:extLst>
      <p:ext uri="{BB962C8B-B14F-4D97-AF65-F5344CB8AC3E}">
        <p14:creationId xmlns:p14="http://schemas.microsoft.com/office/powerpoint/2010/main" val="923265358"/>
      </p:ext>
    </p:extLst>
  </p:cSld>
  <p:clrMap bg1="lt1" tx1="dk1" bg2="lt2" tx2="dk2" accent1="accent1" accent2="accent2" accent3="accent3" accent4="accent4" accent5="accent5" accent6="accent6" hlink="hlink" folHlink="folHlink"/>
  <p:sldLayoutIdLst>
    <p:sldLayoutId id="2147483840"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2pPr>
      <a:lvl3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3pPr>
      <a:lvl4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4pPr>
      <a:lvl5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2022/2/27</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36675411"/>
      </p:ext>
    </p:extLst>
  </p:cSld>
  <p:clrMap bg1="lt1" tx1="dk1" bg2="lt2" tx2="dk2" accent1="accent1" accent2="accent2" accent3="accent3" accent4="accent4" accent5="accent5" accent6="accent6" hlink="hlink" folHlink="folHlink"/>
  <p:sldLayoutIdLst>
    <p:sldLayoutId id="2147486164" r:id="rId1"/>
    <p:sldLayoutId id="2147486165" r:id="rId2"/>
    <p:sldLayoutId id="2147486166" r:id="rId3"/>
    <p:sldLayoutId id="2147486167" r:id="rId4"/>
    <p:sldLayoutId id="2147486168" r:id="rId5"/>
    <p:sldLayoutId id="2147486169" r:id="rId6"/>
    <p:sldLayoutId id="2147486170" r:id="rId7"/>
    <p:sldLayoutId id="2147486171" r:id="rId8"/>
    <p:sldLayoutId id="2147486172" r:id="rId9"/>
    <p:sldLayoutId id="2147486173" r:id="rId10"/>
    <p:sldLayoutId id="214748617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33004" y="681644"/>
            <a:ext cx="8894617" cy="3574472"/>
          </a:xfrm>
        </p:spPr>
        <p:txBody>
          <a:bodyPr>
            <a:normAutofit/>
          </a:bodyPr>
          <a:lstStyle/>
          <a:p>
            <a:r>
              <a:rPr lang="zh-CN" altLang="en-US" b="1" dirty="0">
                <a:solidFill>
                  <a:srgbClr val="FFFF00"/>
                </a:solidFill>
                <a:latin typeface="微软雅黑" panose="020B0503020204020204" pitchFamily="34" charset="-122"/>
                <a:ea typeface="微软雅黑" panose="020B0503020204020204" pitchFamily="34" charset="-122"/>
              </a:rPr>
              <a:t>真葡萄樹</a:t>
            </a:r>
            <a:r>
              <a:rPr lang="en-US" altLang="zh-CN" b="1" dirty="0">
                <a:solidFill>
                  <a:srgbClr val="FFFF00"/>
                </a:solidFill>
                <a:latin typeface="微软雅黑" panose="020B0503020204020204" pitchFamily="34" charset="-122"/>
                <a:ea typeface="微软雅黑" panose="020B0503020204020204" pitchFamily="34" charset="-122"/>
              </a:rPr>
              <a:t/>
            </a:r>
            <a:br>
              <a:rPr lang="en-US" altLang="zh-CN" b="1" dirty="0">
                <a:solidFill>
                  <a:srgbClr val="FFFF00"/>
                </a:solidFill>
                <a:latin typeface="微软雅黑" panose="020B0503020204020204" pitchFamily="34" charset="-122"/>
                <a:ea typeface="微软雅黑" panose="020B0503020204020204" pitchFamily="34" charset="-122"/>
              </a:rPr>
            </a:br>
            <a:r>
              <a:rPr lang="en-US" altLang="zh-CN" b="1" dirty="0">
                <a:solidFill>
                  <a:schemeClr val="bg1"/>
                </a:solidFill>
                <a:latin typeface="微软雅黑" panose="020B0503020204020204" pitchFamily="34" charset="-122"/>
                <a:ea typeface="微软雅黑" panose="020B0503020204020204" pitchFamily="34" charset="-122"/>
              </a:rPr>
              <a:t>The True Vine</a:t>
            </a:r>
            <a:endParaRPr lang="zh-CN" altLang="en-US" b="1" dirty="0">
              <a:solidFill>
                <a:schemeClr val="bg1"/>
              </a:solidFill>
            </a:endParaRPr>
          </a:p>
        </p:txBody>
      </p:sp>
      <p:sp>
        <p:nvSpPr>
          <p:cNvPr id="3" name="副标题 2"/>
          <p:cNvSpPr>
            <a:spLocks noGrp="1"/>
          </p:cNvSpPr>
          <p:nvPr>
            <p:ph type="subTitle" idx="1"/>
          </p:nvPr>
        </p:nvSpPr>
        <p:spPr>
          <a:xfrm>
            <a:off x="983511" y="5202238"/>
            <a:ext cx="6858000" cy="1655762"/>
          </a:xfrm>
        </p:spPr>
        <p:txBody>
          <a:bodyPr/>
          <a:lstStyle/>
          <a:p>
            <a:r>
              <a:rPr lang="en-US" altLang="zh-CN" b="1" dirty="0">
                <a:solidFill>
                  <a:schemeClr val="bg1"/>
                </a:solidFill>
              </a:rPr>
              <a:t>Boise Chinese Christian Church </a:t>
            </a:r>
          </a:p>
          <a:p>
            <a:r>
              <a:rPr lang="en-US" altLang="zh-CN" b="1" dirty="0">
                <a:solidFill>
                  <a:schemeClr val="bg1"/>
                </a:solidFill>
              </a:rPr>
              <a:t>2/27/2022</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耶利米書 </a:t>
            </a:r>
            <a:r>
              <a:rPr lang="en-US" altLang="zh-CN" sz="3400" b="1" u="sng" dirty="0">
                <a:solidFill>
                  <a:schemeClr val="bg1"/>
                </a:solidFill>
                <a:ea typeface="微软雅黑" panose="020B0503020204020204" pitchFamily="34" charset="-122"/>
              </a:rPr>
              <a:t>Jeremiah 18:6】</a:t>
            </a:r>
          </a:p>
          <a:p>
            <a:pPr algn="l">
              <a:lnSpc>
                <a:spcPct val="112000"/>
              </a:lnSpc>
            </a:pPr>
            <a:r>
              <a:rPr lang="en-US" altLang="zh-CN" sz="3400" b="1" dirty="0">
                <a:solidFill>
                  <a:srgbClr val="FFFF00"/>
                </a:solidFill>
                <a:ea typeface="微软雅黑" panose="020B0503020204020204" pitchFamily="34" charset="-122"/>
              </a:rPr>
              <a:t>“</a:t>
            </a:r>
            <a:r>
              <a:rPr lang="zh-CN" altLang="en-US" sz="3400" b="1" dirty="0">
                <a:solidFill>
                  <a:srgbClr val="FFFF00"/>
                </a:solidFill>
                <a:ea typeface="微软雅黑" panose="020B0503020204020204" pitchFamily="34" charset="-122"/>
              </a:rPr>
              <a:t>耶和華說：以色列家啊，我待你們，豈不能照這窑匠弄泥嗎？以色列家啊，泥在窑匠的手中怎樣，你們在我的手中也怎樣。</a:t>
            </a:r>
          </a:p>
          <a:p>
            <a:pPr algn="l">
              <a:lnSpc>
                <a:spcPct val="112000"/>
              </a:lnSpc>
            </a:pP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O house of Israel, can I not do with you as this potter?” says the Lord. “Look, as the clay is in the potter’s hand, so are you in My hand, O house of Israel!</a:t>
            </a:r>
          </a:p>
        </p:txBody>
      </p:sp>
    </p:spTree>
    <p:extLst>
      <p:ext uri="{BB962C8B-B14F-4D97-AF65-F5344CB8AC3E}">
        <p14:creationId xmlns:p14="http://schemas.microsoft.com/office/powerpoint/2010/main" val="11002098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15:8】</a:t>
            </a:r>
          </a:p>
          <a:p>
            <a:pPr algn="l">
              <a:lnSpc>
                <a:spcPct val="112000"/>
              </a:lnSpc>
            </a:pPr>
            <a:r>
              <a:rPr lang="zh-CN" altLang="en-US" sz="3400" b="1" dirty="0">
                <a:solidFill>
                  <a:srgbClr val="FFFF00"/>
                </a:solidFill>
                <a:ea typeface="微软雅黑" panose="020B0503020204020204" pitchFamily="34" charset="-122"/>
              </a:rPr>
              <a:t>你們多結果子，我父就因此得榮耀，你們也就是我的門徒了。</a:t>
            </a:r>
          </a:p>
          <a:p>
            <a:pPr algn="l">
              <a:lnSpc>
                <a:spcPct val="112000"/>
              </a:lnSpc>
            </a:pPr>
            <a:r>
              <a:rPr lang="en-US" altLang="zh-CN" sz="3400" b="1" dirty="0">
                <a:solidFill>
                  <a:schemeClr val="bg1"/>
                </a:solidFill>
                <a:ea typeface="微软雅黑" panose="020B0503020204020204" pitchFamily="34" charset="-122"/>
              </a:rPr>
              <a:t>By this My Father is glorified, that you bear much fruit; so you will be My disciples.</a:t>
            </a:r>
          </a:p>
        </p:txBody>
      </p:sp>
    </p:spTree>
    <p:extLst>
      <p:ext uri="{BB962C8B-B14F-4D97-AF65-F5344CB8AC3E}">
        <p14:creationId xmlns:p14="http://schemas.microsoft.com/office/powerpoint/2010/main" val="229468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路加福音 </a:t>
            </a:r>
            <a:r>
              <a:rPr lang="en-US" altLang="zh-CN" sz="3400" b="1" u="sng" dirty="0">
                <a:solidFill>
                  <a:schemeClr val="bg1"/>
                </a:solidFill>
                <a:ea typeface="微软雅黑" panose="020B0503020204020204" pitchFamily="34" charset="-122"/>
              </a:rPr>
              <a:t>Luke 16:13-15】</a:t>
            </a:r>
          </a:p>
          <a:p>
            <a:pPr algn="l">
              <a:lnSpc>
                <a:spcPct val="112000"/>
              </a:lnSpc>
            </a:pPr>
            <a:r>
              <a:rPr lang="en-US" altLang="zh-CN" sz="3400" b="1" dirty="0">
                <a:solidFill>
                  <a:srgbClr val="FFFF00"/>
                </a:solidFill>
                <a:ea typeface="微软雅黑" panose="020B0503020204020204" pitchFamily="34" charset="-122"/>
              </a:rPr>
              <a:t>13 </a:t>
            </a:r>
            <a:r>
              <a:rPr lang="zh-CN" altLang="en-US" sz="3400" b="1" dirty="0">
                <a:solidFill>
                  <a:srgbClr val="FFFF00"/>
                </a:solidFill>
                <a:ea typeface="微软雅黑" panose="020B0503020204020204" pitchFamily="34" charset="-122"/>
              </a:rPr>
              <a:t>一個僕人不能侍奉兩個主，不是惡這個愛那個，就是重這個輕那個；你們不能又侍奉　神，又侍奉瑪門。” </a:t>
            </a:r>
            <a:r>
              <a:rPr lang="zh-CN" altLang="en-US" sz="3200" b="1" dirty="0">
                <a:solidFill>
                  <a:schemeClr val="bg1"/>
                </a:solidFill>
                <a:ea typeface="微软雅黑" panose="020B0503020204020204" pitchFamily="34" charset="-122"/>
              </a:rPr>
              <a:t>“</a:t>
            </a:r>
            <a:r>
              <a:rPr lang="en-US" altLang="zh-CN" sz="3200" b="1" dirty="0">
                <a:solidFill>
                  <a:schemeClr val="bg1"/>
                </a:solidFill>
                <a:ea typeface="微软雅黑" panose="020B0503020204020204" pitchFamily="34" charset="-122"/>
              </a:rPr>
              <a:t>No servant can serve two masters; for either he will hate the one and love the other, or else he will be loyal to the one and despise the other. You cannot serve God and mammon.”</a:t>
            </a:r>
          </a:p>
          <a:p>
            <a:pPr algn="l">
              <a:lnSpc>
                <a:spcPct val="112000"/>
              </a:lnSpc>
            </a:pPr>
            <a:r>
              <a:rPr lang="en-US" altLang="zh-CN" sz="3400" b="1" dirty="0">
                <a:solidFill>
                  <a:srgbClr val="FFFF00"/>
                </a:solidFill>
                <a:ea typeface="微软雅黑" panose="020B0503020204020204" pitchFamily="34" charset="-122"/>
              </a:rPr>
              <a:t>14 </a:t>
            </a:r>
            <a:r>
              <a:rPr lang="zh-CN" altLang="en-US" sz="3400" b="1" dirty="0">
                <a:solidFill>
                  <a:srgbClr val="FFFF00"/>
                </a:solidFill>
                <a:ea typeface="微软雅黑" panose="020B0503020204020204" pitchFamily="34" charset="-122"/>
              </a:rPr>
              <a:t>法利賽人是貪愛錢財的，他們聽見這一切話，就嗤笑耶穌。</a:t>
            </a:r>
            <a:endParaRPr lang="en-US" altLang="zh-CN" sz="34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Now the Pharisees, who were lovers of money, also heard all these things, and they derided Him.</a:t>
            </a:r>
            <a:endParaRPr lang="en-US" altLang="zh-CN" sz="34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833756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路加福音 </a:t>
            </a:r>
            <a:r>
              <a:rPr lang="en-US" altLang="zh-CN" sz="3400" b="1" u="sng" dirty="0">
                <a:solidFill>
                  <a:schemeClr val="bg1"/>
                </a:solidFill>
                <a:ea typeface="微软雅黑" panose="020B0503020204020204" pitchFamily="34" charset="-122"/>
              </a:rPr>
              <a:t>Luke 16:13-15】</a:t>
            </a:r>
          </a:p>
          <a:p>
            <a:pPr algn="l">
              <a:lnSpc>
                <a:spcPct val="112000"/>
              </a:lnSpc>
            </a:pPr>
            <a:r>
              <a:rPr lang="en-US" altLang="zh-CN" sz="3400" b="1" dirty="0">
                <a:solidFill>
                  <a:srgbClr val="FFFF00"/>
                </a:solidFill>
                <a:ea typeface="微软雅黑" panose="020B0503020204020204" pitchFamily="34" charset="-122"/>
              </a:rPr>
              <a:t>15 </a:t>
            </a:r>
            <a:r>
              <a:rPr lang="zh-CN" altLang="en-US" sz="3400" b="1" dirty="0">
                <a:solidFill>
                  <a:srgbClr val="FFFF00"/>
                </a:solidFill>
                <a:ea typeface="微软雅黑" panose="020B0503020204020204" pitchFamily="34" charset="-122"/>
              </a:rPr>
              <a:t>耶穌對他們說：“你們是在人面前自稱爲義的，你們的心，　神却知道；因爲人所尊貴的，是　神看爲可憎惡的。</a:t>
            </a:r>
          </a:p>
          <a:p>
            <a:pPr algn="l">
              <a:lnSpc>
                <a:spcPct val="112000"/>
              </a:lnSpc>
            </a:pPr>
            <a:r>
              <a:rPr lang="en-US" altLang="zh-CN" sz="3400" b="1" dirty="0">
                <a:solidFill>
                  <a:schemeClr val="bg1"/>
                </a:solidFill>
                <a:ea typeface="微软雅黑" panose="020B0503020204020204" pitchFamily="34" charset="-122"/>
              </a:rPr>
              <a:t>And He said to them, “You are those who justify yourselves before men, but God knows your hearts. For what is highly esteemed among men is an abomination in the sight of God.</a:t>
            </a:r>
          </a:p>
        </p:txBody>
      </p:sp>
    </p:spTree>
    <p:extLst>
      <p:ext uri="{BB962C8B-B14F-4D97-AF65-F5344CB8AC3E}">
        <p14:creationId xmlns:p14="http://schemas.microsoft.com/office/powerpoint/2010/main" val="19657802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馬太福音 </a:t>
            </a:r>
            <a:r>
              <a:rPr lang="en-US" altLang="zh-CN" sz="3600" b="1" u="sng" dirty="0">
                <a:solidFill>
                  <a:schemeClr val="bg1"/>
                </a:solidFill>
                <a:ea typeface="微软雅黑" panose="020B0503020204020204" pitchFamily="34" charset="-122"/>
              </a:rPr>
              <a:t>Matthew 3:1</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2</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8】</a:t>
            </a:r>
          </a:p>
          <a:p>
            <a:pPr algn="l">
              <a:lnSpc>
                <a:spcPct val="114000"/>
              </a:lnSpc>
            </a:pPr>
            <a:r>
              <a:rPr lang="en-US" altLang="zh-CN" sz="3400" b="1" dirty="0">
                <a:solidFill>
                  <a:srgbClr val="FFFF00"/>
                </a:solidFill>
                <a:ea typeface="微软雅黑" panose="020B0503020204020204" pitchFamily="34" charset="-122"/>
              </a:rPr>
              <a:t>1 </a:t>
            </a:r>
            <a:r>
              <a:rPr lang="zh-CN" altLang="en-US" sz="3400" b="1" dirty="0">
                <a:solidFill>
                  <a:srgbClr val="FFFF00"/>
                </a:solidFill>
                <a:ea typeface="微软雅黑" panose="020B0503020204020204" pitchFamily="34" charset="-122"/>
              </a:rPr>
              <a:t>那時，有施洗的約翰出來，在猶太的曠野傳道，說：</a:t>
            </a:r>
          </a:p>
          <a:p>
            <a:pPr algn="l">
              <a:lnSpc>
                <a:spcPct val="114000"/>
              </a:lnSpc>
            </a:pPr>
            <a:r>
              <a:rPr lang="en-US" altLang="zh-CN" sz="3400" b="1" dirty="0">
                <a:solidFill>
                  <a:schemeClr val="bg1"/>
                </a:solidFill>
                <a:ea typeface="微软雅黑" panose="020B0503020204020204" pitchFamily="34" charset="-122"/>
              </a:rPr>
              <a:t>In those days John the Baptist came preaching in the wilderness of Judea,</a:t>
            </a:r>
          </a:p>
          <a:p>
            <a:pPr algn="l">
              <a:lnSpc>
                <a:spcPct val="114000"/>
              </a:lnSpc>
            </a:pPr>
            <a:r>
              <a:rPr lang="en-US" altLang="zh-CN" sz="3400" b="1" dirty="0">
                <a:solidFill>
                  <a:srgbClr val="FFFF00"/>
                </a:solidFill>
                <a:ea typeface="微软雅黑" panose="020B0503020204020204" pitchFamily="34" charset="-122"/>
              </a:rPr>
              <a:t>2 “</a:t>
            </a:r>
            <a:r>
              <a:rPr lang="zh-CN" altLang="en-US" sz="3400" b="1" dirty="0">
                <a:solidFill>
                  <a:srgbClr val="FFFF00"/>
                </a:solidFill>
                <a:ea typeface="微软雅黑" panose="020B0503020204020204" pitchFamily="34" charset="-122"/>
              </a:rPr>
              <a:t>天國近了，你們應當悔改！” </a:t>
            </a:r>
          </a:p>
          <a:p>
            <a:pPr algn="l">
              <a:lnSpc>
                <a:spcPct val="114000"/>
              </a:lnSpc>
            </a:pPr>
            <a:r>
              <a:rPr lang="en-US" altLang="zh-CN" sz="3400" b="1" dirty="0">
                <a:solidFill>
                  <a:schemeClr val="bg1"/>
                </a:solidFill>
                <a:ea typeface="微软雅黑" panose="020B0503020204020204" pitchFamily="34" charset="-122"/>
              </a:rPr>
              <a:t>and saying, “Repent, for the kingdom of heaven is at hand!”</a:t>
            </a:r>
          </a:p>
          <a:p>
            <a:pPr algn="l">
              <a:lnSpc>
                <a:spcPct val="114000"/>
              </a:lnSpc>
            </a:pPr>
            <a:r>
              <a:rPr lang="en-US" altLang="zh-CN" sz="3400" b="1" dirty="0">
                <a:solidFill>
                  <a:srgbClr val="FFFF00"/>
                </a:solidFill>
                <a:ea typeface="微软雅黑" panose="020B0503020204020204" pitchFamily="34" charset="-122"/>
              </a:rPr>
              <a:t>8 </a:t>
            </a:r>
            <a:r>
              <a:rPr lang="zh-CN" altLang="en-US" sz="3400" b="1" dirty="0">
                <a:solidFill>
                  <a:srgbClr val="FFFF00"/>
                </a:solidFill>
                <a:ea typeface="微软雅黑" panose="020B0503020204020204" pitchFamily="34" charset="-122"/>
              </a:rPr>
              <a:t>你們要結出果子來，與悔改的心相稱。</a:t>
            </a:r>
          </a:p>
          <a:p>
            <a:pPr algn="l">
              <a:lnSpc>
                <a:spcPct val="114000"/>
              </a:lnSpc>
            </a:pPr>
            <a:r>
              <a:rPr lang="en-US" altLang="zh-CN" sz="3400" b="1" dirty="0">
                <a:solidFill>
                  <a:schemeClr val="bg1"/>
                </a:solidFill>
                <a:ea typeface="微软雅黑" panose="020B0503020204020204" pitchFamily="34" charset="-122"/>
              </a:rPr>
              <a:t>Therefore bear fruits worthy of repentance,</a:t>
            </a:r>
          </a:p>
        </p:txBody>
      </p:sp>
    </p:spTree>
    <p:extLst>
      <p:ext uri="{BB962C8B-B14F-4D97-AF65-F5344CB8AC3E}">
        <p14:creationId xmlns:p14="http://schemas.microsoft.com/office/powerpoint/2010/main" val="10413092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15:1】</a:t>
            </a:r>
          </a:p>
          <a:p>
            <a:pPr algn="l">
              <a:lnSpc>
                <a:spcPct val="114000"/>
              </a:lnSpc>
            </a:pPr>
            <a:r>
              <a:rPr lang="en-US" altLang="zh-CN" sz="3600" b="1" dirty="0">
                <a:solidFill>
                  <a:srgbClr val="FFFF00"/>
                </a:solidFill>
                <a:ea typeface="微软雅黑" panose="020B0503020204020204" pitchFamily="34" charset="-122"/>
              </a:rPr>
              <a:t>“</a:t>
            </a:r>
            <a:r>
              <a:rPr lang="zh-CN" altLang="en-US" sz="3600" b="1" dirty="0">
                <a:solidFill>
                  <a:srgbClr val="FFFF00"/>
                </a:solidFill>
                <a:ea typeface="微软雅黑" panose="020B0503020204020204" pitchFamily="34" charset="-122"/>
              </a:rPr>
              <a:t>我是真葡萄樹，我父是栽培的人。</a:t>
            </a: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I am the true vine, and My Father is the vinedresser.</a:t>
            </a:r>
          </a:p>
        </p:txBody>
      </p:sp>
    </p:spTree>
    <p:extLst>
      <p:ext uri="{BB962C8B-B14F-4D97-AF65-F5344CB8AC3E}">
        <p14:creationId xmlns:p14="http://schemas.microsoft.com/office/powerpoint/2010/main" val="18342820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馬太福音 </a:t>
            </a:r>
            <a:r>
              <a:rPr lang="en-US" altLang="zh-CN" sz="3600" b="1" u="sng" dirty="0">
                <a:solidFill>
                  <a:schemeClr val="bg1"/>
                </a:solidFill>
                <a:ea typeface="微软雅黑" panose="020B0503020204020204" pitchFamily="34" charset="-122"/>
              </a:rPr>
              <a:t>Matthew 6:2</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5】</a:t>
            </a:r>
          </a:p>
          <a:p>
            <a:pPr algn="l">
              <a:lnSpc>
                <a:spcPct val="114000"/>
              </a:lnSpc>
            </a:pPr>
            <a:r>
              <a:rPr lang="en-US" altLang="zh-CN" sz="3600" b="1" dirty="0">
                <a:solidFill>
                  <a:srgbClr val="FFFF00"/>
                </a:solidFill>
                <a:ea typeface="微软雅黑" panose="020B0503020204020204" pitchFamily="34" charset="-122"/>
              </a:rPr>
              <a:t>2 </a:t>
            </a:r>
            <a:r>
              <a:rPr lang="zh-CN" altLang="en-US" sz="3600" b="1" dirty="0">
                <a:solidFill>
                  <a:srgbClr val="FFFF00"/>
                </a:solidFill>
                <a:ea typeface="微软雅黑" panose="020B0503020204020204" pitchFamily="34" charset="-122"/>
              </a:rPr>
              <a:t>所以，你施捨的時候，不可在你前面吹號，像那假冒爲善的人在會堂裏和街道上所行的，故意要得人的榮耀。我實在告訴你們，他們已經得了他們的賞賜。</a:t>
            </a:r>
          </a:p>
          <a:p>
            <a:pPr algn="l">
              <a:lnSpc>
                <a:spcPct val="114000"/>
              </a:lnSpc>
            </a:pPr>
            <a:r>
              <a:rPr lang="en-US" altLang="zh-CN" sz="3600" b="1" dirty="0">
                <a:solidFill>
                  <a:schemeClr val="bg1"/>
                </a:solidFill>
                <a:ea typeface="微软雅黑" panose="020B0503020204020204" pitchFamily="34" charset="-122"/>
              </a:rPr>
              <a:t>Therefore, when you do a charitable deed, do not sound a trumpet before you as the hypocrites do in the synagogues and in the streets, that they may have glory from men. Assuredly, I say to you, they have their reward.</a:t>
            </a:r>
          </a:p>
        </p:txBody>
      </p:sp>
    </p:spTree>
    <p:extLst>
      <p:ext uri="{BB962C8B-B14F-4D97-AF65-F5344CB8AC3E}">
        <p14:creationId xmlns:p14="http://schemas.microsoft.com/office/powerpoint/2010/main" val="1532034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馬太福音 </a:t>
            </a:r>
            <a:r>
              <a:rPr lang="en-US" altLang="zh-CN" sz="3600" b="1" u="sng" dirty="0">
                <a:solidFill>
                  <a:schemeClr val="bg1"/>
                </a:solidFill>
                <a:ea typeface="微软雅黑" panose="020B0503020204020204" pitchFamily="34" charset="-122"/>
              </a:rPr>
              <a:t>Matthew 6:2</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5】</a:t>
            </a:r>
          </a:p>
          <a:p>
            <a:pPr algn="l">
              <a:lnSpc>
                <a:spcPct val="114000"/>
              </a:lnSpc>
            </a:pPr>
            <a:r>
              <a:rPr lang="en-US" altLang="zh-CN" sz="3600" b="1" dirty="0">
                <a:solidFill>
                  <a:srgbClr val="FFFF00"/>
                </a:solidFill>
                <a:ea typeface="微软雅黑" panose="020B0503020204020204" pitchFamily="34" charset="-122"/>
              </a:rPr>
              <a:t>5 “</a:t>
            </a:r>
            <a:r>
              <a:rPr lang="zh-CN" altLang="en-US" sz="3600" b="1" dirty="0">
                <a:solidFill>
                  <a:srgbClr val="FFFF00"/>
                </a:solidFill>
                <a:ea typeface="微软雅黑" panose="020B0503020204020204" pitchFamily="34" charset="-122"/>
              </a:rPr>
              <a:t>你們禱告的時候，不可像那假冒爲善的人，愛站在會堂裏和十字路口上禱告，故意叫人看見。我實在告訴你們，他們已經得了他們的賞賜。</a:t>
            </a: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And when you pray, you shall not be like the hypocrites. For they love to pray standing in the synagogues and on the corners of the streets, that they may be seen by men. Assuredly, I say to you, they have their reward.</a:t>
            </a:r>
          </a:p>
        </p:txBody>
      </p:sp>
    </p:spTree>
    <p:extLst>
      <p:ext uri="{BB962C8B-B14F-4D97-AF65-F5344CB8AC3E}">
        <p14:creationId xmlns:p14="http://schemas.microsoft.com/office/powerpoint/2010/main" val="21038694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提摩太前書 </a:t>
            </a:r>
            <a:r>
              <a:rPr lang="en-US" altLang="zh-CN" sz="3600" b="1" u="sng" dirty="0">
                <a:solidFill>
                  <a:schemeClr val="bg1"/>
                </a:solidFill>
                <a:ea typeface="微软雅黑" panose="020B0503020204020204" pitchFamily="34" charset="-122"/>
              </a:rPr>
              <a:t>1 Timothy 6:5】</a:t>
            </a:r>
          </a:p>
          <a:p>
            <a:pPr algn="l">
              <a:lnSpc>
                <a:spcPct val="114000"/>
              </a:lnSpc>
            </a:pPr>
            <a:r>
              <a:rPr lang="zh-CN" altLang="en-US" sz="3600" b="1" dirty="0">
                <a:solidFill>
                  <a:srgbClr val="FFFF00"/>
                </a:solidFill>
                <a:ea typeface="微软雅黑" panose="020B0503020204020204" pitchFamily="34" charset="-122"/>
              </a:rPr>
              <a:t>幷那壞了心術、失喪真理之人的爭競。他們以敬虔爲得利的門路。</a:t>
            </a:r>
          </a:p>
          <a:p>
            <a:pPr algn="l">
              <a:lnSpc>
                <a:spcPct val="114000"/>
              </a:lnSpc>
            </a:pPr>
            <a:r>
              <a:rPr lang="en-US" altLang="zh-CN" sz="3600" b="1" dirty="0">
                <a:solidFill>
                  <a:schemeClr val="bg1"/>
                </a:solidFill>
                <a:ea typeface="微软雅黑" panose="020B0503020204020204" pitchFamily="34" charset="-122"/>
              </a:rPr>
              <a:t>useless </a:t>
            </a:r>
            <a:r>
              <a:rPr lang="en-US" altLang="zh-CN" sz="3600" b="1" dirty="0" err="1">
                <a:solidFill>
                  <a:schemeClr val="bg1"/>
                </a:solidFill>
                <a:ea typeface="微软雅黑" panose="020B0503020204020204" pitchFamily="34" charset="-122"/>
              </a:rPr>
              <a:t>wranglings</a:t>
            </a:r>
            <a:r>
              <a:rPr lang="en-US" altLang="zh-CN" sz="3600" b="1" dirty="0">
                <a:solidFill>
                  <a:schemeClr val="bg1"/>
                </a:solidFill>
                <a:ea typeface="微软雅黑" panose="020B0503020204020204" pitchFamily="34" charset="-122"/>
              </a:rPr>
              <a:t> of men of corrupt minds and destitute of the truth, who suppose that godliness is a means of gain. From such withdraw yourself.</a:t>
            </a:r>
          </a:p>
        </p:txBody>
      </p:sp>
    </p:spTree>
    <p:extLst>
      <p:ext uri="{BB962C8B-B14F-4D97-AF65-F5344CB8AC3E}">
        <p14:creationId xmlns:p14="http://schemas.microsoft.com/office/powerpoint/2010/main" val="28345703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加拉太書 </a:t>
            </a:r>
            <a:r>
              <a:rPr lang="en-US" altLang="zh-CN" sz="3600" b="1" u="sng" dirty="0">
                <a:solidFill>
                  <a:schemeClr val="bg1"/>
                </a:solidFill>
                <a:ea typeface="微软雅黑" panose="020B0503020204020204" pitchFamily="34" charset="-122"/>
              </a:rPr>
              <a:t>Galatians 5:22-25】</a:t>
            </a:r>
          </a:p>
          <a:p>
            <a:pPr algn="l">
              <a:lnSpc>
                <a:spcPct val="114000"/>
              </a:lnSpc>
            </a:pPr>
            <a:r>
              <a:rPr lang="en-US" altLang="zh-CN" sz="3600" b="1" dirty="0">
                <a:solidFill>
                  <a:srgbClr val="FFFF00"/>
                </a:solidFill>
                <a:ea typeface="微软雅黑" panose="020B0503020204020204" pitchFamily="34" charset="-122"/>
              </a:rPr>
              <a:t>22 </a:t>
            </a:r>
            <a:r>
              <a:rPr lang="zh-CN" altLang="en-US" sz="3600" b="1" dirty="0">
                <a:solidFill>
                  <a:srgbClr val="FFFF00"/>
                </a:solidFill>
                <a:ea typeface="微软雅黑" panose="020B0503020204020204" pitchFamily="34" charset="-122"/>
              </a:rPr>
              <a:t>聖靈所結的果子，就是仁愛、喜樂、和平、忍耐、恩慈、良善、信實、</a:t>
            </a:r>
          </a:p>
          <a:p>
            <a:pPr algn="l">
              <a:lnSpc>
                <a:spcPct val="114000"/>
              </a:lnSpc>
            </a:pPr>
            <a:r>
              <a:rPr lang="en-US" altLang="zh-CN" sz="3600" b="1" dirty="0">
                <a:solidFill>
                  <a:schemeClr val="bg1"/>
                </a:solidFill>
                <a:ea typeface="微软雅黑" panose="020B0503020204020204" pitchFamily="34" charset="-122"/>
              </a:rPr>
              <a:t>But the fruit of the Spirit is love, joy, peace, longsuffering, kindness, goodness, faithfulness,</a:t>
            </a:r>
          </a:p>
          <a:p>
            <a:pPr algn="l">
              <a:lnSpc>
                <a:spcPct val="114000"/>
              </a:lnSpc>
            </a:pPr>
            <a:r>
              <a:rPr lang="en-US" altLang="zh-CN" sz="3600" b="1" dirty="0">
                <a:solidFill>
                  <a:srgbClr val="FFFF00"/>
                </a:solidFill>
                <a:ea typeface="微软雅黑" panose="020B0503020204020204" pitchFamily="34" charset="-122"/>
              </a:rPr>
              <a:t>23 </a:t>
            </a:r>
            <a:r>
              <a:rPr lang="zh-CN" altLang="en-US" sz="3600" b="1" dirty="0">
                <a:solidFill>
                  <a:srgbClr val="FFFF00"/>
                </a:solidFill>
                <a:ea typeface="微软雅黑" panose="020B0503020204020204" pitchFamily="34" charset="-122"/>
              </a:rPr>
              <a:t>溫柔、節制。這樣的事，沒有律法禁止。</a:t>
            </a:r>
          </a:p>
          <a:p>
            <a:pPr algn="l">
              <a:lnSpc>
                <a:spcPct val="114000"/>
              </a:lnSpc>
            </a:pPr>
            <a:r>
              <a:rPr lang="en-US" altLang="zh-CN" sz="3600" b="1" dirty="0">
                <a:solidFill>
                  <a:schemeClr val="bg1"/>
                </a:solidFill>
                <a:ea typeface="微软雅黑" panose="020B0503020204020204" pitchFamily="34" charset="-122"/>
              </a:rPr>
              <a:t>gentleness, self-control. Against such there is no law.</a:t>
            </a:r>
          </a:p>
        </p:txBody>
      </p:sp>
    </p:spTree>
    <p:extLst>
      <p:ext uri="{BB962C8B-B14F-4D97-AF65-F5344CB8AC3E}">
        <p14:creationId xmlns:p14="http://schemas.microsoft.com/office/powerpoint/2010/main" val="39426876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15:1-6】</a:t>
            </a:r>
          </a:p>
          <a:p>
            <a:pPr algn="l">
              <a:lnSpc>
                <a:spcPct val="112000"/>
              </a:lnSpc>
            </a:pPr>
            <a:r>
              <a:rPr lang="en-US" altLang="zh-CN" sz="3400" b="1" dirty="0">
                <a:solidFill>
                  <a:srgbClr val="FFFF00"/>
                </a:solidFill>
                <a:ea typeface="微软雅黑" panose="020B0503020204020204" pitchFamily="34" charset="-122"/>
              </a:rPr>
              <a:t>1 “</a:t>
            </a:r>
            <a:r>
              <a:rPr lang="zh-CN" altLang="en-US" sz="3400" b="1" dirty="0">
                <a:solidFill>
                  <a:srgbClr val="FFFF00"/>
                </a:solidFill>
                <a:ea typeface="微软雅黑" panose="020B0503020204020204" pitchFamily="34" charset="-122"/>
              </a:rPr>
              <a:t>我是真葡萄樹，我父是栽培的人。</a:t>
            </a:r>
          </a:p>
          <a:p>
            <a:pPr algn="l">
              <a:lnSpc>
                <a:spcPct val="112000"/>
              </a:lnSpc>
            </a:pP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I am the true vine, and My Father is the vinedresser.</a:t>
            </a:r>
          </a:p>
          <a:p>
            <a:pPr algn="l">
              <a:lnSpc>
                <a:spcPct val="112000"/>
              </a:lnSpc>
            </a:pPr>
            <a:r>
              <a:rPr lang="en-US" altLang="zh-CN" sz="3400" b="1" dirty="0">
                <a:solidFill>
                  <a:srgbClr val="FFFF00"/>
                </a:solidFill>
                <a:ea typeface="微软雅黑" panose="020B0503020204020204" pitchFamily="34" charset="-122"/>
              </a:rPr>
              <a:t>2 </a:t>
            </a:r>
            <a:r>
              <a:rPr lang="zh-CN" altLang="en-US" sz="3400" b="1" dirty="0">
                <a:solidFill>
                  <a:srgbClr val="FFFF00"/>
                </a:solidFill>
                <a:ea typeface="微软雅黑" panose="020B0503020204020204" pitchFamily="34" charset="-122"/>
              </a:rPr>
              <a:t>凡屬我不結果子的枝子，祂就剪去；凡結果子的，祂就修理乾淨，使枝子結果子更多。</a:t>
            </a:r>
          </a:p>
          <a:p>
            <a:pPr algn="l">
              <a:lnSpc>
                <a:spcPct val="112000"/>
              </a:lnSpc>
            </a:pPr>
            <a:r>
              <a:rPr lang="en-US" altLang="zh-CN" sz="3400" b="1" dirty="0">
                <a:solidFill>
                  <a:schemeClr val="bg1"/>
                </a:solidFill>
                <a:ea typeface="微软雅黑" panose="020B0503020204020204" pitchFamily="34" charset="-122"/>
              </a:rPr>
              <a:t>Every branch in Me that does not bear fruit He takes away; and every branch that bears fruit He prunes, that it may bear more fruit.</a:t>
            </a:r>
          </a:p>
        </p:txBody>
      </p:sp>
    </p:spTree>
    <p:extLst>
      <p:ext uri="{BB962C8B-B14F-4D97-AF65-F5344CB8AC3E}">
        <p14:creationId xmlns:p14="http://schemas.microsoft.com/office/powerpoint/2010/main" val="33634667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加拉太書 </a:t>
            </a:r>
            <a:r>
              <a:rPr lang="en-US" altLang="zh-CN" sz="3600" b="1" u="sng" dirty="0">
                <a:solidFill>
                  <a:schemeClr val="bg1"/>
                </a:solidFill>
                <a:ea typeface="微软雅黑" panose="020B0503020204020204" pitchFamily="34" charset="-122"/>
              </a:rPr>
              <a:t>Galatians 5:22-25】</a:t>
            </a:r>
          </a:p>
          <a:p>
            <a:pPr algn="l">
              <a:lnSpc>
                <a:spcPct val="114000"/>
              </a:lnSpc>
            </a:pPr>
            <a:r>
              <a:rPr lang="en-US" altLang="zh-CN" sz="3600" b="1" dirty="0">
                <a:solidFill>
                  <a:srgbClr val="FFFF00"/>
                </a:solidFill>
                <a:ea typeface="微软雅黑" panose="020B0503020204020204" pitchFamily="34" charset="-122"/>
              </a:rPr>
              <a:t>24 </a:t>
            </a:r>
            <a:r>
              <a:rPr lang="zh-CN" altLang="en-US" sz="3600" b="1" dirty="0">
                <a:solidFill>
                  <a:srgbClr val="FFFF00"/>
                </a:solidFill>
                <a:ea typeface="微软雅黑" panose="020B0503020204020204" pitchFamily="34" charset="-122"/>
              </a:rPr>
              <a:t>凡屬基督耶穌的人，是已經把肉體連肉體的邪情私欲同釘在十字架上了。</a:t>
            </a:r>
          </a:p>
          <a:p>
            <a:pPr algn="l">
              <a:lnSpc>
                <a:spcPct val="114000"/>
              </a:lnSpc>
            </a:pPr>
            <a:r>
              <a:rPr lang="en-US" altLang="zh-CN" sz="3600" b="1" dirty="0">
                <a:solidFill>
                  <a:schemeClr val="bg1"/>
                </a:solidFill>
                <a:ea typeface="微软雅黑" panose="020B0503020204020204" pitchFamily="34" charset="-122"/>
              </a:rPr>
              <a:t>And those who are Christ’s have crucified the flesh with its passions and desires.</a:t>
            </a:r>
          </a:p>
          <a:p>
            <a:pPr algn="l">
              <a:lnSpc>
                <a:spcPct val="114000"/>
              </a:lnSpc>
            </a:pPr>
            <a:r>
              <a:rPr lang="en-US" altLang="zh-CN" sz="3600" b="1" dirty="0">
                <a:solidFill>
                  <a:srgbClr val="FFFF00"/>
                </a:solidFill>
                <a:ea typeface="微软雅黑" panose="020B0503020204020204" pitchFamily="34" charset="-122"/>
              </a:rPr>
              <a:t>25 </a:t>
            </a:r>
            <a:r>
              <a:rPr lang="zh-CN" altLang="en-US" sz="3600" b="1" dirty="0">
                <a:solidFill>
                  <a:srgbClr val="FFFF00"/>
                </a:solidFill>
                <a:ea typeface="微软雅黑" panose="020B0503020204020204" pitchFamily="34" charset="-122"/>
              </a:rPr>
              <a:t>我們若是靠聖靈得生，就當靠聖靈行事。</a:t>
            </a:r>
          </a:p>
          <a:p>
            <a:pPr algn="l">
              <a:lnSpc>
                <a:spcPct val="114000"/>
              </a:lnSpc>
            </a:pPr>
            <a:r>
              <a:rPr lang="en-US" altLang="zh-CN" sz="3600" b="1" dirty="0">
                <a:solidFill>
                  <a:schemeClr val="bg1"/>
                </a:solidFill>
                <a:ea typeface="微软雅黑" panose="020B0503020204020204" pitchFamily="34" charset="-122"/>
              </a:rPr>
              <a:t>If we live in the Spirit, let us also walk in the Spirit.</a:t>
            </a:r>
          </a:p>
        </p:txBody>
      </p:sp>
    </p:spTree>
    <p:extLst>
      <p:ext uri="{BB962C8B-B14F-4D97-AF65-F5344CB8AC3E}">
        <p14:creationId xmlns:p14="http://schemas.microsoft.com/office/powerpoint/2010/main" val="34036152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15:1】</a:t>
            </a:r>
          </a:p>
          <a:p>
            <a:pPr algn="l">
              <a:lnSpc>
                <a:spcPct val="114000"/>
              </a:lnSpc>
            </a:pPr>
            <a:r>
              <a:rPr lang="en-US" altLang="zh-CN" sz="3600" b="1" dirty="0">
                <a:solidFill>
                  <a:srgbClr val="FFFF00"/>
                </a:solidFill>
                <a:ea typeface="微软雅黑" panose="020B0503020204020204" pitchFamily="34" charset="-122"/>
              </a:rPr>
              <a:t>“</a:t>
            </a:r>
            <a:r>
              <a:rPr lang="zh-CN" altLang="en-US" sz="3600" b="1" dirty="0">
                <a:solidFill>
                  <a:srgbClr val="FFFF00"/>
                </a:solidFill>
                <a:ea typeface="微软雅黑" panose="020B0503020204020204" pitchFamily="34" charset="-122"/>
              </a:rPr>
              <a:t>我是真葡萄樹，我父是栽培的人。</a:t>
            </a: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I am the true vine, and My Father is the vinedresser.</a:t>
            </a:r>
          </a:p>
        </p:txBody>
      </p:sp>
    </p:spTree>
    <p:extLst>
      <p:ext uri="{BB962C8B-B14F-4D97-AF65-F5344CB8AC3E}">
        <p14:creationId xmlns:p14="http://schemas.microsoft.com/office/powerpoint/2010/main" val="3941096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以賽亞書 </a:t>
            </a:r>
            <a:r>
              <a:rPr lang="en-US" altLang="zh-CN" sz="3600" b="1" u="sng" dirty="0">
                <a:solidFill>
                  <a:schemeClr val="bg1"/>
                </a:solidFill>
                <a:ea typeface="微软雅黑" panose="020B0503020204020204" pitchFamily="34" charset="-122"/>
              </a:rPr>
              <a:t>Isaiah 27:2-3】</a:t>
            </a:r>
          </a:p>
          <a:p>
            <a:pPr algn="l">
              <a:lnSpc>
                <a:spcPct val="114000"/>
              </a:lnSpc>
            </a:pPr>
            <a:r>
              <a:rPr lang="en-US" altLang="zh-CN" sz="3600" b="1" dirty="0">
                <a:solidFill>
                  <a:srgbClr val="FFFF00"/>
                </a:solidFill>
                <a:ea typeface="微软雅黑" panose="020B0503020204020204" pitchFamily="34" charset="-122"/>
              </a:rPr>
              <a:t>2 </a:t>
            </a:r>
            <a:r>
              <a:rPr lang="zh-CN" altLang="en-US" sz="3600" b="1" dirty="0">
                <a:solidFill>
                  <a:srgbClr val="FFFF00"/>
                </a:solidFill>
                <a:ea typeface="微软雅黑" panose="020B0503020204020204" pitchFamily="34" charset="-122"/>
              </a:rPr>
              <a:t>當那日，有出酒的葡萄園，你們要指這園唱歌說：</a:t>
            </a:r>
          </a:p>
          <a:p>
            <a:pPr algn="l">
              <a:lnSpc>
                <a:spcPct val="114000"/>
              </a:lnSpc>
            </a:pPr>
            <a:r>
              <a:rPr lang="en-US" altLang="zh-CN" sz="3600" b="1" dirty="0">
                <a:solidFill>
                  <a:schemeClr val="bg1"/>
                </a:solidFill>
                <a:ea typeface="微软雅黑" panose="020B0503020204020204" pitchFamily="34" charset="-122"/>
              </a:rPr>
              <a:t>In that day sing to her, “A vineyard of red wine!</a:t>
            </a:r>
          </a:p>
          <a:p>
            <a:pPr algn="l">
              <a:lnSpc>
                <a:spcPct val="114000"/>
              </a:lnSpc>
            </a:pPr>
            <a:r>
              <a:rPr lang="en-US" altLang="zh-CN" sz="3600" b="1" dirty="0">
                <a:solidFill>
                  <a:srgbClr val="FFFF00"/>
                </a:solidFill>
                <a:ea typeface="微软雅黑" panose="020B0503020204020204" pitchFamily="34" charset="-122"/>
              </a:rPr>
              <a:t>3 “</a:t>
            </a:r>
            <a:r>
              <a:rPr lang="zh-CN" altLang="en-US" sz="3600" b="1" dirty="0">
                <a:solidFill>
                  <a:srgbClr val="FFFF00"/>
                </a:solidFill>
                <a:ea typeface="微软雅黑" panose="020B0503020204020204" pitchFamily="34" charset="-122"/>
              </a:rPr>
              <a:t>我耶和華是看守葡萄園的，我必時刻澆灌，晝夜看守，免得有人損害。</a:t>
            </a:r>
          </a:p>
          <a:p>
            <a:pPr algn="l">
              <a:lnSpc>
                <a:spcPct val="114000"/>
              </a:lnSpc>
            </a:pPr>
            <a:r>
              <a:rPr lang="en-US" altLang="zh-CN" sz="3600" b="1" dirty="0">
                <a:solidFill>
                  <a:schemeClr val="bg1"/>
                </a:solidFill>
                <a:ea typeface="微软雅黑" panose="020B0503020204020204" pitchFamily="34" charset="-122"/>
              </a:rPr>
              <a:t>I, the Lord, keep it, I water it every moment; Lest any hurt it, I keep it night and day.</a:t>
            </a:r>
          </a:p>
        </p:txBody>
      </p:sp>
    </p:spTree>
    <p:extLst>
      <p:ext uri="{BB962C8B-B14F-4D97-AF65-F5344CB8AC3E}">
        <p14:creationId xmlns:p14="http://schemas.microsoft.com/office/powerpoint/2010/main" val="33700444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馬太福音 </a:t>
            </a:r>
            <a:r>
              <a:rPr lang="en-US" altLang="zh-CN" sz="3600" b="1" u="sng" dirty="0">
                <a:solidFill>
                  <a:schemeClr val="bg1"/>
                </a:solidFill>
                <a:ea typeface="微软雅黑" panose="020B0503020204020204" pitchFamily="34" charset="-122"/>
              </a:rPr>
              <a:t>Matthew 26:26-28】</a:t>
            </a:r>
          </a:p>
          <a:p>
            <a:pPr algn="l">
              <a:lnSpc>
                <a:spcPct val="114000"/>
              </a:lnSpc>
            </a:pPr>
            <a:r>
              <a:rPr lang="en-US" altLang="zh-CN" sz="3600" b="1" dirty="0">
                <a:solidFill>
                  <a:srgbClr val="FFFF00"/>
                </a:solidFill>
                <a:ea typeface="微软雅黑" panose="020B0503020204020204" pitchFamily="34" charset="-122"/>
              </a:rPr>
              <a:t>26 </a:t>
            </a:r>
            <a:r>
              <a:rPr lang="zh-CN" altLang="en-US" sz="3600" b="1" dirty="0">
                <a:solidFill>
                  <a:srgbClr val="FFFF00"/>
                </a:solidFill>
                <a:ea typeface="微软雅黑" panose="020B0503020204020204" pitchFamily="34" charset="-122"/>
              </a:rPr>
              <a:t>他們吃的時候，耶穌拿起餅來，祝福，就擘開，遞給門徒，說：“你們拿著吃，這是我的身體。” </a:t>
            </a:r>
            <a:r>
              <a:rPr lang="en-US" altLang="zh-CN" sz="3400" b="1" dirty="0">
                <a:solidFill>
                  <a:schemeClr val="bg1"/>
                </a:solidFill>
                <a:ea typeface="微软雅黑" panose="020B0503020204020204" pitchFamily="34" charset="-122"/>
              </a:rPr>
              <a:t>And as they were eating, Jesus took bread, blessed and broke it, and gave it to the disciples and said, “Take, eat; this is My body.”</a:t>
            </a:r>
          </a:p>
          <a:p>
            <a:pPr algn="l">
              <a:lnSpc>
                <a:spcPct val="114000"/>
              </a:lnSpc>
            </a:pPr>
            <a:r>
              <a:rPr lang="en-US" altLang="zh-CN" sz="3600" b="1" dirty="0">
                <a:solidFill>
                  <a:srgbClr val="FFFF00"/>
                </a:solidFill>
                <a:ea typeface="微软雅黑" panose="020B0503020204020204" pitchFamily="34" charset="-122"/>
              </a:rPr>
              <a:t>27 </a:t>
            </a:r>
            <a:r>
              <a:rPr lang="zh-CN" altLang="en-US" sz="3600" b="1" dirty="0">
                <a:solidFill>
                  <a:srgbClr val="FFFF00"/>
                </a:solidFill>
                <a:ea typeface="微软雅黑" panose="020B0503020204020204" pitchFamily="34" charset="-122"/>
              </a:rPr>
              <a:t>又拿起杯來，祝謝了，遞給他們，說：“你們都喝這個，</a:t>
            </a:r>
            <a:r>
              <a:rPr lang="en-US" altLang="zh-CN" sz="3600" b="1" dirty="0">
                <a:solidFill>
                  <a:schemeClr val="bg1"/>
                </a:solidFill>
                <a:ea typeface="微软雅黑" panose="020B0503020204020204" pitchFamily="34" charset="-122"/>
              </a:rPr>
              <a:t>Then He took the cup, and gave thanks, and gave it to them, saying, “Drink from it, all of you.</a:t>
            </a:r>
          </a:p>
        </p:txBody>
      </p:sp>
    </p:spTree>
    <p:extLst>
      <p:ext uri="{BB962C8B-B14F-4D97-AF65-F5344CB8AC3E}">
        <p14:creationId xmlns:p14="http://schemas.microsoft.com/office/powerpoint/2010/main" val="35607648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馬太福音 </a:t>
            </a:r>
            <a:r>
              <a:rPr lang="en-US" altLang="zh-CN" sz="3600" b="1" u="sng" dirty="0">
                <a:solidFill>
                  <a:schemeClr val="bg1"/>
                </a:solidFill>
                <a:ea typeface="微软雅黑" panose="020B0503020204020204" pitchFamily="34" charset="-122"/>
              </a:rPr>
              <a:t>Matthew 26:26-28】</a:t>
            </a:r>
          </a:p>
          <a:p>
            <a:pPr algn="l">
              <a:lnSpc>
                <a:spcPct val="114000"/>
              </a:lnSpc>
            </a:pPr>
            <a:r>
              <a:rPr lang="en-US" altLang="zh-CN" sz="3600" b="1" dirty="0">
                <a:solidFill>
                  <a:srgbClr val="FFFF00"/>
                </a:solidFill>
                <a:ea typeface="微软雅黑" panose="020B0503020204020204" pitchFamily="34" charset="-122"/>
              </a:rPr>
              <a:t>28 </a:t>
            </a:r>
            <a:r>
              <a:rPr lang="zh-CN" altLang="en-US" sz="3600" b="1" dirty="0">
                <a:solidFill>
                  <a:srgbClr val="FFFF00"/>
                </a:solidFill>
                <a:ea typeface="微软雅黑" panose="020B0503020204020204" pitchFamily="34" charset="-122"/>
              </a:rPr>
              <a:t>因爲這是我立約的血，爲多人流出來，使罪得赦。</a:t>
            </a:r>
          </a:p>
          <a:p>
            <a:pPr algn="l">
              <a:lnSpc>
                <a:spcPct val="114000"/>
              </a:lnSpc>
            </a:pPr>
            <a:r>
              <a:rPr lang="en-US" altLang="zh-CN" sz="3600" b="1" dirty="0">
                <a:solidFill>
                  <a:schemeClr val="bg1"/>
                </a:solidFill>
                <a:ea typeface="微软雅黑" panose="020B0503020204020204" pitchFamily="34" charset="-122"/>
              </a:rPr>
              <a:t>For this is My blood of the new covenant, which is shed for many for the remission of sins.</a:t>
            </a:r>
          </a:p>
        </p:txBody>
      </p:sp>
    </p:spTree>
    <p:extLst>
      <p:ext uri="{BB962C8B-B14F-4D97-AF65-F5344CB8AC3E}">
        <p14:creationId xmlns:p14="http://schemas.microsoft.com/office/powerpoint/2010/main" val="34554717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endParaRPr lang="en-US" altLang="zh-CN" sz="3600" b="1" dirty="0">
              <a:solidFill>
                <a:schemeClr val="bg1"/>
              </a:solidFill>
              <a:ea typeface="微软雅黑" panose="020B0503020204020204" pitchFamily="34" charset="-122"/>
            </a:endParaRPr>
          </a:p>
        </p:txBody>
      </p:sp>
      <p:graphicFrame>
        <p:nvGraphicFramePr>
          <p:cNvPr id="3" name="表格 2"/>
          <p:cNvGraphicFramePr>
            <a:graphicFrameLocks noGrp="1"/>
          </p:cNvGraphicFramePr>
          <p:nvPr>
            <p:extLst>
              <p:ext uri="{D42A27DB-BD31-4B8C-83A1-F6EECF244321}">
                <p14:modId xmlns:p14="http://schemas.microsoft.com/office/powerpoint/2010/main" val="3776131287"/>
              </p:ext>
            </p:extLst>
          </p:nvPr>
        </p:nvGraphicFramePr>
        <p:xfrm>
          <a:off x="-1" y="0"/>
          <a:ext cx="9144001" cy="6979920"/>
        </p:xfrm>
        <a:graphic>
          <a:graphicData uri="http://schemas.openxmlformats.org/drawingml/2006/table">
            <a:tbl>
              <a:tblPr firstRow="1" bandRow="1">
                <a:tableStyleId>{5C22544A-7EE6-4342-B048-85BDC9FD1C3A}</a:tableStyleId>
              </a:tblPr>
              <a:tblGrid>
                <a:gridCol w="3606086">
                  <a:extLst>
                    <a:ext uri="{9D8B030D-6E8A-4147-A177-3AD203B41FA5}">
                      <a16:colId xmlns="" xmlns:a16="http://schemas.microsoft.com/office/drawing/2014/main" val="20000"/>
                    </a:ext>
                  </a:extLst>
                </a:gridCol>
                <a:gridCol w="5537915">
                  <a:extLst>
                    <a:ext uri="{9D8B030D-6E8A-4147-A177-3AD203B41FA5}">
                      <a16:colId xmlns="" xmlns:a16="http://schemas.microsoft.com/office/drawing/2014/main" val="20001"/>
                    </a:ext>
                  </a:extLst>
                </a:gridCol>
              </a:tblGrid>
              <a:tr h="988271">
                <a:tc>
                  <a:txBody>
                    <a:bodyPr/>
                    <a:lstStyle/>
                    <a:p>
                      <a:r>
                        <a:rPr lang="zh-CN" altLang="en-US" sz="3200" dirty="0">
                          <a:solidFill>
                            <a:srgbClr val="FFFF00"/>
                          </a:solidFill>
                          <a:latin typeface="微软雅黑" panose="020B0503020204020204" pitchFamily="34" charset="-122"/>
                          <a:ea typeface="微软雅黑" panose="020B0503020204020204" pitchFamily="34" charset="-122"/>
                        </a:rPr>
                        <a:t>煉我愈精</a:t>
                      </a:r>
                    </a:p>
                  </a:txBody>
                  <a:tcPr>
                    <a:noFill/>
                  </a:tcPr>
                </a:tc>
                <a:tc>
                  <a:txBody>
                    <a:bodyPr/>
                    <a:lstStyle/>
                    <a:p>
                      <a:r>
                        <a:rPr lang="en-US" altLang="zh-CN" sz="3000" dirty="0"/>
                        <a:t>Olives that have known no pressure</a:t>
                      </a:r>
                      <a:endParaRPr lang="zh-CN" altLang="en-US" sz="3000" dirty="0"/>
                    </a:p>
                  </a:txBody>
                  <a:tcPr>
                    <a:noFill/>
                  </a:tcPr>
                </a:tc>
                <a:extLst>
                  <a:ext uri="{0D108BD9-81ED-4DB2-BD59-A6C34878D82A}">
                    <a16:rowId xmlns="" xmlns:a16="http://schemas.microsoft.com/office/drawing/2014/main" val="10000"/>
                  </a:ext>
                </a:extLst>
              </a:tr>
              <a:tr h="5869729">
                <a:tc>
                  <a:txBody>
                    <a:bodyPr/>
                    <a:lstStyle/>
                    <a:p>
                      <a:pPr marL="0" algn="l" defTabSz="914400" rtl="0" eaLnBrk="1" latinLnBrk="0" hangingPunct="1">
                        <a:lnSpc>
                          <a:spcPct val="120000"/>
                        </a:lnSpc>
                      </a:pPr>
                      <a:r>
                        <a:rPr lang="zh-CN" altLang="en-US" sz="3200" b="1" kern="1200" dirty="0">
                          <a:solidFill>
                            <a:srgbClr val="FFFF00"/>
                          </a:solidFill>
                          <a:latin typeface="微软雅黑" panose="020B0503020204020204" pitchFamily="34" charset="-122"/>
                          <a:ea typeface="微软雅黑" panose="020B0503020204020204" pitchFamily="34" charset="-122"/>
                          <a:cs typeface="+mn-cs"/>
                        </a:rPr>
                        <a:t>你若不壓橄欖成渣，它就不能成油。</a:t>
                      </a:r>
                      <a:endParaRPr lang="en-US" altLang="zh-CN" sz="3200" b="1" kern="1200" dirty="0">
                        <a:solidFill>
                          <a:srgbClr val="FFFF00"/>
                        </a:solidFill>
                        <a:latin typeface="微软雅黑" panose="020B0503020204020204" pitchFamily="34" charset="-122"/>
                        <a:ea typeface="微软雅黑" panose="020B0503020204020204" pitchFamily="34" charset="-122"/>
                        <a:cs typeface="+mn-cs"/>
                      </a:endParaRPr>
                    </a:p>
                    <a:p>
                      <a:pPr marL="0" algn="l" defTabSz="914400" rtl="0" eaLnBrk="1" latinLnBrk="0" hangingPunct="1">
                        <a:lnSpc>
                          <a:spcPct val="120000"/>
                        </a:lnSpc>
                      </a:pPr>
                      <a:endParaRPr lang="zh-CN" altLang="en-US" sz="1400" b="1" kern="1200" dirty="0">
                        <a:solidFill>
                          <a:srgbClr val="FFFF00"/>
                        </a:solidFill>
                        <a:latin typeface="微软雅黑" panose="020B0503020204020204" pitchFamily="34" charset="-122"/>
                        <a:ea typeface="微软雅黑" panose="020B0503020204020204" pitchFamily="34" charset="-122"/>
                        <a:cs typeface="+mn-cs"/>
                      </a:endParaRPr>
                    </a:p>
                    <a:p>
                      <a:pPr marL="0" algn="l" defTabSz="914400" rtl="0" eaLnBrk="1" latinLnBrk="0" hangingPunct="1">
                        <a:lnSpc>
                          <a:spcPct val="120000"/>
                        </a:lnSpc>
                      </a:pPr>
                      <a:r>
                        <a:rPr lang="zh-CN" altLang="en-US" sz="3200" b="1" kern="1200" dirty="0">
                          <a:solidFill>
                            <a:srgbClr val="FFFF00"/>
                          </a:solidFill>
                          <a:latin typeface="微软雅黑" panose="020B0503020204020204" pitchFamily="34" charset="-122"/>
                          <a:ea typeface="微软雅黑" panose="020B0503020204020204" pitchFamily="34" charset="-122"/>
                          <a:cs typeface="+mn-cs"/>
                        </a:rPr>
                        <a:t>你若不投葡萄入榨，它就不能變成酒。</a:t>
                      </a:r>
                      <a:endParaRPr lang="en-US" altLang="zh-CN" sz="3200" b="1" kern="1200" dirty="0">
                        <a:solidFill>
                          <a:srgbClr val="FFFF00"/>
                        </a:solidFill>
                        <a:latin typeface="微软雅黑" panose="020B0503020204020204" pitchFamily="34" charset="-122"/>
                        <a:ea typeface="微软雅黑" panose="020B0503020204020204" pitchFamily="34" charset="-122"/>
                        <a:cs typeface="+mn-cs"/>
                      </a:endParaRPr>
                    </a:p>
                    <a:p>
                      <a:pPr marL="0" algn="l" defTabSz="914400" rtl="0" eaLnBrk="1" latinLnBrk="0" hangingPunct="1">
                        <a:lnSpc>
                          <a:spcPct val="120000"/>
                        </a:lnSpc>
                      </a:pPr>
                      <a:endParaRPr lang="zh-CN" altLang="en-US" sz="1400" b="1" kern="1200" dirty="0">
                        <a:solidFill>
                          <a:srgbClr val="FFFF00"/>
                        </a:solidFill>
                        <a:latin typeface="微软雅黑" panose="020B0503020204020204" pitchFamily="34" charset="-122"/>
                        <a:ea typeface="微软雅黑" panose="020B0503020204020204" pitchFamily="34" charset="-122"/>
                        <a:cs typeface="+mn-cs"/>
                      </a:endParaRPr>
                    </a:p>
                    <a:p>
                      <a:pPr marL="0" algn="l" defTabSz="914400" rtl="0" eaLnBrk="1" latinLnBrk="0" hangingPunct="1">
                        <a:lnSpc>
                          <a:spcPct val="120000"/>
                        </a:lnSpc>
                      </a:pPr>
                      <a:r>
                        <a:rPr lang="zh-CN" altLang="en-US" sz="3200" b="1" kern="1200" dirty="0">
                          <a:solidFill>
                            <a:srgbClr val="FFFF00"/>
                          </a:solidFill>
                          <a:latin typeface="微软雅黑" panose="020B0503020204020204" pitchFamily="34" charset="-122"/>
                          <a:ea typeface="微软雅黑" panose="020B0503020204020204" pitchFamily="34" charset="-122"/>
                          <a:cs typeface="+mn-cs"/>
                        </a:rPr>
                        <a:t>你若不煉哪達成膏，它就不流芬芳；</a:t>
                      </a:r>
                      <a:endParaRPr lang="en-US" altLang="zh-CN" sz="3200" b="1" kern="1200" dirty="0">
                        <a:solidFill>
                          <a:srgbClr val="FFFF00"/>
                        </a:solidFill>
                        <a:latin typeface="微软雅黑" panose="020B0503020204020204" pitchFamily="34" charset="-122"/>
                        <a:ea typeface="微软雅黑" panose="020B0503020204020204" pitchFamily="34" charset="-122"/>
                        <a:cs typeface="+mn-cs"/>
                      </a:endParaRPr>
                    </a:p>
                    <a:p>
                      <a:pPr marL="0" algn="l" defTabSz="914400" rtl="0" eaLnBrk="1" latinLnBrk="0" hangingPunct="1">
                        <a:lnSpc>
                          <a:spcPct val="120000"/>
                        </a:lnSpc>
                      </a:pPr>
                      <a:endParaRPr lang="zh-CN" altLang="en-US" sz="1400" b="1" kern="1200" dirty="0">
                        <a:solidFill>
                          <a:srgbClr val="FFFF00"/>
                        </a:solidFill>
                        <a:latin typeface="微软雅黑" panose="020B0503020204020204" pitchFamily="34" charset="-122"/>
                        <a:ea typeface="微软雅黑" panose="020B0503020204020204" pitchFamily="34" charset="-122"/>
                        <a:cs typeface="+mn-cs"/>
                      </a:endParaRPr>
                    </a:p>
                    <a:p>
                      <a:pPr marL="0" algn="l" defTabSz="914400" rtl="0" eaLnBrk="1" latinLnBrk="0" hangingPunct="1">
                        <a:lnSpc>
                          <a:spcPct val="120000"/>
                        </a:lnSpc>
                      </a:pPr>
                      <a:r>
                        <a:rPr lang="zh-CN" altLang="en-US" sz="3200" b="1" kern="1200" dirty="0">
                          <a:solidFill>
                            <a:srgbClr val="FFFF00"/>
                          </a:solidFill>
                          <a:latin typeface="微软雅黑" panose="020B0503020204020204" pitchFamily="34" charset="-122"/>
                          <a:ea typeface="微软雅黑" panose="020B0503020204020204" pitchFamily="34" charset="-122"/>
                          <a:cs typeface="+mn-cs"/>
                        </a:rPr>
                        <a:t>主我這人是否也要，受你許可的創傷？</a:t>
                      </a:r>
                    </a:p>
                  </a:txBody>
                  <a:tcPr>
                    <a:noFill/>
                  </a:tcPr>
                </a:tc>
                <a:tc>
                  <a:txBody>
                    <a:bodyPr/>
                    <a:lstStyle/>
                    <a:p>
                      <a:r>
                        <a:rPr lang="en-US" altLang="zh-CN" sz="3000" b="1" kern="1200" dirty="0">
                          <a:solidFill>
                            <a:schemeClr val="lt1"/>
                          </a:solidFill>
                          <a:latin typeface="+mn-lt"/>
                          <a:ea typeface="+mn-ea"/>
                          <a:cs typeface="+mn-cs"/>
                        </a:rPr>
                        <a:t>Olives that have known no pressure, No oil can bestow;</a:t>
                      </a:r>
                    </a:p>
                    <a:p>
                      <a:endParaRPr lang="en-US" altLang="zh-CN" sz="3000" b="1" kern="1200" dirty="0">
                        <a:solidFill>
                          <a:schemeClr val="lt1"/>
                        </a:solidFill>
                        <a:latin typeface="+mn-lt"/>
                        <a:ea typeface="+mn-ea"/>
                        <a:cs typeface="+mn-cs"/>
                      </a:endParaRPr>
                    </a:p>
                    <a:p>
                      <a:r>
                        <a:rPr lang="en-US" altLang="zh-CN" sz="3000" b="1" kern="1200" dirty="0">
                          <a:solidFill>
                            <a:schemeClr val="lt1"/>
                          </a:solidFill>
                          <a:latin typeface="+mn-lt"/>
                          <a:ea typeface="+mn-ea"/>
                          <a:cs typeface="+mn-cs"/>
                        </a:rPr>
                        <a:t>If the grapes escape the winepress, Cheering wine can never flow;</a:t>
                      </a:r>
                    </a:p>
                    <a:p>
                      <a:endParaRPr lang="en-US" altLang="zh-CN" sz="800" b="1" kern="1200" dirty="0">
                        <a:solidFill>
                          <a:schemeClr val="lt1"/>
                        </a:solidFill>
                        <a:latin typeface="+mn-lt"/>
                        <a:ea typeface="+mn-ea"/>
                        <a:cs typeface="+mn-cs"/>
                      </a:endParaRPr>
                    </a:p>
                    <a:p>
                      <a:r>
                        <a:rPr lang="en-US" altLang="zh-CN" sz="3000" b="1" kern="1200" dirty="0">
                          <a:solidFill>
                            <a:schemeClr val="lt1"/>
                          </a:solidFill>
                          <a:latin typeface="+mn-lt"/>
                          <a:ea typeface="+mn-ea"/>
                          <a:cs typeface="+mn-cs"/>
                        </a:rPr>
                        <a:t>Spikenard only through the crushing, Fragrance can diffuse.</a:t>
                      </a:r>
                    </a:p>
                    <a:p>
                      <a:endParaRPr lang="en-US" altLang="zh-CN" sz="3000" b="1" kern="1200" dirty="0">
                        <a:solidFill>
                          <a:schemeClr val="lt1"/>
                        </a:solidFill>
                        <a:latin typeface="+mn-lt"/>
                        <a:ea typeface="+mn-ea"/>
                        <a:cs typeface="+mn-cs"/>
                      </a:endParaRPr>
                    </a:p>
                    <a:p>
                      <a:r>
                        <a:rPr lang="en-US" altLang="zh-CN" sz="3000" b="1" kern="1200" dirty="0">
                          <a:solidFill>
                            <a:schemeClr val="lt1"/>
                          </a:solidFill>
                          <a:latin typeface="+mn-lt"/>
                          <a:ea typeface="+mn-ea"/>
                          <a:cs typeface="+mn-cs"/>
                        </a:rPr>
                        <a:t>Shall I then, Lord, shrink from </a:t>
                      </a:r>
                      <a:r>
                        <a:rPr lang="en-US" altLang="zh-CN" sz="3000" b="1" kern="1200" dirty="0" err="1">
                          <a:solidFill>
                            <a:schemeClr val="lt1"/>
                          </a:solidFill>
                          <a:latin typeface="+mn-lt"/>
                          <a:ea typeface="+mn-ea"/>
                          <a:cs typeface="+mn-cs"/>
                        </a:rPr>
                        <a:t>suff’ring</a:t>
                      </a:r>
                      <a:r>
                        <a:rPr lang="en-US" altLang="zh-CN" sz="3000" b="1" kern="1200" dirty="0">
                          <a:solidFill>
                            <a:schemeClr val="lt1"/>
                          </a:solidFill>
                          <a:latin typeface="+mn-lt"/>
                          <a:ea typeface="+mn-ea"/>
                          <a:cs typeface="+mn-cs"/>
                        </a:rPr>
                        <a:t> Which Thy love for me would choose?</a:t>
                      </a:r>
                    </a:p>
                    <a:p>
                      <a:endParaRPr lang="zh-CN" altLang="en-US" dirty="0"/>
                    </a:p>
                  </a:txBody>
                  <a:tcPr>
                    <a:noFill/>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39086144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endParaRPr lang="en-US" altLang="zh-CN" sz="3600" b="1" dirty="0">
              <a:solidFill>
                <a:schemeClr val="bg1"/>
              </a:solidFill>
              <a:ea typeface="微软雅黑" panose="020B0503020204020204" pitchFamily="34" charset="-122"/>
            </a:endParaRPr>
          </a:p>
        </p:txBody>
      </p:sp>
      <p:graphicFrame>
        <p:nvGraphicFramePr>
          <p:cNvPr id="3" name="表格 2"/>
          <p:cNvGraphicFramePr>
            <a:graphicFrameLocks noGrp="1"/>
          </p:cNvGraphicFramePr>
          <p:nvPr>
            <p:extLst>
              <p:ext uri="{D42A27DB-BD31-4B8C-83A1-F6EECF244321}">
                <p14:modId xmlns:p14="http://schemas.microsoft.com/office/powerpoint/2010/main" val="3257443499"/>
              </p:ext>
            </p:extLst>
          </p:nvPr>
        </p:nvGraphicFramePr>
        <p:xfrm>
          <a:off x="-1" y="0"/>
          <a:ext cx="9144001" cy="7142984"/>
        </p:xfrm>
        <a:graphic>
          <a:graphicData uri="http://schemas.openxmlformats.org/drawingml/2006/table">
            <a:tbl>
              <a:tblPr firstRow="1" bandRow="1">
                <a:tableStyleId>{5C22544A-7EE6-4342-B048-85BDC9FD1C3A}</a:tableStyleId>
              </a:tblPr>
              <a:tblGrid>
                <a:gridCol w="3606086">
                  <a:extLst>
                    <a:ext uri="{9D8B030D-6E8A-4147-A177-3AD203B41FA5}">
                      <a16:colId xmlns="" xmlns:a16="http://schemas.microsoft.com/office/drawing/2014/main" val="20000"/>
                    </a:ext>
                  </a:extLst>
                </a:gridCol>
                <a:gridCol w="5537915">
                  <a:extLst>
                    <a:ext uri="{9D8B030D-6E8A-4147-A177-3AD203B41FA5}">
                      <a16:colId xmlns="" xmlns:a16="http://schemas.microsoft.com/office/drawing/2014/main" val="20001"/>
                    </a:ext>
                  </a:extLst>
                </a:gridCol>
              </a:tblGrid>
              <a:tr h="720856">
                <a:tc>
                  <a:txBody>
                    <a:bodyPr/>
                    <a:lstStyle/>
                    <a:p>
                      <a:r>
                        <a:rPr lang="zh-CN" altLang="en-US" sz="3200" dirty="0">
                          <a:solidFill>
                            <a:srgbClr val="FFFF00"/>
                          </a:solidFill>
                          <a:latin typeface="微软雅黑" panose="020B0503020204020204" pitchFamily="34" charset="-122"/>
                          <a:ea typeface="微软雅黑" panose="020B0503020204020204" pitchFamily="34" charset="-122"/>
                        </a:rPr>
                        <a:t>煉我愈精</a:t>
                      </a:r>
                    </a:p>
                  </a:txBody>
                  <a:tcPr>
                    <a:noFill/>
                  </a:tcPr>
                </a:tc>
                <a:tc>
                  <a:txBody>
                    <a:bodyPr/>
                    <a:lstStyle/>
                    <a:p>
                      <a:r>
                        <a:rPr lang="en-US" altLang="zh-CN" sz="3000" dirty="0"/>
                        <a:t>Olives that have known no pressure</a:t>
                      </a:r>
                      <a:endParaRPr lang="zh-CN" altLang="en-US" sz="3000" dirty="0"/>
                    </a:p>
                  </a:txBody>
                  <a:tcPr>
                    <a:noFill/>
                  </a:tcPr>
                </a:tc>
                <a:extLst>
                  <a:ext uri="{0D108BD9-81ED-4DB2-BD59-A6C34878D82A}">
                    <a16:rowId xmlns="" xmlns:a16="http://schemas.microsoft.com/office/drawing/2014/main" val="10000"/>
                  </a:ext>
                </a:extLst>
              </a:tr>
              <a:tr h="6137144">
                <a:tc>
                  <a:txBody>
                    <a:bodyPr/>
                    <a:lstStyle/>
                    <a:p>
                      <a:pPr marL="0" algn="l" defTabSz="914400" rtl="0" eaLnBrk="1" latinLnBrk="0" hangingPunct="1">
                        <a:lnSpc>
                          <a:spcPct val="120000"/>
                        </a:lnSpc>
                      </a:pPr>
                      <a:r>
                        <a:rPr lang="zh-CN" altLang="en-US" sz="3200" b="1" kern="1200" dirty="0">
                          <a:solidFill>
                            <a:srgbClr val="FFFF00"/>
                          </a:solidFill>
                          <a:latin typeface="微软雅黑" panose="020B0503020204020204" pitchFamily="34" charset="-122"/>
                          <a:ea typeface="微软雅黑" panose="020B0503020204020204" pitchFamily="34" charset="-122"/>
                          <a:cs typeface="+mn-cs"/>
                        </a:rPr>
                        <a:t>主我慚愧因我感覺，總是保留自己。</a:t>
                      </a:r>
                      <a:endParaRPr lang="en-US" altLang="zh-CN" sz="3200" b="1" kern="1200" dirty="0">
                        <a:solidFill>
                          <a:srgbClr val="FFFF00"/>
                        </a:solidFill>
                        <a:latin typeface="微软雅黑" panose="020B0503020204020204" pitchFamily="34" charset="-122"/>
                        <a:ea typeface="微软雅黑" panose="020B0503020204020204" pitchFamily="34" charset="-122"/>
                        <a:cs typeface="+mn-cs"/>
                      </a:endParaRPr>
                    </a:p>
                    <a:p>
                      <a:pPr marL="0" algn="l" defTabSz="914400" rtl="0" eaLnBrk="1" latinLnBrk="0" hangingPunct="1">
                        <a:lnSpc>
                          <a:spcPct val="120000"/>
                        </a:lnSpc>
                      </a:pPr>
                      <a:endParaRPr lang="zh-CN" altLang="en-US" sz="1400" b="1" kern="1200" dirty="0">
                        <a:solidFill>
                          <a:srgbClr val="FFFF00"/>
                        </a:solidFill>
                        <a:latin typeface="微软雅黑" panose="020B0503020204020204" pitchFamily="34" charset="-122"/>
                        <a:ea typeface="微软雅黑" panose="020B0503020204020204" pitchFamily="34" charset="-122"/>
                        <a:cs typeface="+mn-cs"/>
                      </a:endParaRPr>
                    </a:p>
                    <a:p>
                      <a:pPr marL="0" algn="l" defTabSz="914400" rtl="0" eaLnBrk="1" latinLnBrk="0" hangingPunct="1">
                        <a:lnSpc>
                          <a:spcPct val="120000"/>
                        </a:lnSpc>
                      </a:pPr>
                      <a:r>
                        <a:rPr lang="zh-CN" altLang="en-US" sz="3200" b="1" kern="1200" dirty="0">
                          <a:solidFill>
                            <a:srgbClr val="FFFF00"/>
                          </a:solidFill>
                          <a:latin typeface="微软雅黑" panose="020B0503020204020204" pitchFamily="34" charset="-122"/>
                          <a:ea typeface="微软雅黑" panose="020B0503020204020204" pitchFamily="34" charset="-122"/>
                          <a:cs typeface="+mn-cs"/>
                        </a:rPr>
                        <a:t>雖我也曾受您雕削，我却感覺受强迫。</a:t>
                      </a:r>
                      <a:endParaRPr lang="en-US" altLang="zh-CN" sz="3200" b="1" kern="1200" dirty="0">
                        <a:solidFill>
                          <a:srgbClr val="FFFF00"/>
                        </a:solidFill>
                        <a:latin typeface="微软雅黑" panose="020B0503020204020204" pitchFamily="34" charset="-122"/>
                        <a:ea typeface="微软雅黑" panose="020B0503020204020204" pitchFamily="34" charset="-122"/>
                        <a:cs typeface="+mn-cs"/>
                      </a:endParaRPr>
                    </a:p>
                    <a:p>
                      <a:pPr marL="0" algn="l" defTabSz="914400" rtl="0" eaLnBrk="1" latinLnBrk="0" hangingPunct="1">
                        <a:lnSpc>
                          <a:spcPct val="120000"/>
                        </a:lnSpc>
                      </a:pPr>
                      <a:endParaRPr lang="zh-CN" altLang="en-US" sz="1400" b="1" kern="1200" dirty="0">
                        <a:solidFill>
                          <a:srgbClr val="FFFF00"/>
                        </a:solidFill>
                        <a:latin typeface="微软雅黑" panose="020B0503020204020204" pitchFamily="34" charset="-122"/>
                        <a:ea typeface="微软雅黑" panose="020B0503020204020204" pitchFamily="34" charset="-122"/>
                        <a:cs typeface="+mn-cs"/>
                      </a:endParaRPr>
                    </a:p>
                    <a:p>
                      <a:pPr marL="0" algn="l" defTabSz="914400" rtl="0" eaLnBrk="1" latinLnBrk="0" hangingPunct="1">
                        <a:lnSpc>
                          <a:spcPct val="120000"/>
                        </a:lnSpc>
                      </a:pPr>
                      <a:r>
                        <a:rPr lang="zh-CN" altLang="en-US" sz="3200" b="1" kern="1200" dirty="0">
                          <a:solidFill>
                            <a:srgbClr val="FFFF00"/>
                          </a:solidFill>
                          <a:latin typeface="微软雅黑" panose="020B0503020204020204" pitchFamily="34" charset="-122"/>
                          <a:ea typeface="微软雅黑" panose="020B0503020204020204" pitchFamily="34" charset="-122"/>
                          <a:cs typeface="+mn-cs"/>
                        </a:rPr>
                        <a:t>主你能否照你喜悅，沒有顧忌去行，</a:t>
                      </a:r>
                      <a:endParaRPr lang="en-US" altLang="zh-CN" sz="3200" b="1" kern="1200" dirty="0">
                        <a:solidFill>
                          <a:srgbClr val="FFFF00"/>
                        </a:solidFill>
                        <a:latin typeface="微软雅黑" panose="020B0503020204020204" pitchFamily="34" charset="-122"/>
                        <a:ea typeface="微软雅黑" panose="020B0503020204020204" pitchFamily="34" charset="-122"/>
                        <a:cs typeface="+mn-cs"/>
                      </a:endParaRPr>
                    </a:p>
                    <a:p>
                      <a:pPr marL="0" algn="l" defTabSz="914400" rtl="0" eaLnBrk="1" latinLnBrk="0" hangingPunct="1">
                        <a:lnSpc>
                          <a:spcPct val="120000"/>
                        </a:lnSpc>
                      </a:pPr>
                      <a:endParaRPr lang="zh-CN" altLang="en-US" sz="1400" b="1" kern="1200" dirty="0">
                        <a:solidFill>
                          <a:srgbClr val="FFFF00"/>
                        </a:solidFill>
                        <a:latin typeface="微软雅黑" panose="020B0503020204020204" pitchFamily="34" charset="-122"/>
                        <a:ea typeface="微软雅黑" panose="020B0503020204020204" pitchFamily="34" charset="-122"/>
                        <a:cs typeface="+mn-cs"/>
                      </a:endParaRPr>
                    </a:p>
                    <a:p>
                      <a:pPr marL="0" algn="l" defTabSz="914400" rtl="0" eaLnBrk="1" latinLnBrk="0" hangingPunct="1">
                        <a:lnSpc>
                          <a:spcPct val="120000"/>
                        </a:lnSpc>
                      </a:pPr>
                      <a:r>
                        <a:rPr lang="zh-CN" altLang="en-US" sz="3200" b="1" kern="1200" dirty="0">
                          <a:solidFill>
                            <a:srgbClr val="FFFF00"/>
                          </a:solidFill>
                          <a:latin typeface="微软雅黑" panose="020B0503020204020204" pitchFamily="34" charset="-122"/>
                          <a:ea typeface="微软雅黑" panose="020B0503020204020204" pitchFamily="34" charset="-122"/>
                          <a:cs typeface="+mn-cs"/>
                        </a:rPr>
                        <a:t>不顧我的感覺如何，只是要求你歡欣？</a:t>
                      </a:r>
                    </a:p>
                  </a:txBody>
                  <a:tcPr>
                    <a:noFill/>
                  </a:tcPr>
                </a:tc>
                <a:tc>
                  <a:txBody>
                    <a:bodyPr/>
                    <a:lstStyle/>
                    <a:p>
                      <a:r>
                        <a:rPr lang="en-US" altLang="zh-CN" sz="3000" b="1" kern="1200" dirty="0">
                          <a:solidFill>
                            <a:schemeClr val="lt1"/>
                          </a:solidFill>
                          <a:latin typeface="+mn-lt"/>
                          <a:ea typeface="+mn-ea"/>
                          <a:cs typeface="+mn-cs"/>
                        </a:rPr>
                        <a:t>I’m ashamed, my Lord, for seeking Self to guard </a:t>
                      </a:r>
                      <a:r>
                        <a:rPr lang="en-US" altLang="zh-CN" sz="3000" b="1" kern="1200" dirty="0" err="1">
                          <a:solidFill>
                            <a:schemeClr val="lt1"/>
                          </a:solidFill>
                          <a:latin typeface="+mn-lt"/>
                          <a:ea typeface="+mn-ea"/>
                          <a:cs typeface="+mn-cs"/>
                        </a:rPr>
                        <a:t>alway</a:t>
                      </a:r>
                      <a:r>
                        <a:rPr lang="en-US" altLang="zh-CN" sz="3000" b="1" kern="1200" dirty="0">
                          <a:solidFill>
                            <a:schemeClr val="lt1"/>
                          </a:solidFill>
                          <a:latin typeface="+mn-lt"/>
                          <a:ea typeface="+mn-ea"/>
                          <a:cs typeface="+mn-cs"/>
                        </a:rPr>
                        <a:t>;</a:t>
                      </a:r>
                    </a:p>
                    <a:p>
                      <a:endParaRPr lang="en-US" altLang="zh-CN" sz="3000" b="1" kern="1200" dirty="0">
                        <a:solidFill>
                          <a:schemeClr val="lt1"/>
                        </a:solidFill>
                        <a:latin typeface="+mn-lt"/>
                        <a:ea typeface="+mn-ea"/>
                        <a:cs typeface="+mn-cs"/>
                      </a:endParaRPr>
                    </a:p>
                    <a:p>
                      <a:r>
                        <a:rPr lang="en-US" altLang="zh-CN" sz="3000" b="1" kern="1200" dirty="0">
                          <a:solidFill>
                            <a:schemeClr val="lt1"/>
                          </a:solidFill>
                          <a:latin typeface="+mn-lt"/>
                          <a:ea typeface="+mn-ea"/>
                          <a:cs typeface="+mn-cs"/>
                        </a:rPr>
                        <a:t>Though Thy love has done its stripping, Yet I’ve been compelled this way.</a:t>
                      </a:r>
                    </a:p>
                    <a:p>
                      <a:endParaRPr lang="en-US" altLang="zh-CN" sz="800" b="1" kern="1200" dirty="0">
                        <a:solidFill>
                          <a:schemeClr val="lt1"/>
                        </a:solidFill>
                        <a:latin typeface="+mn-lt"/>
                        <a:ea typeface="+mn-ea"/>
                        <a:cs typeface="+mn-cs"/>
                      </a:endParaRPr>
                    </a:p>
                    <a:p>
                      <a:r>
                        <a:rPr lang="en-US" altLang="zh-CN" sz="3000" b="1" kern="1200" dirty="0">
                          <a:solidFill>
                            <a:schemeClr val="lt1"/>
                          </a:solidFill>
                          <a:latin typeface="+mn-lt"/>
                          <a:ea typeface="+mn-ea"/>
                          <a:cs typeface="+mn-cs"/>
                        </a:rPr>
                        <a:t>Lord, according to Thy pleasure Fully work on me;</a:t>
                      </a:r>
                    </a:p>
                    <a:p>
                      <a:endParaRPr lang="en-US" altLang="zh-CN" sz="3000" b="1" kern="1200" dirty="0">
                        <a:solidFill>
                          <a:schemeClr val="lt1"/>
                        </a:solidFill>
                        <a:latin typeface="+mn-lt"/>
                        <a:ea typeface="+mn-ea"/>
                        <a:cs typeface="+mn-cs"/>
                      </a:endParaRPr>
                    </a:p>
                    <a:p>
                      <a:r>
                        <a:rPr lang="en-US" altLang="zh-CN" sz="3000" b="1" kern="1200" dirty="0">
                          <a:solidFill>
                            <a:schemeClr val="lt1"/>
                          </a:solidFill>
                          <a:latin typeface="+mn-lt"/>
                          <a:ea typeface="+mn-ea"/>
                          <a:cs typeface="+mn-cs"/>
                        </a:rPr>
                        <a:t>Heeding not my human feelings, Only do what pleases Thee.</a:t>
                      </a:r>
                    </a:p>
                    <a:p>
                      <a:endParaRPr lang="zh-CN" altLang="en-US" dirty="0"/>
                    </a:p>
                  </a:txBody>
                  <a:tcPr>
                    <a:noFill/>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23318260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endParaRPr lang="en-US" altLang="zh-CN" sz="3600" b="1" dirty="0">
              <a:solidFill>
                <a:schemeClr val="bg1"/>
              </a:solidFill>
              <a:ea typeface="微软雅黑" panose="020B0503020204020204" pitchFamily="34" charset="-122"/>
            </a:endParaRPr>
          </a:p>
        </p:txBody>
      </p:sp>
      <p:graphicFrame>
        <p:nvGraphicFramePr>
          <p:cNvPr id="3" name="表格 2"/>
          <p:cNvGraphicFramePr>
            <a:graphicFrameLocks noGrp="1"/>
          </p:cNvGraphicFramePr>
          <p:nvPr/>
        </p:nvGraphicFramePr>
        <p:xfrm>
          <a:off x="-1" y="0"/>
          <a:ext cx="9144001" cy="7142984"/>
        </p:xfrm>
        <a:graphic>
          <a:graphicData uri="http://schemas.openxmlformats.org/drawingml/2006/table">
            <a:tbl>
              <a:tblPr firstRow="1" bandRow="1">
                <a:tableStyleId>{5C22544A-7EE6-4342-B048-85BDC9FD1C3A}</a:tableStyleId>
              </a:tblPr>
              <a:tblGrid>
                <a:gridCol w="3606086">
                  <a:extLst>
                    <a:ext uri="{9D8B030D-6E8A-4147-A177-3AD203B41FA5}">
                      <a16:colId xmlns="" xmlns:a16="http://schemas.microsoft.com/office/drawing/2014/main" val="20000"/>
                    </a:ext>
                  </a:extLst>
                </a:gridCol>
                <a:gridCol w="5537915">
                  <a:extLst>
                    <a:ext uri="{9D8B030D-6E8A-4147-A177-3AD203B41FA5}">
                      <a16:colId xmlns="" xmlns:a16="http://schemas.microsoft.com/office/drawing/2014/main" val="20001"/>
                    </a:ext>
                  </a:extLst>
                </a:gridCol>
              </a:tblGrid>
              <a:tr h="720856">
                <a:tc>
                  <a:txBody>
                    <a:bodyPr/>
                    <a:lstStyle/>
                    <a:p>
                      <a:r>
                        <a:rPr lang="zh-CN" altLang="en-US" sz="3200" dirty="0">
                          <a:solidFill>
                            <a:srgbClr val="FFFF00"/>
                          </a:solidFill>
                          <a:latin typeface="微软雅黑" panose="020B0503020204020204" pitchFamily="34" charset="-122"/>
                          <a:ea typeface="微软雅黑" panose="020B0503020204020204" pitchFamily="34" charset="-122"/>
                        </a:rPr>
                        <a:t>煉我愈精</a:t>
                      </a:r>
                    </a:p>
                  </a:txBody>
                  <a:tcPr>
                    <a:noFill/>
                  </a:tcPr>
                </a:tc>
                <a:tc>
                  <a:txBody>
                    <a:bodyPr/>
                    <a:lstStyle/>
                    <a:p>
                      <a:r>
                        <a:rPr lang="en-US" altLang="zh-CN" sz="3000" dirty="0"/>
                        <a:t>Olives that have known no pressure</a:t>
                      </a:r>
                      <a:endParaRPr lang="zh-CN" altLang="en-US" sz="3000" dirty="0"/>
                    </a:p>
                  </a:txBody>
                  <a:tcPr>
                    <a:noFill/>
                  </a:tcPr>
                </a:tc>
                <a:extLst>
                  <a:ext uri="{0D108BD9-81ED-4DB2-BD59-A6C34878D82A}">
                    <a16:rowId xmlns="" xmlns:a16="http://schemas.microsoft.com/office/drawing/2014/main" val="10000"/>
                  </a:ext>
                </a:extLst>
              </a:tr>
              <a:tr h="6137144">
                <a:tc>
                  <a:txBody>
                    <a:bodyPr/>
                    <a:lstStyle/>
                    <a:p>
                      <a:pPr marL="0" algn="l" defTabSz="914400" rtl="0" eaLnBrk="1" latinLnBrk="0" hangingPunct="1">
                        <a:lnSpc>
                          <a:spcPct val="120000"/>
                        </a:lnSpc>
                      </a:pPr>
                      <a:r>
                        <a:rPr lang="zh-CN" altLang="en-US" sz="3200" b="1" kern="1200" dirty="0">
                          <a:solidFill>
                            <a:srgbClr val="FFFF00"/>
                          </a:solidFill>
                          <a:latin typeface="微软雅黑" panose="020B0503020204020204" pitchFamily="34" charset="-122"/>
                          <a:ea typeface="微软雅黑" panose="020B0503020204020204" pitchFamily="34" charset="-122"/>
                          <a:cs typeface="+mn-cs"/>
                        </a:rPr>
                        <a:t>我要贊美再要贊美，贊美何等甘甜，</a:t>
                      </a:r>
                      <a:endParaRPr lang="en-US" altLang="zh-CN" sz="3200" b="1" kern="1200" dirty="0">
                        <a:solidFill>
                          <a:srgbClr val="FFFF00"/>
                        </a:solidFill>
                        <a:latin typeface="微软雅黑" panose="020B0503020204020204" pitchFamily="34" charset="-122"/>
                        <a:ea typeface="微软雅黑" panose="020B0503020204020204" pitchFamily="34" charset="-122"/>
                        <a:cs typeface="+mn-cs"/>
                      </a:endParaRPr>
                    </a:p>
                    <a:p>
                      <a:pPr marL="0" algn="l" defTabSz="914400" rtl="0" eaLnBrk="1" latinLnBrk="0" hangingPunct="1">
                        <a:lnSpc>
                          <a:spcPct val="120000"/>
                        </a:lnSpc>
                      </a:pPr>
                      <a:endParaRPr lang="zh-CN" altLang="en-US" sz="1400" b="1" kern="1200" dirty="0">
                        <a:solidFill>
                          <a:srgbClr val="FFFF00"/>
                        </a:solidFill>
                        <a:latin typeface="微软雅黑" panose="020B0503020204020204" pitchFamily="34" charset="-122"/>
                        <a:ea typeface="微软雅黑" panose="020B0503020204020204" pitchFamily="34" charset="-122"/>
                        <a:cs typeface="+mn-cs"/>
                      </a:endParaRPr>
                    </a:p>
                    <a:p>
                      <a:pPr marL="0" algn="l" defTabSz="914400" rtl="0" eaLnBrk="1" latinLnBrk="0" hangingPunct="1">
                        <a:lnSpc>
                          <a:spcPct val="120000"/>
                        </a:lnSpc>
                      </a:pPr>
                      <a:r>
                        <a:rPr lang="zh-CN" altLang="en-US" sz="3200" b="1" kern="1200" dirty="0">
                          <a:solidFill>
                            <a:srgbClr val="FFFF00"/>
                          </a:solidFill>
                          <a:latin typeface="微软雅黑" panose="020B0503020204020204" pitchFamily="34" charset="-122"/>
                          <a:ea typeface="微软雅黑" panose="020B0503020204020204" pitchFamily="34" charset="-122"/>
                          <a:cs typeface="+mn-cs"/>
                        </a:rPr>
                        <a:t>雖我邊贊美邊流泪，甘甜比前更加添。</a:t>
                      </a:r>
                      <a:endParaRPr lang="en-US" altLang="zh-CN" sz="3200" b="1" kern="1200" dirty="0">
                        <a:solidFill>
                          <a:srgbClr val="FFFF00"/>
                        </a:solidFill>
                        <a:latin typeface="微软雅黑" panose="020B0503020204020204" pitchFamily="34" charset="-122"/>
                        <a:ea typeface="微软雅黑" panose="020B0503020204020204" pitchFamily="34" charset="-122"/>
                        <a:cs typeface="+mn-cs"/>
                      </a:endParaRPr>
                    </a:p>
                    <a:p>
                      <a:pPr marL="0" algn="l" defTabSz="914400" rtl="0" eaLnBrk="1" latinLnBrk="0" hangingPunct="1">
                        <a:lnSpc>
                          <a:spcPct val="120000"/>
                        </a:lnSpc>
                      </a:pPr>
                      <a:endParaRPr lang="zh-CN" altLang="en-US" sz="1400" b="1" kern="1200" dirty="0">
                        <a:solidFill>
                          <a:srgbClr val="FFFF00"/>
                        </a:solidFill>
                        <a:latin typeface="微软雅黑" panose="020B0503020204020204" pitchFamily="34" charset="-122"/>
                        <a:ea typeface="微软雅黑" panose="020B0503020204020204" pitchFamily="34" charset="-122"/>
                        <a:cs typeface="+mn-cs"/>
                      </a:endParaRPr>
                    </a:p>
                    <a:p>
                      <a:pPr marL="0" algn="l" defTabSz="914400" rtl="0" eaLnBrk="1" latinLnBrk="0" hangingPunct="1">
                        <a:lnSpc>
                          <a:spcPct val="120000"/>
                        </a:lnSpc>
                      </a:pPr>
                      <a:r>
                        <a:rPr lang="zh-CN" altLang="en-US" sz="3200" b="1" kern="1200" dirty="0">
                          <a:solidFill>
                            <a:srgbClr val="FFFF00"/>
                          </a:solidFill>
                          <a:latin typeface="微软雅黑" panose="020B0503020204020204" pitchFamily="34" charset="-122"/>
                          <a:ea typeface="微软雅黑" panose="020B0503020204020204" pitchFamily="34" charset="-122"/>
                          <a:cs typeface="+mn-cs"/>
                        </a:rPr>
                        <a:t>能有什麽比你更好？比你喜悅可寶；</a:t>
                      </a:r>
                      <a:endParaRPr lang="en-US" altLang="zh-CN" sz="3200" b="1" kern="1200" dirty="0">
                        <a:solidFill>
                          <a:srgbClr val="FFFF00"/>
                        </a:solidFill>
                        <a:latin typeface="微软雅黑" panose="020B0503020204020204" pitchFamily="34" charset="-122"/>
                        <a:ea typeface="微软雅黑" panose="020B0503020204020204" pitchFamily="34" charset="-122"/>
                        <a:cs typeface="+mn-cs"/>
                      </a:endParaRPr>
                    </a:p>
                    <a:p>
                      <a:pPr marL="0" algn="l" defTabSz="914400" rtl="0" eaLnBrk="1" latinLnBrk="0" hangingPunct="1">
                        <a:lnSpc>
                          <a:spcPct val="120000"/>
                        </a:lnSpc>
                      </a:pPr>
                      <a:endParaRPr lang="zh-CN" altLang="en-US" sz="1400" b="1" kern="1200" dirty="0">
                        <a:solidFill>
                          <a:srgbClr val="FFFF00"/>
                        </a:solidFill>
                        <a:latin typeface="微软雅黑" panose="020B0503020204020204" pitchFamily="34" charset="-122"/>
                        <a:ea typeface="微软雅黑" panose="020B0503020204020204" pitchFamily="34" charset="-122"/>
                        <a:cs typeface="+mn-cs"/>
                      </a:endParaRPr>
                    </a:p>
                    <a:p>
                      <a:pPr marL="0" algn="l" defTabSz="914400" rtl="0" eaLnBrk="1" latinLnBrk="0" hangingPunct="1">
                        <a:lnSpc>
                          <a:spcPct val="120000"/>
                        </a:lnSpc>
                      </a:pPr>
                      <a:r>
                        <a:rPr lang="zh-CN" altLang="en-US" sz="3200" b="1" kern="1200" dirty="0">
                          <a:solidFill>
                            <a:srgbClr val="FFFF00"/>
                          </a:solidFill>
                          <a:latin typeface="微软雅黑" panose="020B0503020204020204" pitchFamily="34" charset="-122"/>
                          <a:ea typeface="微软雅黑" panose="020B0503020204020204" pitchFamily="34" charset="-122"/>
                          <a:cs typeface="+mn-cs"/>
                        </a:rPr>
                        <a:t>主我只有一個禱告，你能加增我减少。</a:t>
                      </a:r>
                    </a:p>
                  </a:txBody>
                  <a:tcPr>
                    <a:noFill/>
                  </a:tcPr>
                </a:tc>
                <a:tc>
                  <a:txBody>
                    <a:bodyPr/>
                    <a:lstStyle/>
                    <a:p>
                      <a:r>
                        <a:rPr lang="en-US" altLang="zh-CN" sz="3000" b="1" kern="1200" dirty="0">
                          <a:solidFill>
                            <a:schemeClr val="lt1"/>
                          </a:solidFill>
                          <a:latin typeface="+mn-lt"/>
                          <a:ea typeface="+mn-ea"/>
                          <a:cs typeface="+mn-cs"/>
                        </a:rPr>
                        <a:t>Oh, I’ll praise Thee, </a:t>
                      </a:r>
                      <a:r>
                        <a:rPr lang="en-US" altLang="zh-CN" sz="3000" b="1" kern="1200" dirty="0" err="1">
                          <a:solidFill>
                            <a:schemeClr val="lt1"/>
                          </a:solidFill>
                          <a:latin typeface="+mn-lt"/>
                          <a:ea typeface="+mn-ea"/>
                          <a:cs typeface="+mn-cs"/>
                        </a:rPr>
                        <a:t>e’en</a:t>
                      </a:r>
                      <a:r>
                        <a:rPr lang="en-US" altLang="zh-CN" sz="3000" b="1" kern="1200" dirty="0">
                          <a:solidFill>
                            <a:schemeClr val="lt1"/>
                          </a:solidFill>
                          <a:latin typeface="+mn-lt"/>
                          <a:ea typeface="+mn-ea"/>
                          <a:cs typeface="+mn-cs"/>
                        </a:rPr>
                        <a:t> if weeping Mingle with my song.</a:t>
                      </a:r>
                    </a:p>
                    <a:p>
                      <a:endParaRPr lang="en-US" altLang="zh-CN" sz="3000" b="1" kern="1200" dirty="0">
                        <a:solidFill>
                          <a:schemeClr val="lt1"/>
                        </a:solidFill>
                        <a:latin typeface="+mn-lt"/>
                        <a:ea typeface="+mn-ea"/>
                        <a:cs typeface="+mn-cs"/>
                      </a:endParaRPr>
                    </a:p>
                    <a:p>
                      <a:r>
                        <a:rPr lang="en-US" altLang="zh-CN" sz="3000" b="1" kern="1200" dirty="0">
                          <a:solidFill>
                            <a:schemeClr val="lt1"/>
                          </a:solidFill>
                          <a:latin typeface="+mn-lt"/>
                          <a:ea typeface="+mn-ea"/>
                          <a:cs typeface="+mn-cs"/>
                        </a:rPr>
                        <a:t>Thine increasing sweetness calls forth Grateful praises all day long.</a:t>
                      </a:r>
                    </a:p>
                    <a:p>
                      <a:endParaRPr lang="en-US" altLang="zh-CN" sz="3000" b="1" kern="1200" dirty="0">
                        <a:solidFill>
                          <a:schemeClr val="lt1"/>
                        </a:solidFill>
                        <a:latin typeface="+mn-lt"/>
                        <a:ea typeface="+mn-ea"/>
                        <a:cs typeface="+mn-cs"/>
                      </a:endParaRPr>
                    </a:p>
                    <a:p>
                      <a:r>
                        <a:rPr lang="en-US" altLang="zh-CN" sz="3000" b="1" kern="1200" dirty="0">
                          <a:solidFill>
                            <a:schemeClr val="lt1"/>
                          </a:solidFill>
                          <a:latin typeface="+mn-lt"/>
                          <a:ea typeface="+mn-ea"/>
                          <a:cs typeface="+mn-cs"/>
                        </a:rPr>
                        <a:t>Thou hast made Thyself more precious Than all else to me:</a:t>
                      </a:r>
                    </a:p>
                    <a:p>
                      <a:endParaRPr lang="en-US" altLang="zh-CN" sz="3000" b="1" kern="1200" dirty="0">
                        <a:solidFill>
                          <a:schemeClr val="lt1"/>
                        </a:solidFill>
                        <a:latin typeface="+mn-lt"/>
                        <a:ea typeface="+mn-ea"/>
                        <a:cs typeface="+mn-cs"/>
                      </a:endParaRPr>
                    </a:p>
                    <a:p>
                      <a:r>
                        <a:rPr lang="en-US" altLang="zh-CN" sz="3000" b="1" kern="1200" dirty="0">
                          <a:solidFill>
                            <a:schemeClr val="lt1"/>
                          </a:solidFill>
                          <a:latin typeface="+mn-lt"/>
                          <a:ea typeface="+mn-ea"/>
                          <a:cs typeface="+mn-cs"/>
                        </a:rPr>
                        <a:t>Thou increase and I decrease, Lord—This is now my only plea.</a:t>
                      </a:r>
                    </a:p>
                    <a:p>
                      <a:endParaRPr lang="zh-CN" altLang="en-US" dirty="0"/>
                    </a:p>
                  </a:txBody>
                  <a:tcPr>
                    <a:noFill/>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36398460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endParaRPr lang="en-US" altLang="zh-CN" sz="3600" b="1" dirty="0">
              <a:solidFill>
                <a:schemeClr val="bg1"/>
              </a:solidFill>
              <a:ea typeface="微软雅黑" panose="020B0503020204020204" pitchFamily="34" charset="-122"/>
            </a:endParaRPr>
          </a:p>
        </p:txBody>
      </p:sp>
      <p:graphicFrame>
        <p:nvGraphicFramePr>
          <p:cNvPr id="3" name="表格 2"/>
          <p:cNvGraphicFramePr>
            <a:graphicFrameLocks noGrp="1"/>
          </p:cNvGraphicFramePr>
          <p:nvPr>
            <p:extLst>
              <p:ext uri="{D42A27DB-BD31-4B8C-83A1-F6EECF244321}">
                <p14:modId xmlns:p14="http://schemas.microsoft.com/office/powerpoint/2010/main" val="2552335634"/>
              </p:ext>
            </p:extLst>
          </p:nvPr>
        </p:nvGraphicFramePr>
        <p:xfrm>
          <a:off x="-1" y="0"/>
          <a:ext cx="9144001" cy="7142984"/>
        </p:xfrm>
        <a:graphic>
          <a:graphicData uri="http://schemas.openxmlformats.org/drawingml/2006/table">
            <a:tbl>
              <a:tblPr firstRow="1" bandRow="1">
                <a:tableStyleId>{5C22544A-7EE6-4342-B048-85BDC9FD1C3A}</a:tableStyleId>
              </a:tblPr>
              <a:tblGrid>
                <a:gridCol w="3606086">
                  <a:extLst>
                    <a:ext uri="{9D8B030D-6E8A-4147-A177-3AD203B41FA5}">
                      <a16:colId xmlns="" xmlns:a16="http://schemas.microsoft.com/office/drawing/2014/main" val="20000"/>
                    </a:ext>
                  </a:extLst>
                </a:gridCol>
                <a:gridCol w="5537915">
                  <a:extLst>
                    <a:ext uri="{9D8B030D-6E8A-4147-A177-3AD203B41FA5}">
                      <a16:colId xmlns="" xmlns:a16="http://schemas.microsoft.com/office/drawing/2014/main" val="20001"/>
                    </a:ext>
                  </a:extLst>
                </a:gridCol>
              </a:tblGrid>
              <a:tr h="720856">
                <a:tc>
                  <a:txBody>
                    <a:bodyPr/>
                    <a:lstStyle/>
                    <a:p>
                      <a:r>
                        <a:rPr lang="zh-CN" altLang="en-US" sz="3200" dirty="0">
                          <a:solidFill>
                            <a:srgbClr val="FFFF00"/>
                          </a:solidFill>
                          <a:latin typeface="微软雅黑" panose="020B0503020204020204" pitchFamily="34" charset="-122"/>
                          <a:ea typeface="微软雅黑" panose="020B0503020204020204" pitchFamily="34" charset="-122"/>
                        </a:rPr>
                        <a:t>煉我愈精</a:t>
                      </a:r>
                    </a:p>
                  </a:txBody>
                  <a:tcPr>
                    <a:noFill/>
                  </a:tcPr>
                </a:tc>
                <a:tc>
                  <a:txBody>
                    <a:bodyPr/>
                    <a:lstStyle/>
                    <a:p>
                      <a:r>
                        <a:rPr lang="en-US" altLang="zh-CN" sz="3000" dirty="0"/>
                        <a:t>Olives that have known no pressure</a:t>
                      </a:r>
                      <a:endParaRPr lang="zh-CN" altLang="en-US" sz="3000" dirty="0"/>
                    </a:p>
                  </a:txBody>
                  <a:tcPr>
                    <a:noFill/>
                  </a:tcPr>
                </a:tc>
                <a:extLst>
                  <a:ext uri="{0D108BD9-81ED-4DB2-BD59-A6C34878D82A}">
                    <a16:rowId xmlns="" xmlns:a16="http://schemas.microsoft.com/office/drawing/2014/main" val="10000"/>
                  </a:ext>
                </a:extLst>
              </a:tr>
              <a:tr h="6137144">
                <a:tc>
                  <a:txBody>
                    <a:bodyPr/>
                    <a:lstStyle/>
                    <a:p>
                      <a:pPr marL="0" algn="l" defTabSz="914400" rtl="0" eaLnBrk="1" latinLnBrk="0" hangingPunct="1">
                        <a:lnSpc>
                          <a:spcPct val="120000"/>
                        </a:lnSpc>
                      </a:pPr>
                      <a:r>
                        <a:rPr lang="zh-CN" altLang="en-US" sz="3200" b="1" kern="1200" dirty="0">
                          <a:solidFill>
                            <a:srgbClr val="FFFF00"/>
                          </a:solidFill>
                          <a:latin typeface="微软雅黑" panose="020B0503020204020204" pitchFamily="34" charset="-122"/>
                          <a:ea typeface="微软雅黑" panose="020B0503020204020204" pitchFamily="34" charset="-122"/>
                          <a:cs typeface="+mn-cs"/>
                        </a:rPr>
                        <a:t>（副歌）</a:t>
                      </a:r>
                    </a:p>
                    <a:p>
                      <a:pPr marL="0" algn="l" defTabSz="914400" rtl="0" eaLnBrk="1" latinLnBrk="0" hangingPunct="1">
                        <a:lnSpc>
                          <a:spcPct val="120000"/>
                        </a:lnSpc>
                      </a:pPr>
                      <a:r>
                        <a:rPr lang="zh-CN" altLang="en-US" sz="3200" b="1" kern="1200" dirty="0">
                          <a:solidFill>
                            <a:srgbClr val="FFFF00"/>
                          </a:solidFill>
                          <a:latin typeface="微软雅黑" panose="020B0503020204020204" pitchFamily="34" charset="-122"/>
                          <a:ea typeface="微软雅黑" panose="020B0503020204020204" pitchFamily="34" charset="-122"/>
                          <a:cs typeface="+mn-cs"/>
                        </a:rPr>
                        <a:t>每次的打擊，都是真利益，</a:t>
                      </a:r>
                    </a:p>
                    <a:p>
                      <a:pPr marL="0" algn="l" defTabSz="914400" rtl="0" eaLnBrk="1" latinLnBrk="0" hangingPunct="1">
                        <a:lnSpc>
                          <a:spcPct val="120000"/>
                        </a:lnSpc>
                      </a:pPr>
                      <a:r>
                        <a:rPr lang="zh-CN" altLang="en-US" sz="3200" b="1" kern="1200" dirty="0">
                          <a:solidFill>
                            <a:srgbClr val="FFFF00"/>
                          </a:solidFill>
                          <a:latin typeface="微软雅黑" panose="020B0503020204020204" pitchFamily="34" charset="-122"/>
                          <a:ea typeface="微软雅黑" panose="020B0503020204020204" pitchFamily="34" charset="-122"/>
                          <a:cs typeface="+mn-cs"/>
                        </a:rPr>
                        <a:t>如果你收去的東西，你以自己來代替。</a:t>
                      </a:r>
                    </a:p>
                  </a:txBody>
                  <a:tcPr>
                    <a:noFill/>
                  </a:tcPr>
                </a:tc>
                <a:tc>
                  <a:txBody>
                    <a:bodyPr/>
                    <a:lstStyle/>
                    <a:p>
                      <a:r>
                        <a:rPr lang="en-US" altLang="zh-CN" sz="3000" b="1" kern="1200" dirty="0">
                          <a:solidFill>
                            <a:schemeClr val="lt1"/>
                          </a:solidFill>
                          <a:latin typeface="+mn-lt"/>
                          <a:ea typeface="+mn-ea"/>
                          <a:cs typeface="+mn-cs"/>
                        </a:rPr>
                        <a:t>(Chorus)</a:t>
                      </a:r>
                    </a:p>
                    <a:p>
                      <a:r>
                        <a:rPr lang="en-US" altLang="zh-CN" sz="3000" b="1" kern="1200" dirty="0">
                          <a:solidFill>
                            <a:schemeClr val="lt1"/>
                          </a:solidFill>
                          <a:latin typeface="+mn-lt"/>
                          <a:ea typeface="+mn-ea"/>
                          <a:cs typeface="+mn-cs"/>
                        </a:rPr>
                        <a:t>Each blow I suffer Is true gain to me.</a:t>
                      </a:r>
                    </a:p>
                    <a:p>
                      <a:endParaRPr lang="en-US" altLang="zh-CN" sz="3000" b="1" kern="1200" dirty="0">
                        <a:solidFill>
                          <a:schemeClr val="lt1"/>
                        </a:solidFill>
                        <a:latin typeface="+mn-lt"/>
                        <a:ea typeface="+mn-ea"/>
                        <a:cs typeface="+mn-cs"/>
                      </a:endParaRPr>
                    </a:p>
                    <a:p>
                      <a:r>
                        <a:rPr lang="en-US" altLang="zh-CN" sz="3000" b="1" kern="1200" dirty="0">
                          <a:solidFill>
                            <a:schemeClr val="lt1"/>
                          </a:solidFill>
                          <a:latin typeface="+mn-lt"/>
                          <a:ea typeface="+mn-ea"/>
                          <a:cs typeface="+mn-cs"/>
                        </a:rPr>
                        <a:t>In the place of what Thou </a:t>
                      </a:r>
                      <a:r>
                        <a:rPr lang="en-US" altLang="zh-CN" sz="3000" b="1" kern="1200" dirty="0" err="1">
                          <a:solidFill>
                            <a:schemeClr val="lt1"/>
                          </a:solidFill>
                          <a:latin typeface="+mn-lt"/>
                          <a:ea typeface="+mn-ea"/>
                          <a:cs typeface="+mn-cs"/>
                        </a:rPr>
                        <a:t>takest</a:t>
                      </a:r>
                      <a:r>
                        <a:rPr lang="en-US" altLang="zh-CN" sz="3000" b="1" kern="1200" dirty="0">
                          <a:solidFill>
                            <a:schemeClr val="lt1"/>
                          </a:solidFill>
                          <a:latin typeface="+mn-lt"/>
                          <a:ea typeface="+mn-ea"/>
                          <a:cs typeface="+mn-cs"/>
                        </a:rPr>
                        <a:t> Thou dost give Thyself to me.</a:t>
                      </a:r>
                    </a:p>
                    <a:p>
                      <a:endParaRPr lang="zh-CN" altLang="en-US" dirty="0"/>
                    </a:p>
                  </a:txBody>
                  <a:tcPr>
                    <a:noFill/>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40911840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15:1-6】</a:t>
            </a:r>
          </a:p>
          <a:p>
            <a:pPr algn="l">
              <a:lnSpc>
                <a:spcPct val="112000"/>
              </a:lnSpc>
            </a:pPr>
            <a:r>
              <a:rPr lang="en-US" altLang="zh-CN" sz="3400" b="1" dirty="0">
                <a:solidFill>
                  <a:srgbClr val="FFFF00"/>
                </a:solidFill>
                <a:ea typeface="微软雅黑" panose="020B0503020204020204" pitchFamily="34" charset="-122"/>
              </a:rPr>
              <a:t>3 </a:t>
            </a:r>
            <a:r>
              <a:rPr lang="zh-CN" altLang="en-US" sz="3400" b="1" dirty="0">
                <a:solidFill>
                  <a:srgbClr val="FFFF00"/>
                </a:solidFill>
                <a:ea typeface="微软雅黑" panose="020B0503020204020204" pitchFamily="34" charset="-122"/>
              </a:rPr>
              <a:t>現在你們因我講給你們的道，已經乾淨了。</a:t>
            </a:r>
          </a:p>
          <a:p>
            <a:pPr algn="l">
              <a:lnSpc>
                <a:spcPct val="112000"/>
              </a:lnSpc>
            </a:pPr>
            <a:r>
              <a:rPr lang="en-US" altLang="zh-CN" sz="3400" b="1" dirty="0">
                <a:solidFill>
                  <a:schemeClr val="bg1"/>
                </a:solidFill>
                <a:ea typeface="微软雅黑" panose="020B0503020204020204" pitchFamily="34" charset="-122"/>
              </a:rPr>
              <a:t>You are already clean because of the word which I have spoken to you.</a:t>
            </a:r>
          </a:p>
          <a:p>
            <a:pPr algn="l">
              <a:lnSpc>
                <a:spcPct val="112000"/>
              </a:lnSpc>
            </a:pPr>
            <a:r>
              <a:rPr lang="en-US" altLang="zh-CN" sz="3400" b="1" dirty="0">
                <a:solidFill>
                  <a:srgbClr val="FFFF00"/>
                </a:solidFill>
                <a:ea typeface="微软雅黑" panose="020B0503020204020204" pitchFamily="34" charset="-122"/>
              </a:rPr>
              <a:t>4 </a:t>
            </a:r>
            <a:r>
              <a:rPr lang="zh-CN" altLang="en-US" sz="3400" b="1" dirty="0">
                <a:solidFill>
                  <a:srgbClr val="FFFF00"/>
                </a:solidFill>
                <a:ea typeface="微软雅黑" panose="020B0503020204020204" pitchFamily="34" charset="-122"/>
              </a:rPr>
              <a:t>你們要常在我裏面，我也常在你們裏面。枝子若不常在葡萄樹上，自己就不能結果子；你們若不常在我裏面，也是這樣。</a:t>
            </a:r>
          </a:p>
          <a:p>
            <a:pPr algn="l">
              <a:lnSpc>
                <a:spcPct val="112000"/>
              </a:lnSpc>
            </a:pPr>
            <a:r>
              <a:rPr lang="en-US" altLang="zh-CN" sz="3400" b="1" dirty="0">
                <a:solidFill>
                  <a:schemeClr val="bg1"/>
                </a:solidFill>
                <a:ea typeface="微软雅黑" panose="020B0503020204020204" pitchFamily="34" charset="-122"/>
              </a:rPr>
              <a:t>Abide in Me, and I in you. As the branch cannot bear fruit of itself, unless it abides in the vine, neither can you, unless you abide in Me.</a:t>
            </a:r>
          </a:p>
        </p:txBody>
      </p:sp>
    </p:spTree>
    <p:extLst>
      <p:ext uri="{BB962C8B-B14F-4D97-AF65-F5344CB8AC3E}">
        <p14:creationId xmlns:p14="http://schemas.microsoft.com/office/powerpoint/2010/main" val="19596304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15:1-6】</a:t>
            </a:r>
          </a:p>
          <a:p>
            <a:pPr algn="l">
              <a:lnSpc>
                <a:spcPct val="112000"/>
              </a:lnSpc>
            </a:pPr>
            <a:r>
              <a:rPr lang="en-US" altLang="zh-CN" sz="3400" b="1" dirty="0">
                <a:solidFill>
                  <a:srgbClr val="FFFF00"/>
                </a:solidFill>
                <a:ea typeface="微软雅黑" panose="020B0503020204020204" pitchFamily="34" charset="-122"/>
              </a:rPr>
              <a:t>5 </a:t>
            </a:r>
            <a:r>
              <a:rPr lang="zh-CN" altLang="en-US" sz="3400" b="1" dirty="0">
                <a:solidFill>
                  <a:srgbClr val="FFFF00"/>
                </a:solidFill>
                <a:ea typeface="微软雅黑" panose="020B0503020204020204" pitchFamily="34" charset="-122"/>
              </a:rPr>
              <a:t>我是葡萄樹，你們是枝子；常在我裏面的，我也常在他裏面，這人就多結果子；因爲離了我，你們就不能作什麽。</a:t>
            </a:r>
            <a:r>
              <a:rPr lang="zh-CN" altLang="en-US" sz="3200" b="1" dirty="0">
                <a:solidFill>
                  <a:schemeClr val="bg1"/>
                </a:solidFill>
                <a:ea typeface="微软雅黑" panose="020B0503020204020204" pitchFamily="34" charset="-122"/>
              </a:rPr>
              <a:t>“</a:t>
            </a:r>
            <a:r>
              <a:rPr lang="en-US" altLang="zh-CN" sz="3200" b="1" dirty="0">
                <a:solidFill>
                  <a:schemeClr val="bg1"/>
                </a:solidFill>
                <a:ea typeface="微软雅黑" panose="020B0503020204020204" pitchFamily="34" charset="-122"/>
              </a:rPr>
              <a:t>I am the vine, you are the branches. He who abides in Me, and I in him, bears much fruit; for without Me you can do nothing.</a:t>
            </a:r>
          </a:p>
          <a:p>
            <a:pPr algn="l">
              <a:lnSpc>
                <a:spcPct val="112000"/>
              </a:lnSpc>
            </a:pPr>
            <a:r>
              <a:rPr lang="en-US" altLang="zh-CN" sz="3400" b="1" dirty="0">
                <a:solidFill>
                  <a:srgbClr val="FFFF00"/>
                </a:solidFill>
                <a:ea typeface="微软雅黑" panose="020B0503020204020204" pitchFamily="34" charset="-122"/>
              </a:rPr>
              <a:t>6 </a:t>
            </a:r>
            <a:r>
              <a:rPr lang="zh-CN" altLang="en-US" sz="3400" b="1" dirty="0">
                <a:solidFill>
                  <a:srgbClr val="FFFF00"/>
                </a:solidFill>
                <a:ea typeface="微软雅黑" panose="020B0503020204020204" pitchFamily="34" charset="-122"/>
              </a:rPr>
              <a:t>人若不常在我裏面，就像枝子丟在外面枯乾，人拾起來，扔在火裏燒了。</a:t>
            </a:r>
          </a:p>
          <a:p>
            <a:pPr algn="l">
              <a:lnSpc>
                <a:spcPct val="112000"/>
              </a:lnSpc>
            </a:pPr>
            <a:r>
              <a:rPr lang="en-US" altLang="zh-CN" sz="3200" b="1" dirty="0">
                <a:solidFill>
                  <a:schemeClr val="bg1"/>
                </a:solidFill>
                <a:ea typeface="微软雅黑" panose="020B0503020204020204" pitchFamily="34" charset="-122"/>
              </a:rPr>
              <a:t>If anyone does not abide in Me, he is cast out as a branch and is withered; and they gather them and throw them into the fire, and they are burned.</a:t>
            </a:r>
          </a:p>
        </p:txBody>
      </p:sp>
    </p:spTree>
    <p:extLst>
      <p:ext uri="{BB962C8B-B14F-4D97-AF65-F5344CB8AC3E}">
        <p14:creationId xmlns:p14="http://schemas.microsoft.com/office/powerpoint/2010/main" val="18390622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chemeClr val="bg1"/>
                </a:solidFill>
                <a:ea typeface="微软雅黑" panose="020B0503020204020204" pitchFamily="34" charset="-122"/>
              </a:rPr>
              <a:t>約翰福音 </a:t>
            </a:r>
            <a:r>
              <a:rPr lang="en-US" altLang="zh-CN" sz="3000" b="1" u="sng" dirty="0">
                <a:solidFill>
                  <a:schemeClr val="bg1"/>
                </a:solidFill>
                <a:ea typeface="微软雅黑" panose="020B0503020204020204" pitchFamily="34" charset="-122"/>
              </a:rPr>
              <a:t>John 15:1】</a:t>
            </a:r>
          </a:p>
          <a:p>
            <a:pPr algn="l">
              <a:lnSpc>
                <a:spcPct val="112000"/>
              </a:lnSpc>
            </a:pPr>
            <a:r>
              <a:rPr lang="en-US" altLang="zh-CN" sz="3000" b="1" dirty="0">
                <a:solidFill>
                  <a:srgbClr val="FFFF00"/>
                </a:solidFill>
                <a:ea typeface="微软雅黑" panose="020B0503020204020204" pitchFamily="34" charset="-122"/>
              </a:rPr>
              <a:t>“</a:t>
            </a:r>
            <a:r>
              <a:rPr lang="zh-CN" altLang="en-US" sz="3000" b="1" dirty="0">
                <a:solidFill>
                  <a:srgbClr val="FFFF00"/>
                </a:solidFill>
                <a:ea typeface="微软雅黑" panose="020B0503020204020204" pitchFamily="34" charset="-122"/>
              </a:rPr>
              <a:t>我是真葡萄樹，我父是栽培的人。</a:t>
            </a:r>
          </a:p>
          <a:p>
            <a:pPr algn="l">
              <a:lnSpc>
                <a:spcPct val="112000"/>
              </a:lnSpc>
            </a:pPr>
            <a:r>
              <a:rPr lang="zh-CN" altLang="en-US" sz="3000" b="1" dirty="0">
                <a:solidFill>
                  <a:schemeClr val="bg1"/>
                </a:solidFill>
                <a:ea typeface="微软雅黑" panose="020B0503020204020204" pitchFamily="34" charset="-122"/>
              </a:rPr>
              <a:t>“</a:t>
            </a:r>
            <a:r>
              <a:rPr lang="en-US" altLang="zh-CN" sz="3000" b="1" dirty="0">
                <a:solidFill>
                  <a:schemeClr val="bg1"/>
                </a:solidFill>
                <a:ea typeface="微软雅黑" panose="020B0503020204020204" pitchFamily="34" charset="-122"/>
              </a:rPr>
              <a:t>I am the true vine, and My Father is the vinedresser.</a:t>
            </a:r>
          </a:p>
        </p:txBody>
      </p:sp>
    </p:spTree>
    <p:extLst>
      <p:ext uri="{BB962C8B-B14F-4D97-AF65-F5344CB8AC3E}">
        <p14:creationId xmlns:p14="http://schemas.microsoft.com/office/powerpoint/2010/main" val="7094498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5:19</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30】</a:t>
            </a:r>
          </a:p>
          <a:p>
            <a:pPr algn="l">
              <a:lnSpc>
                <a:spcPct val="112000"/>
              </a:lnSpc>
            </a:pPr>
            <a:r>
              <a:rPr lang="en-US" altLang="zh-CN" sz="3400" b="1" dirty="0">
                <a:solidFill>
                  <a:srgbClr val="FFFF00"/>
                </a:solidFill>
                <a:ea typeface="微软雅黑" panose="020B0503020204020204" pitchFamily="34" charset="-122"/>
              </a:rPr>
              <a:t>19 </a:t>
            </a:r>
            <a:r>
              <a:rPr lang="zh-CN" altLang="en-US" sz="3400" b="1" dirty="0">
                <a:solidFill>
                  <a:srgbClr val="FFFF00"/>
                </a:solidFill>
                <a:ea typeface="微软雅黑" panose="020B0503020204020204" pitchFamily="34" charset="-122"/>
              </a:rPr>
              <a:t>耶穌對他們說：“我實實在在地告訴你們：子憑著自己不能作什麽，惟有看見父所作的，子才能作；父所作的事，子也照樣作。</a:t>
            </a:r>
          </a:p>
          <a:p>
            <a:pPr algn="l">
              <a:lnSpc>
                <a:spcPct val="112000"/>
              </a:lnSpc>
            </a:pPr>
            <a:r>
              <a:rPr lang="en-US" altLang="zh-CN" sz="3400" b="1" dirty="0">
                <a:solidFill>
                  <a:schemeClr val="bg1"/>
                </a:solidFill>
                <a:ea typeface="微软雅黑" panose="020B0503020204020204" pitchFamily="34" charset="-122"/>
              </a:rPr>
              <a:t>Then Jesus answered and said to them, “Most assuredly, I say to you, the Son can do nothing of Himself, but what He sees the Father do; for whatever He does, the Son also does in like manner.</a:t>
            </a:r>
          </a:p>
        </p:txBody>
      </p:sp>
    </p:spTree>
    <p:extLst>
      <p:ext uri="{BB962C8B-B14F-4D97-AF65-F5344CB8AC3E}">
        <p14:creationId xmlns:p14="http://schemas.microsoft.com/office/powerpoint/2010/main" val="29203475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5:19</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30】</a:t>
            </a:r>
          </a:p>
          <a:p>
            <a:pPr algn="l">
              <a:lnSpc>
                <a:spcPct val="112000"/>
              </a:lnSpc>
            </a:pPr>
            <a:r>
              <a:rPr lang="en-US" altLang="zh-CN" sz="3400" b="1" dirty="0">
                <a:solidFill>
                  <a:srgbClr val="FFFF00"/>
                </a:solidFill>
                <a:ea typeface="微软雅黑" panose="020B0503020204020204" pitchFamily="34" charset="-122"/>
              </a:rPr>
              <a:t>30 “</a:t>
            </a:r>
            <a:r>
              <a:rPr lang="zh-CN" altLang="en-US" sz="3400" b="1" dirty="0">
                <a:solidFill>
                  <a:srgbClr val="FFFF00"/>
                </a:solidFill>
                <a:ea typeface="微软雅黑" panose="020B0503020204020204" pitchFamily="34" charset="-122"/>
              </a:rPr>
              <a:t>我憑著自己不能作什麽，我怎麽聽見，就怎麽審判。我的審判也是公平的，因爲我不求自己的意思，只求那差我來者的意思。”</a:t>
            </a:r>
          </a:p>
          <a:p>
            <a:pPr algn="l">
              <a:lnSpc>
                <a:spcPct val="112000"/>
              </a:lnSpc>
            </a:pPr>
            <a:r>
              <a:rPr lang="en-US" altLang="zh-CN" sz="3400" b="1" dirty="0">
                <a:solidFill>
                  <a:schemeClr val="bg1"/>
                </a:solidFill>
                <a:ea typeface="微软雅黑" panose="020B0503020204020204" pitchFamily="34" charset="-122"/>
              </a:rPr>
              <a:t>I can of Myself do nothing. As I hear, I judge; and My judgment is righteous, because I do not seek My own will but the will of the Father who sent Me.</a:t>
            </a:r>
          </a:p>
        </p:txBody>
      </p:sp>
    </p:spTree>
    <p:extLst>
      <p:ext uri="{BB962C8B-B14F-4D97-AF65-F5344CB8AC3E}">
        <p14:creationId xmlns:p14="http://schemas.microsoft.com/office/powerpoint/2010/main" val="10139262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12:50b】</a:t>
            </a:r>
          </a:p>
          <a:p>
            <a:pPr algn="l">
              <a:lnSpc>
                <a:spcPct val="112000"/>
              </a:lnSpc>
            </a:pPr>
            <a:r>
              <a:rPr lang="en-US" altLang="zh-CN" sz="3400" b="1" dirty="0">
                <a:solidFill>
                  <a:srgbClr val="FFFF00"/>
                </a:solidFill>
                <a:ea typeface="微软雅黑" panose="020B0503020204020204" pitchFamily="34" charset="-122"/>
              </a:rPr>
              <a:t>……</a:t>
            </a:r>
            <a:r>
              <a:rPr lang="zh-CN" altLang="en-US" sz="3400" b="1" dirty="0">
                <a:solidFill>
                  <a:srgbClr val="FFFF00"/>
                </a:solidFill>
                <a:ea typeface="微软雅黑" panose="020B0503020204020204" pitchFamily="34" charset="-122"/>
              </a:rPr>
              <a:t>我所講的話正是照著父對我所說的。”</a:t>
            </a:r>
          </a:p>
          <a:p>
            <a:pPr algn="l">
              <a:lnSpc>
                <a:spcPct val="112000"/>
              </a:lnSpc>
            </a:pPr>
            <a:r>
              <a:rPr lang="en-US" altLang="zh-CN" sz="3400" b="1" dirty="0">
                <a:solidFill>
                  <a:schemeClr val="bg1"/>
                </a:solidFill>
                <a:ea typeface="微软雅黑" panose="020B0503020204020204" pitchFamily="34" charset="-122"/>
              </a:rPr>
              <a:t>….whatever I speak, just as the Father has told Me, so I speak.”</a:t>
            </a:r>
          </a:p>
        </p:txBody>
      </p:sp>
    </p:spTree>
    <p:extLst>
      <p:ext uri="{BB962C8B-B14F-4D97-AF65-F5344CB8AC3E}">
        <p14:creationId xmlns:p14="http://schemas.microsoft.com/office/powerpoint/2010/main" val="25747068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以賽亞書 </a:t>
            </a:r>
            <a:r>
              <a:rPr lang="en-US" altLang="zh-CN" sz="3400" b="1" u="sng" dirty="0">
                <a:solidFill>
                  <a:schemeClr val="bg1"/>
                </a:solidFill>
                <a:ea typeface="微软雅黑" panose="020B0503020204020204" pitchFamily="34" charset="-122"/>
              </a:rPr>
              <a:t>Isaiah 64:8】</a:t>
            </a:r>
          </a:p>
          <a:p>
            <a:pPr algn="l">
              <a:lnSpc>
                <a:spcPct val="112000"/>
              </a:lnSpc>
            </a:pPr>
            <a:r>
              <a:rPr lang="zh-CN" altLang="en-US" sz="3400" b="1" dirty="0">
                <a:solidFill>
                  <a:srgbClr val="FFFF00"/>
                </a:solidFill>
                <a:ea typeface="微软雅黑" panose="020B0503020204020204" pitchFamily="34" charset="-122"/>
              </a:rPr>
              <a:t>耶和華啊，現在你仍是我們的父！我們是泥，你是窑匠；我們都是你手的工作。</a:t>
            </a:r>
          </a:p>
          <a:p>
            <a:pPr algn="l">
              <a:lnSpc>
                <a:spcPct val="112000"/>
              </a:lnSpc>
            </a:pPr>
            <a:r>
              <a:rPr lang="en-US" altLang="zh-CN" sz="3400" b="1" dirty="0">
                <a:solidFill>
                  <a:schemeClr val="bg1"/>
                </a:solidFill>
                <a:ea typeface="微软雅黑" panose="020B0503020204020204" pitchFamily="34" charset="-122"/>
              </a:rPr>
              <a:t>But now, O Lord, You are our Father; We are the clay, and You our potter; And all we are the work of Your hand.</a:t>
            </a:r>
          </a:p>
        </p:txBody>
      </p:sp>
    </p:spTree>
    <p:extLst>
      <p:ext uri="{BB962C8B-B14F-4D97-AF65-F5344CB8AC3E}">
        <p14:creationId xmlns:p14="http://schemas.microsoft.com/office/powerpoint/2010/main" val="1325529391"/>
      </p:ext>
    </p:extLst>
  </p:cSld>
  <p:clrMapOvr>
    <a:masterClrMapping/>
  </p:clrMapOvr>
  <p:timing>
    <p:tnLst>
      <p:par>
        <p:cTn id="1" dur="indefinite" restart="never" nodeType="tmRoot"/>
      </p:par>
    </p:tnLst>
  </p:timing>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3075</TotalTime>
  <Words>2443</Words>
  <Application>Microsoft Office PowerPoint</Application>
  <PresentationFormat>On-screen Show (4:3)</PresentationFormat>
  <Paragraphs>145</Paragraphs>
  <Slides>28</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28</vt:i4>
      </vt:variant>
    </vt:vector>
  </HeadingPairs>
  <TitlesOfParts>
    <vt:vector size="38" baseType="lpstr">
      <vt:lpstr>微软雅黑</vt:lpstr>
      <vt:lpstr>新細明體</vt:lpstr>
      <vt:lpstr>宋体</vt:lpstr>
      <vt:lpstr>宋体</vt:lpstr>
      <vt:lpstr>Arial</vt:lpstr>
      <vt:lpstr>Calibri</vt:lpstr>
      <vt:lpstr>Calibri Light</vt:lpstr>
      <vt:lpstr>Garamond</vt:lpstr>
      <vt:lpstr>3_Office Theme</vt:lpstr>
      <vt:lpstr>Office 主题</vt:lpstr>
      <vt:lpstr>真葡萄樹 The True Vine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主我願單屬你</dc:title>
  <dc:creator>Fwu-Shan Shieh</dc:creator>
  <cp:lastModifiedBy>BCCC</cp:lastModifiedBy>
  <cp:revision>326</cp:revision>
  <dcterms:created xsi:type="dcterms:W3CDTF">2005-10-06T16:33:29Z</dcterms:created>
  <dcterms:modified xsi:type="dcterms:W3CDTF">2022-02-27T19:15:34Z</dcterms:modified>
</cp:coreProperties>
</file>