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8"/>
  </p:notesMasterIdLst>
  <p:sldIdLst>
    <p:sldId id="288"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19" r:id="rId33"/>
    <p:sldId id="320" r:id="rId34"/>
    <p:sldId id="321" r:id="rId35"/>
    <p:sldId id="322" r:id="rId36"/>
    <p:sldId id="323" r:id="rId37"/>
  </p:sldIdLst>
  <p:sldSz cx="9144000" cy="6858000" type="screen4x3"/>
  <p:notesSz cx="6858000" cy="9144000"/>
  <p:embeddedFontLst>
    <p:embeddedFont>
      <p:font typeface="Calibri" panose="020F0502020204030204" pitchFamily="34" charset="0"/>
      <p:regular r:id="rId39"/>
      <p:bold r:id="rId40"/>
      <p:italic r:id="rId41"/>
      <p:boldItalic r:id="rId42"/>
    </p:embeddedFont>
    <p:embeddedFont>
      <p:font typeface="Microsoft Yahei" panose="020B0503020204020204" pitchFamily="34" charset="-122"/>
      <p:regular r:id="rId43"/>
      <p:bold r:id="rId4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0" roundtripDataSignature="AMtx7mg+mni5UDln+cy7U/JZ52Dkys6u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0EED383-6D70-4DBE-BAEB-8A238E603D3B}">
  <a:tblStyle styleId="{10EED383-6D70-4DBE-BAEB-8A238E603D3B}"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8AF5840-8A22-4A58-BBEE-E49E170218CE}"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2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4.fntdata"/><Relationship Id="rId10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10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font" Target="fonts/font2.fntdata"/><Relationship Id="rId10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6.fntdata"/><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5.fntdata"/><Relationship Id="rId100" Type="http://customschemas.google.com/relationships/presentationmetadata" Target="metadata"/><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422008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7"/>
        <p:cNvGrpSpPr/>
        <p:nvPr/>
      </p:nvGrpSpPr>
      <p:grpSpPr>
        <a:xfrm>
          <a:off x="0" y="0"/>
          <a:ext cx="0" cy="0"/>
          <a:chOff x="0" y="0"/>
          <a:chExt cx="0" cy="0"/>
        </a:xfrm>
      </p:grpSpPr>
      <p:sp>
        <p:nvSpPr>
          <p:cNvPr id="778" name="Google Shape;778;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9" name="Google Shape;779;p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879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3"/>
        <p:cNvGrpSpPr/>
        <p:nvPr/>
      </p:nvGrpSpPr>
      <p:grpSpPr>
        <a:xfrm>
          <a:off x="0" y="0"/>
          <a:ext cx="0" cy="0"/>
          <a:chOff x="0" y="0"/>
          <a:chExt cx="0" cy="0"/>
        </a:xfrm>
      </p:grpSpPr>
      <p:sp>
        <p:nvSpPr>
          <p:cNvPr id="824" name="Google Shape;824;p4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25" name="Google Shape;825;p4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3287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8"/>
        <p:cNvGrpSpPr/>
        <p:nvPr/>
      </p:nvGrpSpPr>
      <p:grpSpPr>
        <a:xfrm>
          <a:off x="0" y="0"/>
          <a:ext cx="0" cy="0"/>
          <a:chOff x="0" y="0"/>
          <a:chExt cx="0" cy="0"/>
        </a:xfrm>
      </p:grpSpPr>
      <p:sp>
        <p:nvSpPr>
          <p:cNvPr id="829" name="Google Shape;829;p4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0" name="Google Shape;830;p4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3750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3"/>
        <p:cNvGrpSpPr/>
        <p:nvPr/>
      </p:nvGrpSpPr>
      <p:grpSpPr>
        <a:xfrm>
          <a:off x="0" y="0"/>
          <a:ext cx="0" cy="0"/>
          <a:chOff x="0" y="0"/>
          <a:chExt cx="0" cy="0"/>
        </a:xfrm>
      </p:grpSpPr>
      <p:sp>
        <p:nvSpPr>
          <p:cNvPr id="834" name="Google Shape;834;p4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5" name="Google Shape;835;p4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3652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8"/>
        <p:cNvGrpSpPr/>
        <p:nvPr/>
      </p:nvGrpSpPr>
      <p:grpSpPr>
        <a:xfrm>
          <a:off x="0" y="0"/>
          <a:ext cx="0" cy="0"/>
          <a:chOff x="0" y="0"/>
          <a:chExt cx="0" cy="0"/>
        </a:xfrm>
      </p:grpSpPr>
      <p:sp>
        <p:nvSpPr>
          <p:cNvPr id="839" name="Google Shape;839;p4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40" name="Google Shape;840;p4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2877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3"/>
        <p:cNvGrpSpPr/>
        <p:nvPr/>
      </p:nvGrpSpPr>
      <p:grpSpPr>
        <a:xfrm>
          <a:off x="0" y="0"/>
          <a:ext cx="0" cy="0"/>
          <a:chOff x="0" y="0"/>
          <a:chExt cx="0" cy="0"/>
        </a:xfrm>
      </p:grpSpPr>
      <p:sp>
        <p:nvSpPr>
          <p:cNvPr id="844" name="Google Shape;844;p4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45" name="Google Shape;845;p4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5463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8"/>
        <p:cNvGrpSpPr/>
        <p:nvPr/>
      </p:nvGrpSpPr>
      <p:grpSpPr>
        <a:xfrm>
          <a:off x="0" y="0"/>
          <a:ext cx="0" cy="0"/>
          <a:chOff x="0" y="0"/>
          <a:chExt cx="0" cy="0"/>
        </a:xfrm>
      </p:grpSpPr>
      <p:sp>
        <p:nvSpPr>
          <p:cNvPr id="849" name="Google Shape;849;p4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50" name="Google Shape;850;p4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59330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3"/>
        <p:cNvGrpSpPr/>
        <p:nvPr/>
      </p:nvGrpSpPr>
      <p:grpSpPr>
        <a:xfrm>
          <a:off x="0" y="0"/>
          <a:ext cx="0" cy="0"/>
          <a:chOff x="0" y="0"/>
          <a:chExt cx="0" cy="0"/>
        </a:xfrm>
      </p:grpSpPr>
      <p:sp>
        <p:nvSpPr>
          <p:cNvPr id="854" name="Google Shape;854;p4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55" name="Google Shape;855;p4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05591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8"/>
        <p:cNvGrpSpPr/>
        <p:nvPr/>
      </p:nvGrpSpPr>
      <p:grpSpPr>
        <a:xfrm>
          <a:off x="0" y="0"/>
          <a:ext cx="0" cy="0"/>
          <a:chOff x="0" y="0"/>
          <a:chExt cx="0" cy="0"/>
        </a:xfrm>
      </p:grpSpPr>
      <p:sp>
        <p:nvSpPr>
          <p:cNvPr id="859" name="Google Shape;859;p4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0" name="Google Shape;860;p4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24988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3"/>
        <p:cNvGrpSpPr/>
        <p:nvPr/>
      </p:nvGrpSpPr>
      <p:grpSpPr>
        <a:xfrm>
          <a:off x="0" y="0"/>
          <a:ext cx="0" cy="0"/>
          <a:chOff x="0" y="0"/>
          <a:chExt cx="0" cy="0"/>
        </a:xfrm>
      </p:grpSpPr>
      <p:sp>
        <p:nvSpPr>
          <p:cNvPr id="864" name="Google Shape;864;p4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5" name="Google Shape;865;p4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473919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8"/>
        <p:cNvGrpSpPr/>
        <p:nvPr/>
      </p:nvGrpSpPr>
      <p:grpSpPr>
        <a:xfrm>
          <a:off x="0" y="0"/>
          <a:ext cx="0" cy="0"/>
          <a:chOff x="0" y="0"/>
          <a:chExt cx="0" cy="0"/>
        </a:xfrm>
      </p:grpSpPr>
      <p:sp>
        <p:nvSpPr>
          <p:cNvPr id="869" name="Google Shape;869;p4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0" name="Google Shape;870;p4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9640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3"/>
        <p:cNvGrpSpPr/>
        <p:nvPr/>
      </p:nvGrpSpPr>
      <p:grpSpPr>
        <a:xfrm>
          <a:off x="0" y="0"/>
          <a:ext cx="0" cy="0"/>
          <a:chOff x="0" y="0"/>
          <a:chExt cx="0" cy="0"/>
        </a:xfrm>
      </p:grpSpPr>
      <p:sp>
        <p:nvSpPr>
          <p:cNvPr id="784" name="Google Shape;784;p3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5" name="Google Shape;785;p3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19219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3"/>
        <p:cNvGrpSpPr/>
        <p:nvPr/>
      </p:nvGrpSpPr>
      <p:grpSpPr>
        <a:xfrm>
          <a:off x="0" y="0"/>
          <a:ext cx="0" cy="0"/>
          <a:chOff x="0" y="0"/>
          <a:chExt cx="0" cy="0"/>
        </a:xfrm>
      </p:grpSpPr>
      <p:sp>
        <p:nvSpPr>
          <p:cNvPr id="874" name="Google Shape;874;p5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5" name="Google Shape;875;p5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92697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8"/>
        <p:cNvGrpSpPr/>
        <p:nvPr/>
      </p:nvGrpSpPr>
      <p:grpSpPr>
        <a:xfrm>
          <a:off x="0" y="0"/>
          <a:ext cx="0" cy="0"/>
          <a:chOff x="0" y="0"/>
          <a:chExt cx="0" cy="0"/>
        </a:xfrm>
      </p:grpSpPr>
      <p:sp>
        <p:nvSpPr>
          <p:cNvPr id="879" name="Google Shape;879;p5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0" name="Google Shape;880;p5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55641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3"/>
        <p:cNvGrpSpPr/>
        <p:nvPr/>
      </p:nvGrpSpPr>
      <p:grpSpPr>
        <a:xfrm>
          <a:off x="0" y="0"/>
          <a:ext cx="0" cy="0"/>
          <a:chOff x="0" y="0"/>
          <a:chExt cx="0" cy="0"/>
        </a:xfrm>
      </p:grpSpPr>
      <p:sp>
        <p:nvSpPr>
          <p:cNvPr id="884" name="Google Shape;884;p5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5" name="Google Shape;885;p5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12221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Google Shape;889;p5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90" name="Google Shape;890;p5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677641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3"/>
        <p:cNvGrpSpPr/>
        <p:nvPr/>
      </p:nvGrpSpPr>
      <p:grpSpPr>
        <a:xfrm>
          <a:off x="0" y="0"/>
          <a:ext cx="0" cy="0"/>
          <a:chOff x="0" y="0"/>
          <a:chExt cx="0" cy="0"/>
        </a:xfrm>
      </p:grpSpPr>
      <p:sp>
        <p:nvSpPr>
          <p:cNvPr id="894" name="Google Shape;894;p5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95" name="Google Shape;895;p5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77067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p5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0" name="Google Shape;900;p5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7595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3"/>
        <p:cNvGrpSpPr/>
        <p:nvPr/>
      </p:nvGrpSpPr>
      <p:grpSpPr>
        <a:xfrm>
          <a:off x="0" y="0"/>
          <a:ext cx="0" cy="0"/>
          <a:chOff x="0" y="0"/>
          <a:chExt cx="0" cy="0"/>
        </a:xfrm>
      </p:grpSpPr>
      <p:sp>
        <p:nvSpPr>
          <p:cNvPr id="904" name="Google Shape;904;p5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5" name="Google Shape;905;p5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92213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8"/>
        <p:cNvGrpSpPr/>
        <p:nvPr/>
      </p:nvGrpSpPr>
      <p:grpSpPr>
        <a:xfrm>
          <a:off x="0" y="0"/>
          <a:ext cx="0" cy="0"/>
          <a:chOff x="0" y="0"/>
          <a:chExt cx="0" cy="0"/>
        </a:xfrm>
      </p:grpSpPr>
      <p:sp>
        <p:nvSpPr>
          <p:cNvPr id="909" name="Google Shape;909;p5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0" name="Google Shape;910;p5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20302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3"/>
        <p:cNvGrpSpPr/>
        <p:nvPr/>
      </p:nvGrpSpPr>
      <p:grpSpPr>
        <a:xfrm>
          <a:off x="0" y="0"/>
          <a:ext cx="0" cy="0"/>
          <a:chOff x="0" y="0"/>
          <a:chExt cx="0" cy="0"/>
        </a:xfrm>
      </p:grpSpPr>
      <p:sp>
        <p:nvSpPr>
          <p:cNvPr id="914" name="Google Shape;914;p5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5" name="Google Shape;915;p5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65426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8"/>
        <p:cNvGrpSpPr/>
        <p:nvPr/>
      </p:nvGrpSpPr>
      <p:grpSpPr>
        <a:xfrm>
          <a:off x="0" y="0"/>
          <a:ext cx="0" cy="0"/>
          <a:chOff x="0" y="0"/>
          <a:chExt cx="0" cy="0"/>
        </a:xfrm>
      </p:grpSpPr>
      <p:sp>
        <p:nvSpPr>
          <p:cNvPr id="919" name="Google Shape;919;p5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0" name="Google Shape;920;p5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99067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8"/>
        <p:cNvGrpSpPr/>
        <p:nvPr/>
      </p:nvGrpSpPr>
      <p:grpSpPr>
        <a:xfrm>
          <a:off x="0" y="0"/>
          <a:ext cx="0" cy="0"/>
          <a:chOff x="0" y="0"/>
          <a:chExt cx="0" cy="0"/>
        </a:xfrm>
      </p:grpSpPr>
      <p:sp>
        <p:nvSpPr>
          <p:cNvPr id="789" name="Google Shape;789;p3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0" name="Google Shape;790;p3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77540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3"/>
        <p:cNvGrpSpPr/>
        <p:nvPr/>
      </p:nvGrpSpPr>
      <p:grpSpPr>
        <a:xfrm>
          <a:off x="0" y="0"/>
          <a:ext cx="0" cy="0"/>
          <a:chOff x="0" y="0"/>
          <a:chExt cx="0" cy="0"/>
        </a:xfrm>
      </p:grpSpPr>
      <p:sp>
        <p:nvSpPr>
          <p:cNvPr id="924" name="Google Shape;924;p6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5" name="Google Shape;925;p6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85570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8"/>
        <p:cNvGrpSpPr/>
        <p:nvPr/>
      </p:nvGrpSpPr>
      <p:grpSpPr>
        <a:xfrm>
          <a:off x="0" y="0"/>
          <a:ext cx="0" cy="0"/>
          <a:chOff x="0" y="0"/>
          <a:chExt cx="0" cy="0"/>
        </a:xfrm>
      </p:grpSpPr>
      <p:sp>
        <p:nvSpPr>
          <p:cNvPr id="929" name="Google Shape;929;p6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0" name="Google Shape;930;p6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91024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3"/>
        <p:cNvGrpSpPr/>
        <p:nvPr/>
      </p:nvGrpSpPr>
      <p:grpSpPr>
        <a:xfrm>
          <a:off x="0" y="0"/>
          <a:ext cx="0" cy="0"/>
          <a:chOff x="0" y="0"/>
          <a:chExt cx="0" cy="0"/>
        </a:xfrm>
      </p:grpSpPr>
      <p:sp>
        <p:nvSpPr>
          <p:cNvPr id="934" name="Google Shape;934;p6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5" name="Google Shape;935;p6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37067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8"/>
        <p:cNvGrpSpPr/>
        <p:nvPr/>
      </p:nvGrpSpPr>
      <p:grpSpPr>
        <a:xfrm>
          <a:off x="0" y="0"/>
          <a:ext cx="0" cy="0"/>
          <a:chOff x="0" y="0"/>
          <a:chExt cx="0" cy="0"/>
        </a:xfrm>
      </p:grpSpPr>
      <p:sp>
        <p:nvSpPr>
          <p:cNvPr id="939" name="Google Shape;939;p6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0" name="Google Shape;940;p6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31292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3"/>
        <p:cNvGrpSpPr/>
        <p:nvPr/>
      </p:nvGrpSpPr>
      <p:grpSpPr>
        <a:xfrm>
          <a:off x="0" y="0"/>
          <a:ext cx="0" cy="0"/>
          <a:chOff x="0" y="0"/>
          <a:chExt cx="0" cy="0"/>
        </a:xfrm>
      </p:grpSpPr>
      <p:sp>
        <p:nvSpPr>
          <p:cNvPr id="944" name="Google Shape;944;p6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5" name="Google Shape;945;p6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26437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8"/>
        <p:cNvGrpSpPr/>
        <p:nvPr/>
      </p:nvGrpSpPr>
      <p:grpSpPr>
        <a:xfrm>
          <a:off x="0" y="0"/>
          <a:ext cx="0" cy="0"/>
          <a:chOff x="0" y="0"/>
          <a:chExt cx="0" cy="0"/>
        </a:xfrm>
      </p:grpSpPr>
      <p:sp>
        <p:nvSpPr>
          <p:cNvPr id="949" name="Google Shape;949;p6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0" name="Google Shape;950;p6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66343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3"/>
        <p:cNvGrpSpPr/>
        <p:nvPr/>
      </p:nvGrpSpPr>
      <p:grpSpPr>
        <a:xfrm>
          <a:off x="0" y="0"/>
          <a:ext cx="0" cy="0"/>
          <a:chOff x="0" y="0"/>
          <a:chExt cx="0" cy="0"/>
        </a:xfrm>
      </p:grpSpPr>
      <p:sp>
        <p:nvSpPr>
          <p:cNvPr id="954" name="Google Shape;954;p6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5" name="Google Shape;955;p6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300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3"/>
        <p:cNvGrpSpPr/>
        <p:nvPr/>
      </p:nvGrpSpPr>
      <p:grpSpPr>
        <a:xfrm>
          <a:off x="0" y="0"/>
          <a:ext cx="0" cy="0"/>
          <a:chOff x="0" y="0"/>
          <a:chExt cx="0" cy="0"/>
        </a:xfrm>
      </p:grpSpPr>
      <p:sp>
        <p:nvSpPr>
          <p:cNvPr id="794" name="Google Shape;794;p3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5" name="Google Shape;795;p3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652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8"/>
        <p:cNvGrpSpPr/>
        <p:nvPr/>
      </p:nvGrpSpPr>
      <p:grpSpPr>
        <a:xfrm>
          <a:off x="0" y="0"/>
          <a:ext cx="0" cy="0"/>
          <a:chOff x="0" y="0"/>
          <a:chExt cx="0" cy="0"/>
        </a:xfrm>
      </p:grpSpPr>
      <p:sp>
        <p:nvSpPr>
          <p:cNvPr id="799" name="Google Shape;799;p3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00" name="Google Shape;800;p3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7009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3"/>
        <p:cNvGrpSpPr/>
        <p:nvPr/>
      </p:nvGrpSpPr>
      <p:grpSpPr>
        <a:xfrm>
          <a:off x="0" y="0"/>
          <a:ext cx="0" cy="0"/>
          <a:chOff x="0" y="0"/>
          <a:chExt cx="0" cy="0"/>
        </a:xfrm>
      </p:grpSpPr>
      <p:sp>
        <p:nvSpPr>
          <p:cNvPr id="804" name="Google Shape;804;p3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05" name="Google Shape;805;p3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2396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8"/>
        <p:cNvGrpSpPr/>
        <p:nvPr/>
      </p:nvGrpSpPr>
      <p:grpSpPr>
        <a:xfrm>
          <a:off x="0" y="0"/>
          <a:ext cx="0" cy="0"/>
          <a:chOff x="0" y="0"/>
          <a:chExt cx="0" cy="0"/>
        </a:xfrm>
      </p:grpSpPr>
      <p:sp>
        <p:nvSpPr>
          <p:cNvPr id="809" name="Google Shape;809;p3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10" name="Google Shape;810;p3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975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3"/>
        <p:cNvGrpSpPr/>
        <p:nvPr/>
      </p:nvGrpSpPr>
      <p:grpSpPr>
        <a:xfrm>
          <a:off x="0" y="0"/>
          <a:ext cx="0" cy="0"/>
          <a:chOff x="0" y="0"/>
          <a:chExt cx="0" cy="0"/>
        </a:xfrm>
      </p:grpSpPr>
      <p:sp>
        <p:nvSpPr>
          <p:cNvPr id="814" name="Google Shape;814;p3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15" name="Google Shape;815;p3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8900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8"/>
        <p:cNvGrpSpPr/>
        <p:nvPr/>
      </p:nvGrpSpPr>
      <p:grpSpPr>
        <a:xfrm>
          <a:off x="0" y="0"/>
          <a:ext cx="0" cy="0"/>
          <a:chOff x="0" y="0"/>
          <a:chExt cx="0" cy="0"/>
        </a:xfrm>
      </p:grpSpPr>
      <p:sp>
        <p:nvSpPr>
          <p:cNvPr id="819" name="Google Shape;819;p3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20" name="Google Shape;820;p3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9956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80"/>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80"/>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8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8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8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72"/>
        <p:cNvGrpSpPr/>
        <p:nvPr/>
      </p:nvGrpSpPr>
      <p:grpSpPr>
        <a:xfrm>
          <a:off x="0" y="0"/>
          <a:ext cx="0" cy="0"/>
          <a:chOff x="0" y="0"/>
          <a:chExt cx="0" cy="0"/>
        </a:xfrm>
      </p:grpSpPr>
      <p:sp>
        <p:nvSpPr>
          <p:cNvPr id="73" name="Google Shape;73;p16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61"/>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6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6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78"/>
        <p:cNvGrpSpPr/>
        <p:nvPr/>
      </p:nvGrpSpPr>
      <p:grpSpPr>
        <a:xfrm>
          <a:off x="0" y="0"/>
          <a:ext cx="0" cy="0"/>
          <a:chOff x="0" y="0"/>
          <a:chExt cx="0" cy="0"/>
        </a:xfrm>
      </p:grpSpPr>
      <p:sp>
        <p:nvSpPr>
          <p:cNvPr id="79" name="Google Shape;79;p162"/>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62"/>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6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6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6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21"/>
        <p:cNvGrpSpPr/>
        <p:nvPr/>
      </p:nvGrpSpPr>
      <p:grpSpPr>
        <a:xfrm>
          <a:off x="0" y="0"/>
          <a:ext cx="0" cy="0"/>
          <a:chOff x="0" y="0"/>
          <a:chExt cx="0" cy="0"/>
        </a:xfrm>
      </p:grpSpPr>
      <p:sp>
        <p:nvSpPr>
          <p:cNvPr id="22" name="Google Shape;22;p15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5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5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5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5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27"/>
        <p:cNvGrpSpPr/>
        <p:nvPr/>
      </p:nvGrpSpPr>
      <p:grpSpPr>
        <a:xfrm>
          <a:off x="0" y="0"/>
          <a:ext cx="0" cy="0"/>
          <a:chOff x="0" y="0"/>
          <a:chExt cx="0" cy="0"/>
        </a:xfrm>
      </p:grpSpPr>
      <p:sp>
        <p:nvSpPr>
          <p:cNvPr id="28" name="Google Shape;28;p154"/>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54"/>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5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5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5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33"/>
        <p:cNvGrpSpPr/>
        <p:nvPr/>
      </p:nvGrpSpPr>
      <p:grpSpPr>
        <a:xfrm>
          <a:off x="0" y="0"/>
          <a:ext cx="0" cy="0"/>
          <a:chOff x="0" y="0"/>
          <a:chExt cx="0" cy="0"/>
        </a:xfrm>
      </p:grpSpPr>
      <p:sp>
        <p:nvSpPr>
          <p:cNvPr id="34" name="Google Shape;34;p15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55"/>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55"/>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5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5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5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40"/>
        <p:cNvGrpSpPr/>
        <p:nvPr/>
      </p:nvGrpSpPr>
      <p:grpSpPr>
        <a:xfrm>
          <a:off x="0" y="0"/>
          <a:ext cx="0" cy="0"/>
          <a:chOff x="0" y="0"/>
          <a:chExt cx="0" cy="0"/>
        </a:xfrm>
      </p:grpSpPr>
      <p:sp>
        <p:nvSpPr>
          <p:cNvPr id="41" name="Google Shape;41;p156"/>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56"/>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56"/>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56"/>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56"/>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5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5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49"/>
        <p:cNvGrpSpPr/>
        <p:nvPr/>
      </p:nvGrpSpPr>
      <p:grpSpPr>
        <a:xfrm>
          <a:off x="0" y="0"/>
          <a:ext cx="0" cy="0"/>
          <a:chOff x="0" y="0"/>
          <a:chExt cx="0" cy="0"/>
        </a:xfrm>
      </p:grpSpPr>
      <p:sp>
        <p:nvSpPr>
          <p:cNvPr id="50" name="Google Shape;50;p15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5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5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5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4"/>
        <p:cNvGrpSpPr/>
        <p:nvPr/>
      </p:nvGrpSpPr>
      <p:grpSpPr>
        <a:xfrm>
          <a:off x="0" y="0"/>
          <a:ext cx="0" cy="0"/>
          <a:chOff x="0" y="0"/>
          <a:chExt cx="0" cy="0"/>
        </a:xfrm>
      </p:grpSpPr>
      <p:sp>
        <p:nvSpPr>
          <p:cNvPr id="55" name="Google Shape;55;p15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5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5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58"/>
        <p:cNvGrpSpPr/>
        <p:nvPr/>
      </p:nvGrpSpPr>
      <p:grpSpPr>
        <a:xfrm>
          <a:off x="0" y="0"/>
          <a:ext cx="0" cy="0"/>
          <a:chOff x="0" y="0"/>
          <a:chExt cx="0" cy="0"/>
        </a:xfrm>
      </p:grpSpPr>
      <p:sp>
        <p:nvSpPr>
          <p:cNvPr id="59" name="Google Shape;59;p15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5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59"/>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5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5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5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65"/>
        <p:cNvGrpSpPr/>
        <p:nvPr/>
      </p:nvGrpSpPr>
      <p:grpSpPr>
        <a:xfrm>
          <a:off x="0" y="0"/>
          <a:ext cx="0" cy="0"/>
          <a:chOff x="0" y="0"/>
          <a:chExt cx="0" cy="0"/>
        </a:xfrm>
      </p:grpSpPr>
      <p:sp>
        <p:nvSpPr>
          <p:cNvPr id="66" name="Google Shape;66;p16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60"/>
          <p:cNvSpPr>
            <a:spLocks noGrp="1"/>
          </p:cNvSpPr>
          <p:nvPr>
            <p:ph type="pic" idx="2"/>
          </p:nvPr>
        </p:nvSpPr>
        <p:spPr>
          <a:xfrm>
            <a:off x="3887391" y="987426"/>
            <a:ext cx="4629150" cy="4873625"/>
          </a:xfrm>
          <a:prstGeom prst="rect">
            <a:avLst/>
          </a:prstGeom>
          <a:noFill/>
          <a:ln>
            <a:noFill/>
          </a:ln>
        </p:spPr>
      </p:sp>
      <p:sp>
        <p:nvSpPr>
          <p:cNvPr id="68" name="Google Shape;68;p160"/>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6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6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6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7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7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7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7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7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E75B5"/>
        </a:solidFill>
        <a:effectLst/>
      </p:bgPr>
    </p:bg>
    <p:spTree>
      <p:nvGrpSpPr>
        <p:cNvPr id="1" name="Shape 780"/>
        <p:cNvGrpSpPr/>
        <p:nvPr/>
      </p:nvGrpSpPr>
      <p:grpSpPr>
        <a:xfrm>
          <a:off x="0" y="0"/>
          <a:ext cx="0" cy="0"/>
          <a:chOff x="0" y="0"/>
          <a:chExt cx="0" cy="0"/>
        </a:xfrm>
      </p:grpSpPr>
      <p:sp>
        <p:nvSpPr>
          <p:cNvPr id="781" name="Google Shape;781;p31"/>
          <p:cNvSpPr txBox="1">
            <a:spLocks noGrp="1"/>
          </p:cNvSpPr>
          <p:nvPr>
            <p:ph type="ctrTitle"/>
          </p:nvPr>
        </p:nvSpPr>
        <p:spPr>
          <a:xfrm>
            <a:off x="133004" y="681644"/>
            <a:ext cx="8894617" cy="357447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00"/>
              </a:buClr>
              <a:buSzPts val="6000"/>
              <a:buFont typeface="Microsoft Yahei"/>
              <a:buNone/>
            </a:pPr>
            <a:r>
              <a:rPr lang="en-US" b="1" dirty="0" err="1">
                <a:solidFill>
                  <a:srgbClr val="FFFF00"/>
                </a:solidFill>
                <a:latin typeface="Microsoft Yahei"/>
                <a:ea typeface="Microsoft Yahei"/>
                <a:cs typeface="Microsoft Yahei"/>
                <a:sym typeface="Microsoft Yahei"/>
              </a:rPr>
              <a:t>作更大的事</a:t>
            </a:r>
            <a:r>
              <a:rPr lang="en-US" b="1" dirty="0">
                <a:solidFill>
                  <a:srgbClr val="FFFF00"/>
                </a:solidFill>
                <a:latin typeface="Microsoft Yahei"/>
                <a:ea typeface="Microsoft Yahei"/>
                <a:cs typeface="Microsoft Yahei"/>
                <a:sym typeface="Microsoft Yahei"/>
              </a:rPr>
              <a:t/>
            </a:r>
            <a:br>
              <a:rPr lang="en-US" b="1" dirty="0">
                <a:solidFill>
                  <a:srgbClr val="FFFF00"/>
                </a:solidFill>
                <a:latin typeface="Microsoft Yahei"/>
                <a:ea typeface="Microsoft Yahei"/>
                <a:cs typeface="Microsoft Yahei"/>
                <a:sym typeface="Microsoft Yahei"/>
              </a:rPr>
            </a:br>
            <a:r>
              <a:rPr lang="en-US" b="1" dirty="0">
                <a:solidFill>
                  <a:schemeClr val="lt1"/>
                </a:solidFill>
                <a:latin typeface="Microsoft Yahei"/>
                <a:ea typeface="Microsoft Yahei"/>
                <a:cs typeface="Microsoft Yahei"/>
                <a:sym typeface="Microsoft Yahei"/>
              </a:rPr>
              <a:t>Doing The Greater Works</a:t>
            </a:r>
            <a:endParaRPr b="1" dirty="0">
              <a:solidFill>
                <a:schemeClr val="lt1"/>
              </a:solidFill>
            </a:endParaRPr>
          </a:p>
        </p:txBody>
      </p:sp>
      <p:sp>
        <p:nvSpPr>
          <p:cNvPr id="782" name="Google Shape;782;p31"/>
          <p:cNvSpPr txBox="1">
            <a:spLocks noGrp="1"/>
          </p:cNvSpPr>
          <p:nvPr>
            <p:ph type="subTitle" idx="1"/>
          </p:nvPr>
        </p:nvSpPr>
        <p:spPr>
          <a:xfrm>
            <a:off x="983511" y="5202238"/>
            <a:ext cx="6858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2400"/>
              <a:buNone/>
            </a:pPr>
            <a:r>
              <a:rPr lang="en-US" b="1">
                <a:solidFill>
                  <a:schemeClr val="lt1"/>
                </a:solidFill>
              </a:rPr>
              <a:t>Boise Chinese Christian Church </a:t>
            </a:r>
            <a:endParaRPr/>
          </a:p>
          <a:p>
            <a:pPr marL="0" lvl="0" indent="0" algn="ctr" rtl="0">
              <a:lnSpc>
                <a:spcPct val="90000"/>
              </a:lnSpc>
              <a:spcBef>
                <a:spcPts val="1000"/>
              </a:spcBef>
              <a:spcAft>
                <a:spcPts val="0"/>
              </a:spcAft>
              <a:buClr>
                <a:schemeClr val="lt1"/>
              </a:buClr>
              <a:buSzPts val="2400"/>
              <a:buNone/>
            </a:pPr>
            <a:r>
              <a:rPr lang="en-US" b="1">
                <a:solidFill>
                  <a:schemeClr val="lt1"/>
                </a:solidFill>
              </a:rPr>
              <a:t>1/9/2022</a:t>
            </a:r>
            <a:endParaRPr b="1">
              <a:solidFill>
                <a:schemeClr val="lt1"/>
              </a:solidFill>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26"/>
        <p:cNvGrpSpPr/>
        <p:nvPr/>
      </p:nvGrpSpPr>
      <p:grpSpPr>
        <a:xfrm>
          <a:off x="0" y="0"/>
          <a:ext cx="0" cy="0"/>
          <a:chOff x="0" y="0"/>
          <a:chExt cx="0" cy="0"/>
        </a:xfrm>
      </p:grpSpPr>
      <p:sp>
        <p:nvSpPr>
          <p:cNvPr id="827" name="Google Shape;827;p4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7:22-23】</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22 當那日，必有許多人對我說：‘主啊，主啊，我們不是奉你的名傳道，奉你的名趕鬼，奉你的名行許多异能嗎？’</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Many will say to Me in that day, ‘Lord, Lord, have we not prophesied in Your name, cast out demons in Your name, and done many wonders in Your name?’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23 我就明明地告訴他們說：‘我從來不認識你們，你們這些作惡的人，離開我去吧！’”</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And then I will declare to them, ‘I never knew you; depart from Me, you who practice lawlessness!’</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31"/>
        <p:cNvGrpSpPr/>
        <p:nvPr/>
      </p:nvGrpSpPr>
      <p:grpSpPr>
        <a:xfrm>
          <a:off x="0" y="0"/>
          <a:ext cx="0" cy="0"/>
          <a:chOff x="0" y="0"/>
          <a:chExt cx="0" cy="0"/>
        </a:xfrm>
      </p:grpSpPr>
      <p:sp>
        <p:nvSpPr>
          <p:cNvPr id="832" name="Google Shape;832;p4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使徒行傳 Acts 20:20-21】</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20 </a:t>
            </a:r>
            <a:r>
              <a:rPr lang="en-US" sz="3400" b="1">
                <a:solidFill>
                  <a:srgbClr val="FFFF00"/>
                </a:solidFill>
                <a:latin typeface="Microsoft Yahei"/>
                <a:ea typeface="Microsoft Yahei"/>
                <a:cs typeface="Microsoft Yahei"/>
                <a:sym typeface="Microsoft Yahei"/>
              </a:rPr>
              <a:t>你們也知道，凡與你們有益的，我沒有一樣避諱不說的。或在衆人面前，或在各人家裏，我都教導你們。</a:t>
            </a:r>
            <a:endParaRPr/>
          </a:p>
          <a:p>
            <a:pPr marL="0" lvl="0" indent="0" algn="l" rtl="0">
              <a:lnSpc>
                <a:spcPct val="100000"/>
              </a:lnSpc>
              <a:spcBef>
                <a:spcPts val="1000"/>
              </a:spcBef>
              <a:spcAft>
                <a:spcPts val="0"/>
              </a:spcAft>
              <a:buClr>
                <a:schemeClr val="lt1"/>
              </a:buClr>
              <a:buSzPts val="3400"/>
              <a:buNone/>
            </a:pPr>
            <a:r>
              <a:rPr lang="en-US" sz="3400" b="1">
                <a:solidFill>
                  <a:schemeClr val="lt1"/>
                </a:solidFill>
              </a:rPr>
              <a:t>how I kept back nothing that was helpful, but proclaimed it to you, and taught you publicly and from house to house,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21 </a:t>
            </a:r>
            <a:r>
              <a:rPr lang="en-US" sz="3400" b="1">
                <a:solidFill>
                  <a:srgbClr val="FFFF00"/>
                </a:solidFill>
                <a:latin typeface="Microsoft Yahei"/>
                <a:ea typeface="Microsoft Yahei"/>
                <a:cs typeface="Microsoft Yahei"/>
                <a:sym typeface="Microsoft Yahei"/>
              </a:rPr>
              <a:t>又對猶太人和希臘人證明當向　神悔改，信靠我主耶穌基督。</a:t>
            </a:r>
            <a:r>
              <a:rPr lang="en-US" sz="3400" b="1">
                <a:solidFill>
                  <a:schemeClr val="lt1"/>
                </a:solidFill>
              </a:rPr>
              <a:t>testifying to Jews, and also to Greeks, repentance toward God and faith toward our Lord Jesus Christ.</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36"/>
        <p:cNvGrpSpPr/>
        <p:nvPr/>
      </p:nvGrpSpPr>
      <p:grpSpPr>
        <a:xfrm>
          <a:off x="0" y="0"/>
          <a:ext cx="0" cy="0"/>
          <a:chOff x="0" y="0"/>
          <a:chExt cx="0" cy="0"/>
        </a:xfrm>
      </p:grpSpPr>
      <p:sp>
        <p:nvSpPr>
          <p:cNvPr id="837" name="Google Shape;837;p4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腓立比書 Philippians 3:19-20a】</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latin typeface="Microsoft Yahei"/>
                <a:ea typeface="Microsoft Yahei"/>
                <a:cs typeface="Microsoft Yahei"/>
                <a:sym typeface="Microsoft Yahei"/>
              </a:rPr>
              <a:t>他們的結局就是沉淪，他們的神就是自己的肚腹，他們以自己的羞辱爲榮耀，專以地上的事爲念。我們却是天上的國民</a:t>
            </a:r>
            <a:r>
              <a:rPr lang="en-US" sz="3400" b="1">
                <a:solidFill>
                  <a:srgbClr val="FFFF00"/>
                </a:solidFill>
              </a:rPr>
              <a:t>……</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whose end is destruction, whose god is their belly, and whose glory is in their shame—who set their mind on earthly things. For our citizenship is in heaven….</a:t>
            </a:r>
            <a:endParaRPr sz="3400" b="1" u="sng">
              <a:solidFill>
                <a:schemeClr val="lt1"/>
              </a:solidFill>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41"/>
        <p:cNvGrpSpPr/>
        <p:nvPr/>
      </p:nvGrpSpPr>
      <p:grpSpPr>
        <a:xfrm>
          <a:off x="0" y="0"/>
          <a:ext cx="0" cy="0"/>
          <a:chOff x="0" y="0"/>
          <a:chExt cx="0" cy="0"/>
        </a:xfrm>
      </p:grpSpPr>
      <p:sp>
        <p:nvSpPr>
          <p:cNvPr id="842" name="Google Shape;842;p4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哥林多後書 2 Corinthians 4:18】</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latin typeface="Microsoft Yahei"/>
                <a:ea typeface="Microsoft Yahei"/>
                <a:cs typeface="Microsoft Yahei"/>
                <a:sym typeface="Microsoft Yahei"/>
              </a:rPr>
              <a:t>原來我們不是顧念所見的，乃是顧念所不見的；因爲所見的是暫時的，所不見的是永遠的。</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while we do not look at the things which are seen, but at the things which are not seen. For the things which are seen are temporary, but the things which are not seen are eternal.</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46"/>
        <p:cNvGrpSpPr/>
        <p:nvPr/>
      </p:nvGrpSpPr>
      <p:grpSpPr>
        <a:xfrm>
          <a:off x="0" y="0"/>
          <a:ext cx="0" cy="0"/>
          <a:chOff x="0" y="0"/>
          <a:chExt cx="0" cy="0"/>
        </a:xfrm>
      </p:grpSpPr>
      <p:sp>
        <p:nvSpPr>
          <p:cNvPr id="847" name="Google Shape;847;p4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【馬可福音</a:t>
            </a:r>
            <a:r>
              <a:rPr lang="en-US" sz="3400" b="1" u="sng">
                <a:solidFill>
                  <a:schemeClr val="lt1"/>
                </a:solidFill>
              </a:rPr>
              <a:t>Mark 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1-20】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 </a:t>
            </a:r>
            <a:r>
              <a:rPr lang="en-US" sz="3400" b="1">
                <a:solidFill>
                  <a:srgbClr val="FFFF00"/>
                </a:solidFill>
                <a:latin typeface="Microsoft Yahei"/>
                <a:ea typeface="Microsoft Yahei"/>
                <a:cs typeface="Microsoft Yahei"/>
                <a:sym typeface="Microsoft Yahei"/>
              </a:rPr>
              <a:t>他們來到海那邊格拉森人的地方。</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Then they came to the other side of the sea, to the country of the Gadarenes.</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 </a:t>
            </a:r>
            <a:r>
              <a:rPr lang="en-US" sz="3400" b="1">
                <a:solidFill>
                  <a:srgbClr val="FFFF00"/>
                </a:solidFill>
                <a:latin typeface="Microsoft Yahei"/>
                <a:ea typeface="Microsoft Yahei"/>
                <a:cs typeface="Microsoft Yahei"/>
                <a:sym typeface="Microsoft Yahei"/>
              </a:rPr>
              <a:t>耶穌一下船，就有一個被污鬼附著的人從墳塋裏出來迎著祂。</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when He had come out of the boat, immediately there met Him out of the tombs a man with an unclean spirit,</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1"/>
        <p:cNvGrpSpPr/>
        <p:nvPr/>
      </p:nvGrpSpPr>
      <p:grpSpPr>
        <a:xfrm>
          <a:off x="0" y="0"/>
          <a:ext cx="0" cy="0"/>
          <a:chOff x="0" y="0"/>
          <a:chExt cx="0" cy="0"/>
        </a:xfrm>
      </p:grpSpPr>
      <p:sp>
        <p:nvSpPr>
          <p:cNvPr id="852" name="Google Shape;852;p4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【馬可福音</a:t>
            </a:r>
            <a:r>
              <a:rPr lang="en-US" sz="3400" b="1" u="sng">
                <a:solidFill>
                  <a:schemeClr val="lt1"/>
                </a:solidFill>
              </a:rPr>
              <a:t>Mark 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1-20】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 </a:t>
            </a:r>
            <a:r>
              <a:rPr lang="en-US" sz="3400" b="1">
                <a:solidFill>
                  <a:srgbClr val="FFFF00"/>
                </a:solidFill>
                <a:latin typeface="Microsoft Yahei"/>
                <a:ea typeface="Microsoft Yahei"/>
                <a:cs typeface="Microsoft Yahei"/>
                <a:sym typeface="Microsoft Yahei"/>
              </a:rPr>
              <a:t>那人常住在墳塋裏，沒有人能捆住他，就是用鐵煉也不能。</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who had his dwelling among the tombs; and no one could bind him, not even with chains,</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4 因爲人屢次用脚鐐和鐵煉捆鎖他，鐵煉竟被他掙斷了，脚鐐也被他弄碎了，總沒有人能制伏他。 </a:t>
            </a:r>
            <a:r>
              <a:rPr lang="en-US" sz="3400" b="1">
                <a:solidFill>
                  <a:schemeClr val="lt1"/>
                </a:solidFill>
              </a:rPr>
              <a:t>because he had often been bound with shackles and chains. And the chains had been pulled apart by him, and the shackles broken in pieces; neither could anyone tame him.</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6"/>
        <p:cNvGrpSpPr/>
        <p:nvPr/>
      </p:nvGrpSpPr>
      <p:grpSpPr>
        <a:xfrm>
          <a:off x="0" y="0"/>
          <a:ext cx="0" cy="0"/>
          <a:chOff x="0" y="0"/>
          <a:chExt cx="0" cy="0"/>
        </a:xfrm>
      </p:grpSpPr>
      <p:sp>
        <p:nvSpPr>
          <p:cNvPr id="857" name="Google Shape;857;p4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【馬可福音</a:t>
            </a:r>
            <a:r>
              <a:rPr lang="en-US" sz="3400" b="1" u="sng">
                <a:solidFill>
                  <a:schemeClr val="lt1"/>
                </a:solidFill>
              </a:rPr>
              <a:t>Mark 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1-20】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5 </a:t>
            </a:r>
            <a:r>
              <a:rPr lang="en-US" sz="3400" b="1">
                <a:solidFill>
                  <a:srgbClr val="FFFF00"/>
                </a:solidFill>
                <a:latin typeface="Microsoft Yahei"/>
                <a:ea typeface="Microsoft Yahei"/>
                <a:cs typeface="Microsoft Yahei"/>
                <a:sym typeface="Microsoft Yahei"/>
              </a:rPr>
              <a:t>他晝夜常在墳塋裏和山中喊叫，又用石頭砍自己。</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always, night and day, he was in the mountains and in the tombs, crying out and cutting himself with stones.</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6 </a:t>
            </a:r>
            <a:r>
              <a:rPr lang="en-US" sz="3400" b="1">
                <a:solidFill>
                  <a:srgbClr val="FFFF00"/>
                </a:solidFill>
                <a:latin typeface="Microsoft Yahei"/>
                <a:ea typeface="Microsoft Yahei"/>
                <a:cs typeface="Microsoft Yahei"/>
                <a:sym typeface="Microsoft Yahei"/>
              </a:rPr>
              <a:t>他遠遠的看見耶穌，就跑過去拜祂，</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When he saw Jesus from afar, he ran and worshiped Him.</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61"/>
        <p:cNvGrpSpPr/>
        <p:nvPr/>
      </p:nvGrpSpPr>
      <p:grpSpPr>
        <a:xfrm>
          <a:off x="0" y="0"/>
          <a:ext cx="0" cy="0"/>
          <a:chOff x="0" y="0"/>
          <a:chExt cx="0" cy="0"/>
        </a:xfrm>
      </p:grpSpPr>
      <p:sp>
        <p:nvSpPr>
          <p:cNvPr id="862" name="Google Shape;862;p4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【馬可福音</a:t>
            </a:r>
            <a:r>
              <a:rPr lang="en-US" sz="3400" b="1" u="sng">
                <a:solidFill>
                  <a:schemeClr val="lt1"/>
                </a:solidFill>
              </a:rPr>
              <a:t>Mark 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1-20】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7 大聲呼叫說：“至高　神的兒子耶穌，我與你有什麽相干？我指著　神懇求你，不要叫我受苦！”  </a:t>
            </a:r>
            <a:r>
              <a:rPr lang="en-US" sz="3400" b="1">
                <a:solidFill>
                  <a:schemeClr val="lt1"/>
                </a:solidFill>
              </a:rPr>
              <a:t>And he cried out with a loud voice and said, "What have I to do with You, Jesus, Son of the Most High God? I implore You by God that You do not torment me."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8 是因耶穌曾吩咐他說：“污鬼啊，從這人身上出來吧！” </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For He said to him, "Come out of the man, unclean spirit!"</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66"/>
        <p:cNvGrpSpPr/>
        <p:nvPr/>
      </p:nvGrpSpPr>
      <p:grpSpPr>
        <a:xfrm>
          <a:off x="0" y="0"/>
          <a:ext cx="0" cy="0"/>
          <a:chOff x="0" y="0"/>
          <a:chExt cx="0" cy="0"/>
        </a:xfrm>
      </p:grpSpPr>
      <p:sp>
        <p:nvSpPr>
          <p:cNvPr id="867" name="Google Shape;867;p4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【馬可福音</a:t>
            </a:r>
            <a:r>
              <a:rPr lang="en-US" sz="3400" b="1" u="sng">
                <a:solidFill>
                  <a:schemeClr val="lt1"/>
                </a:solidFill>
              </a:rPr>
              <a:t>Mark 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1-20】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9 耶穌問他說：“你名叫什麽？”回答說：“我名叫群，因爲我們多的緣故。” </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Then He asked him, "What is your name?" And he answered, saying, "My name is Legion; for we are many."</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10 </a:t>
            </a:r>
            <a:r>
              <a:rPr lang="en-US" sz="3400" b="1">
                <a:solidFill>
                  <a:srgbClr val="FFFF00"/>
                </a:solidFill>
                <a:latin typeface="Microsoft Yahei"/>
                <a:ea typeface="Microsoft Yahei"/>
                <a:cs typeface="Microsoft Yahei"/>
                <a:sym typeface="Microsoft Yahei"/>
              </a:rPr>
              <a:t>就再三的求耶穌，不要叫他們離開那地方。</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Also he begged Him earnestly that He would not send them out of the country.</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71"/>
        <p:cNvGrpSpPr/>
        <p:nvPr/>
      </p:nvGrpSpPr>
      <p:grpSpPr>
        <a:xfrm>
          <a:off x="0" y="0"/>
          <a:ext cx="0" cy="0"/>
          <a:chOff x="0" y="0"/>
          <a:chExt cx="0" cy="0"/>
        </a:xfrm>
      </p:grpSpPr>
      <p:sp>
        <p:nvSpPr>
          <p:cNvPr id="872" name="Google Shape;872;p4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【馬可福音</a:t>
            </a:r>
            <a:r>
              <a:rPr lang="en-US" sz="3400" b="1" u="sng">
                <a:solidFill>
                  <a:schemeClr val="lt1"/>
                </a:solidFill>
              </a:rPr>
              <a:t>Mark 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1-20】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11 </a:t>
            </a:r>
            <a:r>
              <a:rPr lang="en-US" sz="3400" b="1">
                <a:solidFill>
                  <a:srgbClr val="FFFF00"/>
                </a:solidFill>
                <a:latin typeface="Microsoft Yahei"/>
                <a:ea typeface="Microsoft Yahei"/>
                <a:cs typeface="Microsoft Yahei"/>
                <a:sym typeface="Microsoft Yahei"/>
              </a:rPr>
              <a:t>在那裏山坡上，有一大群猪吃食。</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Now a large herd of swine was feeding there near the mountains.</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12 鬼就央求耶穌說：“求你打發我們往猪群裏附著猪去。” </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So all the demons begged Him, saying, "Send us to the swine, that we may enter them."</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6"/>
        <p:cNvGrpSpPr/>
        <p:nvPr/>
      </p:nvGrpSpPr>
      <p:grpSpPr>
        <a:xfrm>
          <a:off x="0" y="0"/>
          <a:ext cx="0" cy="0"/>
          <a:chOff x="0" y="0"/>
          <a:chExt cx="0" cy="0"/>
        </a:xfrm>
      </p:grpSpPr>
      <p:sp>
        <p:nvSpPr>
          <p:cNvPr id="787" name="Google Shape;787;p3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14:12】</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latin typeface="Microsoft Yahei"/>
                <a:ea typeface="Microsoft Yahei"/>
                <a:cs typeface="Microsoft Yahei"/>
                <a:sym typeface="Microsoft Yahei"/>
              </a:rPr>
              <a:t>我實實在在地告訴你們：我所作的事，信我的人也要作；幷且要作比這更大的事，因爲我往父那裏去。</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“Most assuredly, I say to you, he who believes in Me, the works that I do he will do also; and greater works than these he will do, because I go to My Father.</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76"/>
        <p:cNvGrpSpPr/>
        <p:nvPr/>
      </p:nvGrpSpPr>
      <p:grpSpPr>
        <a:xfrm>
          <a:off x="0" y="0"/>
          <a:ext cx="0" cy="0"/>
          <a:chOff x="0" y="0"/>
          <a:chExt cx="0" cy="0"/>
        </a:xfrm>
      </p:grpSpPr>
      <p:sp>
        <p:nvSpPr>
          <p:cNvPr id="877" name="Google Shape;877;p5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【馬可福音</a:t>
            </a:r>
            <a:r>
              <a:rPr lang="en-US" sz="3400" b="1" u="sng">
                <a:solidFill>
                  <a:schemeClr val="lt1"/>
                </a:solidFill>
              </a:rPr>
              <a:t>Mark 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1-20】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13 </a:t>
            </a:r>
            <a:r>
              <a:rPr lang="en-US" sz="3400" b="1">
                <a:solidFill>
                  <a:srgbClr val="FFFF00"/>
                </a:solidFill>
                <a:latin typeface="Microsoft Yahei"/>
                <a:ea typeface="Microsoft Yahei"/>
                <a:cs typeface="Microsoft Yahei"/>
                <a:sym typeface="Microsoft Yahei"/>
              </a:rPr>
              <a:t>耶穌准了它們，污鬼就出來，進入猪裏去。于是那群猪闖下山崖，投在海裏，淹死了。猪的數目約有二千。</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at once Jesus gave them permission. Then the unclean spirits went out and entered the swine (there were about two thousand); and the herd ran violently down the steep place into the sea, and drowned in the sea.</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81"/>
        <p:cNvGrpSpPr/>
        <p:nvPr/>
      </p:nvGrpSpPr>
      <p:grpSpPr>
        <a:xfrm>
          <a:off x="0" y="0"/>
          <a:ext cx="0" cy="0"/>
          <a:chOff x="0" y="0"/>
          <a:chExt cx="0" cy="0"/>
        </a:xfrm>
      </p:grpSpPr>
      <p:sp>
        <p:nvSpPr>
          <p:cNvPr id="882" name="Google Shape;882;p5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【馬可福音</a:t>
            </a:r>
            <a:r>
              <a:rPr lang="en-US" sz="3400" b="1" u="sng">
                <a:solidFill>
                  <a:schemeClr val="lt1"/>
                </a:solidFill>
              </a:rPr>
              <a:t>Mark 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1-20】</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14 放猪的就逃跑了，去告訴城裏和鄉下的人。衆人就來，要看是什麽事。 </a:t>
            </a:r>
            <a:r>
              <a:rPr lang="en-US" sz="3200" b="1">
                <a:solidFill>
                  <a:schemeClr val="lt1"/>
                </a:solidFill>
              </a:rPr>
              <a:t>So those who fed the swine fled, and they told it in the city and in the country. And they went out to see what it was that had happened.</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15 </a:t>
            </a:r>
            <a:r>
              <a:rPr lang="en-US" sz="3200" b="1">
                <a:solidFill>
                  <a:srgbClr val="FFFF00"/>
                </a:solidFill>
                <a:latin typeface="Microsoft Yahei"/>
                <a:ea typeface="Microsoft Yahei"/>
                <a:cs typeface="Microsoft Yahei"/>
                <a:sym typeface="Microsoft Yahei"/>
              </a:rPr>
              <a:t>他們來到耶穌那裏，看見那被鬼附著的人，就是從前被群鬼所附的，坐著，穿上衣服，心裏明白過來，他們就害怕。</a:t>
            </a:r>
            <a:r>
              <a:rPr lang="en-US" sz="3200" b="1">
                <a:solidFill>
                  <a:schemeClr val="lt1"/>
                </a:solidFill>
              </a:rPr>
              <a:t>Then they came to Jesus, and saw the one who had been demon-possessed and had the legion, sitting and clothed and in his right mind. And they were afraid.</a:t>
            </a:r>
            <a:endParaRPr/>
          </a:p>
          <a:p>
            <a:pPr marL="0" lvl="0" indent="0" algn="l" rtl="0">
              <a:lnSpc>
                <a:spcPct val="112000"/>
              </a:lnSpc>
              <a:spcBef>
                <a:spcPts val="1000"/>
              </a:spcBef>
              <a:spcAft>
                <a:spcPts val="0"/>
              </a:spcAft>
              <a:buClr>
                <a:schemeClr val="dk1"/>
              </a:buClr>
              <a:buSzPts val="3400"/>
              <a:buNone/>
            </a:pPr>
            <a:endParaRPr sz="3400" b="1">
              <a:solidFill>
                <a:schemeClr val="lt1"/>
              </a:solidFill>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86"/>
        <p:cNvGrpSpPr/>
        <p:nvPr/>
      </p:nvGrpSpPr>
      <p:grpSpPr>
        <a:xfrm>
          <a:off x="0" y="0"/>
          <a:ext cx="0" cy="0"/>
          <a:chOff x="0" y="0"/>
          <a:chExt cx="0" cy="0"/>
        </a:xfrm>
      </p:grpSpPr>
      <p:sp>
        <p:nvSpPr>
          <p:cNvPr id="887" name="Google Shape;887;p5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【馬可福音</a:t>
            </a:r>
            <a:r>
              <a:rPr lang="en-US" sz="3400" b="1" u="sng">
                <a:solidFill>
                  <a:schemeClr val="lt1"/>
                </a:solidFill>
              </a:rPr>
              <a:t>Mark 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1-20】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16 </a:t>
            </a:r>
            <a:r>
              <a:rPr lang="en-US" sz="3400" b="1">
                <a:solidFill>
                  <a:srgbClr val="FFFF00"/>
                </a:solidFill>
                <a:latin typeface="Microsoft Yahei"/>
                <a:ea typeface="Microsoft Yahei"/>
                <a:cs typeface="Microsoft Yahei"/>
                <a:sym typeface="Microsoft Yahei"/>
              </a:rPr>
              <a:t>看見這事的，便將鬼附之人所遇見的和那群猪的事，都告訴了衆人。</a:t>
            </a:r>
            <a:r>
              <a:rPr lang="en-US" sz="3200" b="1">
                <a:solidFill>
                  <a:schemeClr val="lt1"/>
                </a:solidFill>
              </a:rPr>
              <a:t>And those who saw it told them how it happened to him who had been demon-possessed, and about the swine.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17 </a:t>
            </a:r>
            <a:r>
              <a:rPr lang="en-US" sz="3400" b="1">
                <a:solidFill>
                  <a:srgbClr val="FFFF00"/>
                </a:solidFill>
                <a:latin typeface="Microsoft Yahei"/>
                <a:ea typeface="Microsoft Yahei"/>
                <a:cs typeface="Microsoft Yahei"/>
                <a:sym typeface="Microsoft Yahei"/>
              </a:rPr>
              <a:t>衆人就央求耶穌離開他們的境界。</a:t>
            </a:r>
            <a:r>
              <a:rPr lang="en-US" sz="3200" b="1">
                <a:solidFill>
                  <a:schemeClr val="lt1"/>
                </a:solidFill>
              </a:rPr>
              <a:t>Then they began to plead with Him to depart from their region.</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18 </a:t>
            </a:r>
            <a:r>
              <a:rPr lang="en-US" sz="3400" b="1">
                <a:solidFill>
                  <a:srgbClr val="FFFF00"/>
                </a:solidFill>
                <a:latin typeface="Microsoft Yahei"/>
                <a:ea typeface="Microsoft Yahei"/>
                <a:cs typeface="Microsoft Yahei"/>
                <a:sym typeface="Microsoft Yahei"/>
              </a:rPr>
              <a:t>耶穌上船的時候，那從前被鬼附著的人懇求和耶穌同在。</a:t>
            </a:r>
            <a:r>
              <a:rPr lang="en-US" sz="3200" b="1">
                <a:solidFill>
                  <a:schemeClr val="lt1"/>
                </a:solidFill>
              </a:rPr>
              <a:t>And when He got into the boat, he who had been demon-possessed begged Him that he might be with Him.</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Google Shape;892;p5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【馬可福音</a:t>
            </a:r>
            <a:r>
              <a:rPr lang="en-US" sz="3400" b="1" u="sng">
                <a:solidFill>
                  <a:schemeClr val="lt1"/>
                </a:solidFill>
              </a:rPr>
              <a:t>Mark 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1-20】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19 耶穌不許，却對他說：“你回家去，到你的親屬那裏，將主爲你所作的是何等大的事，是怎樣憐憫你，都告訴他們。” </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However, Jesus did not permit him, but said to him, "Go home to your friends, and tell them what great things the Lord has done for you, and how He has had compassion on you."</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20 </a:t>
            </a:r>
            <a:r>
              <a:rPr lang="en-US" sz="3400" b="1">
                <a:solidFill>
                  <a:srgbClr val="FFFF00"/>
                </a:solidFill>
                <a:latin typeface="Microsoft Yahei"/>
                <a:ea typeface="Microsoft Yahei"/>
                <a:cs typeface="Microsoft Yahei"/>
                <a:sym typeface="Microsoft Yahei"/>
              </a:rPr>
              <a:t>那人就走了，在低加波利傳揚耶穌爲他作了何等大的事，衆人就都希奇。</a:t>
            </a:r>
            <a:endParaRPr/>
          </a:p>
          <a:p>
            <a:pPr marL="0" lvl="0" indent="0" algn="l" rtl="0">
              <a:lnSpc>
                <a:spcPct val="100000"/>
              </a:lnSpc>
              <a:spcBef>
                <a:spcPts val="1000"/>
              </a:spcBef>
              <a:spcAft>
                <a:spcPts val="0"/>
              </a:spcAft>
              <a:buClr>
                <a:schemeClr val="lt1"/>
              </a:buClr>
              <a:buSzPts val="3100"/>
              <a:buNone/>
            </a:pPr>
            <a:r>
              <a:rPr lang="en-US" sz="3100" b="1">
                <a:solidFill>
                  <a:schemeClr val="lt1"/>
                </a:solidFill>
              </a:rPr>
              <a:t>And he departed and began to proclaim in Decapolis all that Jesus had done for him; and all marveled.</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96"/>
        <p:cNvGrpSpPr/>
        <p:nvPr/>
      </p:nvGrpSpPr>
      <p:grpSpPr>
        <a:xfrm>
          <a:off x="0" y="0"/>
          <a:ext cx="0" cy="0"/>
          <a:chOff x="0" y="0"/>
          <a:chExt cx="0" cy="0"/>
        </a:xfrm>
      </p:grpSpPr>
      <p:sp>
        <p:nvSpPr>
          <p:cNvPr id="897" name="Google Shape;897;p5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使徒行傳 Acts 9:15】</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主對亞拿尼亞說：“你只管去。他是我所揀選的器皿，要在外邦人和君王幷以色列人面前宣揚我的名。</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But the Lord said to him, “Go, for he is a chosen vessel of Mine to bear My name before Gentiles, kings, and the children of Israel.</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01"/>
        <p:cNvGrpSpPr/>
        <p:nvPr/>
      </p:nvGrpSpPr>
      <p:grpSpPr>
        <a:xfrm>
          <a:off x="0" y="0"/>
          <a:ext cx="0" cy="0"/>
          <a:chOff x="0" y="0"/>
          <a:chExt cx="0" cy="0"/>
        </a:xfrm>
      </p:grpSpPr>
      <p:sp>
        <p:nvSpPr>
          <p:cNvPr id="902" name="Google Shape;902;p5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使徒行傳 Acts 26:1-2</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19</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20</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27-29】</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 亞基帕對保羅說：“准你爲自己辯明。”于是保羅伸手分訴說：</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Then Agrippa said to Paul, “You are permitted to speak for yourself.” So Paul stretched out his hand and answered for himself:</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 “</a:t>
            </a:r>
            <a:r>
              <a:rPr lang="en-US" sz="3400" b="1">
                <a:solidFill>
                  <a:srgbClr val="FFFF00"/>
                </a:solidFill>
                <a:latin typeface="Microsoft Yahei"/>
                <a:ea typeface="Microsoft Yahei"/>
                <a:cs typeface="Microsoft Yahei"/>
                <a:sym typeface="Microsoft Yahei"/>
              </a:rPr>
              <a:t>亞基帕王啊，猶太人所告我的一切事，今日得在你面前分訴，實爲萬幸；</a:t>
            </a:r>
            <a:r>
              <a:rPr lang="en-US" sz="3400" b="1">
                <a:solidFill>
                  <a:schemeClr val="lt1"/>
                </a:solidFill>
              </a:rPr>
              <a:t>“I think myself happy, King Agrippa, because today I shall answer for myself before you concerning all the things of which I am accused by the Jews,</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06"/>
        <p:cNvGrpSpPr/>
        <p:nvPr/>
      </p:nvGrpSpPr>
      <p:grpSpPr>
        <a:xfrm>
          <a:off x="0" y="0"/>
          <a:ext cx="0" cy="0"/>
          <a:chOff x="0" y="0"/>
          <a:chExt cx="0" cy="0"/>
        </a:xfrm>
      </p:grpSpPr>
      <p:sp>
        <p:nvSpPr>
          <p:cNvPr id="907" name="Google Shape;907;p5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使徒行傳 Acts 26:1-2</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19</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20</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27-29】</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19 “</a:t>
            </a:r>
            <a:r>
              <a:rPr lang="en-US" sz="3400" b="1">
                <a:solidFill>
                  <a:srgbClr val="FFFF00"/>
                </a:solidFill>
                <a:latin typeface="Microsoft Yahei"/>
                <a:ea typeface="Microsoft Yahei"/>
                <a:cs typeface="Microsoft Yahei"/>
                <a:sym typeface="Microsoft Yahei"/>
              </a:rPr>
              <a:t>亞基帕王啊，我故此沒有違背那從天上來的异象，</a:t>
            </a:r>
            <a:r>
              <a:rPr lang="en-US" sz="3400" b="1">
                <a:solidFill>
                  <a:schemeClr val="lt1"/>
                </a:solidFill>
              </a:rPr>
              <a:t>“Therefore, King Agrippa, I was not disobedient to the heavenly vision,</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20 </a:t>
            </a:r>
            <a:r>
              <a:rPr lang="en-US" sz="3400" b="1">
                <a:solidFill>
                  <a:srgbClr val="FFFF00"/>
                </a:solidFill>
                <a:latin typeface="Microsoft Yahei"/>
                <a:ea typeface="Microsoft Yahei"/>
                <a:cs typeface="Microsoft Yahei"/>
                <a:sym typeface="Microsoft Yahei"/>
              </a:rPr>
              <a:t>先在大馬士革，後在耶路撒冷和猶太全地，以及外邦，勸勉他們應當悔改歸向　神，行事與悔改的心相稱。</a:t>
            </a:r>
            <a:r>
              <a:rPr lang="en-US" sz="3400" b="1">
                <a:solidFill>
                  <a:schemeClr val="lt1"/>
                </a:solidFill>
              </a:rPr>
              <a:t>but declared first to those in Damascus and in Jerusalem, and throughout all the region of Judea, and then to the Gentiles, that they should repent, turn to God, and do works befitting repentance.</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11"/>
        <p:cNvGrpSpPr/>
        <p:nvPr/>
      </p:nvGrpSpPr>
      <p:grpSpPr>
        <a:xfrm>
          <a:off x="0" y="0"/>
          <a:ext cx="0" cy="0"/>
          <a:chOff x="0" y="0"/>
          <a:chExt cx="0" cy="0"/>
        </a:xfrm>
      </p:grpSpPr>
      <p:sp>
        <p:nvSpPr>
          <p:cNvPr id="912" name="Google Shape;912;p5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使徒行傳 Acts 26:1-2</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19</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20</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27-29】</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27 亞基帕王啊，你信先知嗎？我知道你是信的。” </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King Agrippa, do you believe the prophets? I know that you do believe.”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28 亞基帕對保羅說：“你想稍微一勸，便叫我作基督徒啊？”（或作：“你這樣勸我，幾乎叫我作基督徒了。”）</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Then Agrippa said to Paul, “You almost persuade me to become a Christian.”</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16"/>
        <p:cNvGrpSpPr/>
        <p:nvPr/>
      </p:nvGrpSpPr>
      <p:grpSpPr>
        <a:xfrm>
          <a:off x="0" y="0"/>
          <a:ext cx="0" cy="0"/>
          <a:chOff x="0" y="0"/>
          <a:chExt cx="0" cy="0"/>
        </a:xfrm>
      </p:grpSpPr>
      <p:sp>
        <p:nvSpPr>
          <p:cNvPr id="917" name="Google Shape;917;p5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使徒行傳 Acts 26:1-2</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19</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20</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27-29】</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29 保羅說：“無論是少勸，是多勸，我向　神所求的，不但你一個人，就是今天一切聽我的，都要像我一樣，只是不要像我有這些鎖鏈。”</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Paul said, “I would to God that not only you, but also all who hear me today, might become both almost and altogether such as I am, except for these chains.”</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21"/>
        <p:cNvGrpSpPr/>
        <p:nvPr/>
      </p:nvGrpSpPr>
      <p:grpSpPr>
        <a:xfrm>
          <a:off x="0" y="0"/>
          <a:ext cx="0" cy="0"/>
          <a:chOff x="0" y="0"/>
          <a:chExt cx="0" cy="0"/>
        </a:xfrm>
      </p:grpSpPr>
      <p:sp>
        <p:nvSpPr>
          <p:cNvPr id="922" name="Google Shape;922;p5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腓立比書 Philippians 1:20-21】</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20 </a:t>
            </a:r>
            <a:r>
              <a:rPr lang="en-US" sz="3400" b="1">
                <a:solidFill>
                  <a:srgbClr val="FFFF00"/>
                </a:solidFill>
                <a:latin typeface="Microsoft Yahei"/>
                <a:ea typeface="Microsoft Yahei"/>
                <a:cs typeface="Microsoft Yahei"/>
                <a:sym typeface="Microsoft Yahei"/>
              </a:rPr>
              <a:t>照著我所切慕、所盼望的，沒有一事叫我羞愧。只要凡事放膽，無論是生是死，總叫基督在我身上照常顯大。</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according to my earnest expectation and hope that in nothing I shall be ashamed, but with all boldness, as always, so now also Christ will be magnified in my body, whether by life or by death.</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21 </a:t>
            </a:r>
            <a:r>
              <a:rPr lang="en-US" sz="3400" b="1">
                <a:solidFill>
                  <a:srgbClr val="FFFF00"/>
                </a:solidFill>
                <a:latin typeface="Microsoft Yahei"/>
                <a:ea typeface="Microsoft Yahei"/>
                <a:cs typeface="Microsoft Yahei"/>
                <a:sym typeface="Microsoft Yahei"/>
              </a:rPr>
              <a:t>因我活著就是基督，我死了就有益處。</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For to me, to live is Christ, and to die is gain.</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1"/>
        <p:cNvGrpSpPr/>
        <p:nvPr/>
      </p:nvGrpSpPr>
      <p:grpSpPr>
        <a:xfrm>
          <a:off x="0" y="0"/>
          <a:ext cx="0" cy="0"/>
          <a:chOff x="0" y="0"/>
          <a:chExt cx="0" cy="0"/>
        </a:xfrm>
      </p:grpSpPr>
      <p:sp>
        <p:nvSpPr>
          <p:cNvPr id="792" name="Google Shape;792;p3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1:21】</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她將要生一個兒子，你要給祂起名叫耶穌，因祂要將自己的百姓從罪惡裏救出來。”</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she will bring forth a Son, and you shall call His name Jesus, for He will save His people from their sins.”</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26"/>
        <p:cNvGrpSpPr/>
        <p:nvPr/>
      </p:nvGrpSpPr>
      <p:grpSpPr>
        <a:xfrm>
          <a:off x="0" y="0"/>
          <a:ext cx="0" cy="0"/>
          <a:chOff x="0" y="0"/>
          <a:chExt cx="0" cy="0"/>
        </a:xfrm>
      </p:grpSpPr>
      <p:sp>
        <p:nvSpPr>
          <p:cNvPr id="927" name="Google Shape;927;p6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提摩太前書 1 Timothy 1:12-18】</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12 </a:t>
            </a:r>
            <a:r>
              <a:rPr lang="en-US" sz="3400" b="1">
                <a:solidFill>
                  <a:srgbClr val="FFFF00"/>
                </a:solidFill>
                <a:latin typeface="Microsoft Yahei"/>
                <a:ea typeface="Microsoft Yahei"/>
                <a:cs typeface="Microsoft Yahei"/>
                <a:sym typeface="Microsoft Yahei"/>
              </a:rPr>
              <a:t>我感謝那給我力量的我們主基督耶穌，因祂以我有忠心，派我服侍祂。</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I thank Christ Jesus our Lord who has enabled me, because He counted me faithful, putting me into the ministry,</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13 </a:t>
            </a:r>
            <a:r>
              <a:rPr lang="en-US" sz="3400" b="1">
                <a:solidFill>
                  <a:srgbClr val="FFFF00"/>
                </a:solidFill>
                <a:latin typeface="Microsoft Yahei"/>
                <a:ea typeface="Microsoft Yahei"/>
                <a:cs typeface="Microsoft Yahei"/>
                <a:sym typeface="Microsoft Yahei"/>
              </a:rPr>
              <a:t>我從前是褻瀆　神的，逼迫人的，侮慢人的，然而我還蒙了憐憫，因我是不信、不明白的時候而作的。</a:t>
            </a:r>
            <a:r>
              <a:rPr lang="en-US" sz="3400" b="1">
                <a:solidFill>
                  <a:schemeClr val="lt1"/>
                </a:solidFill>
              </a:rPr>
              <a:t>although I was formerly a blasphemer, a persecutor, and an insolent man; but I obtained mercy because I did it ignorantly in unbelief.</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31"/>
        <p:cNvGrpSpPr/>
        <p:nvPr/>
      </p:nvGrpSpPr>
      <p:grpSpPr>
        <a:xfrm>
          <a:off x="0" y="0"/>
          <a:ext cx="0" cy="0"/>
          <a:chOff x="0" y="0"/>
          <a:chExt cx="0" cy="0"/>
        </a:xfrm>
      </p:grpSpPr>
      <p:sp>
        <p:nvSpPr>
          <p:cNvPr id="932" name="Google Shape;932;p6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提摩太前書 1 Timothy 1:12-18】</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14 </a:t>
            </a:r>
            <a:r>
              <a:rPr lang="en-US" sz="3400" b="1">
                <a:solidFill>
                  <a:srgbClr val="FFFF00"/>
                </a:solidFill>
                <a:latin typeface="Microsoft Yahei"/>
                <a:ea typeface="Microsoft Yahei"/>
                <a:cs typeface="Microsoft Yahei"/>
                <a:sym typeface="Microsoft Yahei"/>
              </a:rPr>
              <a:t>幷且我主的恩是格外豐盛，使我在基督耶穌裏有信心和愛心。</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the grace of our Lord was exceedingly abundant, with faith and love which are in Christ Jesus.</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15 “基督耶穌降世，爲要拯救罪人。”這話是可信的，是十分可佩服的。在罪人中我是個罪魁。</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This is a faithful saying and worthy of all acceptance, that Christ Jesus came into the world to save sinners, of whom I am chief.</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36"/>
        <p:cNvGrpSpPr/>
        <p:nvPr/>
      </p:nvGrpSpPr>
      <p:grpSpPr>
        <a:xfrm>
          <a:off x="0" y="0"/>
          <a:ext cx="0" cy="0"/>
          <a:chOff x="0" y="0"/>
          <a:chExt cx="0" cy="0"/>
        </a:xfrm>
      </p:grpSpPr>
      <p:sp>
        <p:nvSpPr>
          <p:cNvPr id="937" name="Google Shape;937;p6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提摩太前書 1 Timothy 1:12-18】</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16 </a:t>
            </a:r>
            <a:r>
              <a:rPr lang="en-US" sz="3400" b="1">
                <a:solidFill>
                  <a:srgbClr val="FFFF00"/>
                </a:solidFill>
                <a:latin typeface="Microsoft Yahei"/>
                <a:ea typeface="Microsoft Yahei"/>
                <a:cs typeface="Microsoft Yahei"/>
                <a:sym typeface="Microsoft Yahei"/>
              </a:rPr>
              <a:t>然而我蒙了憐憫，是因耶穌基督要在我這罪魁身上顯明祂一切的忍耐，給後來信祂得永生的人作榜樣。</a:t>
            </a:r>
            <a:r>
              <a:rPr lang="en-US" sz="3200" b="1">
                <a:solidFill>
                  <a:schemeClr val="lt1"/>
                </a:solidFill>
              </a:rPr>
              <a:t>However, for this reason I obtained mercy, that in me first Jesus Christ might show all longsuffering, as a pattern to those who are going to believe on Him for everlasting life.</a:t>
            </a:r>
            <a:endParaRPr/>
          </a:p>
          <a:p>
            <a:pPr marL="0" lvl="0" indent="0" algn="l" rtl="0">
              <a:lnSpc>
                <a:spcPct val="100000"/>
              </a:lnSpc>
              <a:spcBef>
                <a:spcPts val="1000"/>
              </a:spcBef>
              <a:spcAft>
                <a:spcPts val="0"/>
              </a:spcAft>
              <a:buClr>
                <a:srgbClr val="FFFF00"/>
              </a:buClr>
              <a:buSzPts val="3400"/>
              <a:buNone/>
            </a:pPr>
            <a:r>
              <a:rPr lang="en-US" sz="3400" b="1">
                <a:solidFill>
                  <a:srgbClr val="FFFF00"/>
                </a:solidFill>
              </a:rPr>
              <a:t>17 </a:t>
            </a:r>
            <a:r>
              <a:rPr lang="en-US" sz="3400" b="1">
                <a:solidFill>
                  <a:srgbClr val="FFFF00"/>
                </a:solidFill>
                <a:latin typeface="Microsoft Yahei"/>
                <a:ea typeface="Microsoft Yahei"/>
                <a:cs typeface="Microsoft Yahei"/>
                <a:sym typeface="Microsoft Yahei"/>
              </a:rPr>
              <a:t>但願尊貴、榮耀歸與那不能朽壞、不能看見、永世的君王、獨一的　神，直到永永遠遠。阿們！</a:t>
            </a:r>
            <a:r>
              <a:rPr lang="en-US" sz="3200" b="1">
                <a:solidFill>
                  <a:schemeClr val="lt1"/>
                </a:solidFill>
              </a:rPr>
              <a:t>Now to the King eternal, immortal, invisible, to God who alone is wise, be honor and glory forever and ever. Amen.</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18 </a:t>
            </a:r>
            <a:r>
              <a:rPr lang="en-US" sz="3400" b="1">
                <a:solidFill>
                  <a:schemeClr val="lt1"/>
                </a:solidFill>
                <a:latin typeface="Microsoft Yahei"/>
                <a:ea typeface="Microsoft Yahei"/>
                <a:cs typeface="Microsoft Yahei"/>
                <a:sym typeface="Microsoft Yahei"/>
              </a:rPr>
              <a:t>我兒提摩太啊，我照從前指著你的預言，將這命令交托你，叫你因此可以打那美好的仗，</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This charge I commit to you, son Timothy, according to the prophecies previously made concerning you, that by them you may wage the good warfare,</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41"/>
        <p:cNvGrpSpPr/>
        <p:nvPr/>
      </p:nvGrpSpPr>
      <p:grpSpPr>
        <a:xfrm>
          <a:off x="0" y="0"/>
          <a:ext cx="0" cy="0"/>
          <a:chOff x="0" y="0"/>
          <a:chExt cx="0" cy="0"/>
        </a:xfrm>
      </p:grpSpPr>
      <p:sp>
        <p:nvSpPr>
          <p:cNvPr id="942" name="Google Shape;942;p6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提摩太前書 1 Timothy 1:12-18】</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18 </a:t>
            </a:r>
            <a:r>
              <a:rPr lang="en-US" sz="3400" b="1">
                <a:solidFill>
                  <a:srgbClr val="FFFF00"/>
                </a:solidFill>
                <a:latin typeface="Microsoft Yahei"/>
                <a:ea typeface="Microsoft Yahei"/>
                <a:cs typeface="Microsoft Yahei"/>
                <a:sym typeface="Microsoft Yahei"/>
              </a:rPr>
              <a:t>我兒提摩太啊，我照從前指著你的預言，將這命令交托你，叫你因此可以打那美好的仗，</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This charge I commit to you, son Timothy, according to the prophecies previously made concerning you, that by them you may wage the good warfare,</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46"/>
        <p:cNvGrpSpPr/>
        <p:nvPr/>
      </p:nvGrpSpPr>
      <p:grpSpPr>
        <a:xfrm>
          <a:off x="0" y="0"/>
          <a:ext cx="0" cy="0"/>
          <a:chOff x="0" y="0"/>
          <a:chExt cx="0" cy="0"/>
        </a:xfrm>
      </p:grpSpPr>
      <p:sp>
        <p:nvSpPr>
          <p:cNvPr id="947" name="Google Shape;947;p6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14:12】</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latin typeface="Microsoft Yahei"/>
                <a:ea typeface="Microsoft Yahei"/>
                <a:cs typeface="Microsoft Yahei"/>
                <a:sym typeface="Microsoft Yahei"/>
              </a:rPr>
              <a:t>我實實在在地告訴你們：我所作的事，信我的人也要作；幷且要作比這更大的事，因爲我往父那裏去。</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“Most assuredly, I say to you, he who believes in Me, the works that I do he will do also; and greater works than these he will do, because I go to My Father.</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51"/>
        <p:cNvGrpSpPr/>
        <p:nvPr/>
      </p:nvGrpSpPr>
      <p:grpSpPr>
        <a:xfrm>
          <a:off x="0" y="0"/>
          <a:ext cx="0" cy="0"/>
          <a:chOff x="0" y="0"/>
          <a:chExt cx="0" cy="0"/>
        </a:xfrm>
      </p:grpSpPr>
      <p:sp>
        <p:nvSpPr>
          <p:cNvPr id="952" name="Google Shape;952;p6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20:21】</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耶穌又對他們說：“願你們平安！父怎樣差遣了我，我也照樣差遣你們。”</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So Jesus said to them again, “Peace to you! As the Father has sent Me, I also send you.”</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56"/>
        <p:cNvGrpSpPr/>
        <p:nvPr/>
      </p:nvGrpSpPr>
      <p:grpSpPr>
        <a:xfrm>
          <a:off x="0" y="0"/>
          <a:ext cx="0" cy="0"/>
          <a:chOff x="0" y="0"/>
          <a:chExt cx="0" cy="0"/>
        </a:xfrm>
      </p:grpSpPr>
      <p:sp>
        <p:nvSpPr>
          <p:cNvPr id="957" name="Google Shape;957;p6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馬可福音 Mark 10:39】</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他們說：“我們能。”耶穌說：“我所喝的杯，你們也要喝；我所受的洗，你們也要受。</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They said to Him, “We are able.” So Jesus said to them, “You will indeed drink the cup that I drink, and with the baptism I am baptized with you will be baptized;</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6"/>
        <p:cNvGrpSpPr/>
        <p:nvPr/>
      </p:nvGrpSpPr>
      <p:grpSpPr>
        <a:xfrm>
          <a:off x="0" y="0"/>
          <a:ext cx="0" cy="0"/>
          <a:chOff x="0" y="0"/>
          <a:chExt cx="0" cy="0"/>
        </a:xfrm>
      </p:grpSpPr>
      <p:sp>
        <p:nvSpPr>
          <p:cNvPr id="797" name="Google Shape;797;p3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4:17】</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從那時候，耶穌就傳起道來，說：“天國近了，你們應當悔改！”</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From that time Jesus began to preach and to say, “Repent, for the kingdom of heaven is at hand.”</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1"/>
        <p:cNvGrpSpPr/>
        <p:nvPr/>
      </p:nvGrpSpPr>
      <p:grpSpPr>
        <a:xfrm>
          <a:off x="0" y="0"/>
          <a:ext cx="0" cy="0"/>
          <a:chOff x="0" y="0"/>
          <a:chExt cx="0" cy="0"/>
        </a:xfrm>
      </p:grpSpPr>
      <p:sp>
        <p:nvSpPr>
          <p:cNvPr id="802" name="Google Shape;802;p3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路加福音 Luke 5:31-32】</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31 耶穌對他們說：“無病的人用不著醫生，有病的人才用得著。</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Jesus answered and said to them, “Those who are well have no need of a physician, but those who are sick.</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32 我來本不是召義人悔改，乃是召罪人悔改。”</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I have not come to call the righteous, but sinners, to repentance.”</a:t>
            </a:r>
            <a:endParaRPr/>
          </a:p>
          <a:p>
            <a:pPr marL="0" lvl="0" indent="0" algn="l" rtl="0">
              <a:lnSpc>
                <a:spcPct val="112000"/>
              </a:lnSpc>
              <a:spcBef>
                <a:spcPts val="1000"/>
              </a:spcBef>
              <a:spcAft>
                <a:spcPts val="0"/>
              </a:spcAft>
              <a:buClr>
                <a:schemeClr val="dk1"/>
              </a:buClr>
              <a:buSzPts val="3400"/>
              <a:buNone/>
            </a:pPr>
            <a:endParaRPr sz="3400" b="1" u="sng">
              <a:solidFill>
                <a:schemeClr val="lt1"/>
              </a:solidFill>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6"/>
        <p:cNvGrpSpPr/>
        <p:nvPr/>
      </p:nvGrpSpPr>
      <p:grpSpPr>
        <a:xfrm>
          <a:off x="0" y="0"/>
          <a:ext cx="0" cy="0"/>
          <a:chOff x="0" y="0"/>
          <a:chExt cx="0" cy="0"/>
        </a:xfrm>
      </p:grpSpPr>
      <p:sp>
        <p:nvSpPr>
          <p:cNvPr id="807" name="Google Shape;807;p3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9:5-7】</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5 或說‘你的罪赦了’，或說‘你起來行走’，哪一樣容易呢？</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For which is easier, to say, ‘Your sins are forgiven you,’ or to say, ‘Arise and walk’?</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6 但要叫你們知道，人子在地上有赦罪的權柄。”就對癱子說：“起來，拿你的褥子回家去吧！” </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But that you may know that the Son of Man has power on earth to forgive sins”—then He said to the paralytic, “Arise, take up your bed, and go to your house.”</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11"/>
        <p:cNvGrpSpPr/>
        <p:nvPr/>
      </p:nvGrpSpPr>
      <p:grpSpPr>
        <a:xfrm>
          <a:off x="0" y="0"/>
          <a:ext cx="0" cy="0"/>
          <a:chOff x="0" y="0"/>
          <a:chExt cx="0" cy="0"/>
        </a:xfrm>
      </p:grpSpPr>
      <p:sp>
        <p:nvSpPr>
          <p:cNvPr id="812" name="Google Shape;812;p3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9:5-7】</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7 </a:t>
            </a:r>
            <a:r>
              <a:rPr lang="en-US" sz="3400" b="1">
                <a:solidFill>
                  <a:srgbClr val="FFFF00"/>
                </a:solidFill>
                <a:latin typeface="Microsoft Yahei"/>
                <a:ea typeface="Microsoft Yahei"/>
                <a:cs typeface="Microsoft Yahei"/>
                <a:sym typeface="Microsoft Yahei"/>
              </a:rPr>
              <a:t>那人就起來，回家去了。</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he arose and departed to his house.</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16"/>
        <p:cNvGrpSpPr/>
        <p:nvPr/>
      </p:nvGrpSpPr>
      <p:grpSpPr>
        <a:xfrm>
          <a:off x="0" y="0"/>
          <a:ext cx="0" cy="0"/>
          <a:chOff x="0" y="0"/>
          <a:chExt cx="0" cy="0"/>
        </a:xfrm>
      </p:grpSpPr>
      <p:sp>
        <p:nvSpPr>
          <p:cNvPr id="817" name="Google Shape;817;p3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6:26-27】</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26 耶穌回答說：“我實實在在地告訴你們：你們找我，幷不是因見了神迹，乃是因吃餅得飽。</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Jesus answered them and said, “Most assuredly, I say to you, you seek Me, not because you saw the signs, but because you ate of the loaves and were filled.</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21"/>
        <p:cNvGrpSpPr/>
        <p:nvPr/>
      </p:nvGrpSpPr>
      <p:grpSpPr>
        <a:xfrm>
          <a:off x="0" y="0"/>
          <a:ext cx="0" cy="0"/>
          <a:chOff x="0" y="0"/>
          <a:chExt cx="0" cy="0"/>
        </a:xfrm>
      </p:grpSpPr>
      <p:sp>
        <p:nvSpPr>
          <p:cNvPr id="822" name="Google Shape;822;p3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6:26-27】</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27 不要爲那必壞的食物勞力，要爲那存到永生的食物勞力，就是人子要賜給你們的，因爲人子是父　神所印證的。”</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Do not labor for the food which perishes, but for the food which endures to everlasting life, which the Son of Man will give you, because God the Father has set His seal on Him.”</a:t>
            </a:r>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1909</Words>
  <Application>Microsoft Office PowerPoint</Application>
  <PresentationFormat>On-screen Show (4:3)</PresentationFormat>
  <Paragraphs>138</Paragraphs>
  <Slides>36</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Calibri</vt:lpstr>
      <vt:lpstr>Microsoft Yahei</vt:lpstr>
      <vt:lpstr>Arial</vt:lpstr>
      <vt:lpstr>Office 主题</vt:lpstr>
      <vt:lpstr>作更大的事 Doing The Greater Works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作更大的事 Doing The Greater Works</dc:title>
  <dc:creator>emmagao.yinuo@gmail.com</dc:creator>
  <cp:lastModifiedBy>BCCC</cp:lastModifiedBy>
  <cp:revision>1</cp:revision>
  <dcterms:created xsi:type="dcterms:W3CDTF">2021-03-13T15:56:45Z</dcterms:created>
  <dcterms:modified xsi:type="dcterms:W3CDTF">2022-01-09T16:09:17Z</dcterms:modified>
</cp:coreProperties>
</file>