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 id="2147484164" r:id="rId2"/>
    <p:sldMasterId id="2147484176" r:id="rId3"/>
  </p:sldMasterIdLst>
  <p:notesMasterIdLst>
    <p:notesMasterId r:id="rId24"/>
  </p:notesMasterIdLst>
  <p:sldIdLst>
    <p:sldId id="2455" r:id="rId4"/>
    <p:sldId id="2214" r:id="rId5"/>
    <p:sldId id="2699" r:id="rId6"/>
    <p:sldId id="3099" r:id="rId7"/>
    <p:sldId id="3061" r:id="rId8"/>
    <p:sldId id="3090" r:id="rId9"/>
    <p:sldId id="3062" r:id="rId10"/>
    <p:sldId id="3016" r:id="rId11"/>
    <p:sldId id="3074" r:id="rId12"/>
    <p:sldId id="3063" r:id="rId13"/>
    <p:sldId id="3064" r:id="rId14"/>
    <p:sldId id="3075" r:id="rId15"/>
    <p:sldId id="3065" r:id="rId16"/>
    <p:sldId id="3100" r:id="rId17"/>
    <p:sldId id="3101" r:id="rId18"/>
    <p:sldId id="3102" r:id="rId19"/>
    <p:sldId id="3103" r:id="rId20"/>
    <p:sldId id="3104" r:id="rId21"/>
    <p:sldId id="3105" r:id="rId22"/>
    <p:sldId id="3106"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D3ED"/>
    <a:srgbClr val="E6F159"/>
    <a:srgbClr val="D5D4F0"/>
    <a:srgbClr val="C6C4EA"/>
    <a:srgbClr val="B3F7CF"/>
    <a:srgbClr val="F2E6DE"/>
    <a:srgbClr val="F4F9B5"/>
    <a:srgbClr val="E6E6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0" autoAdjust="0"/>
    <p:restoredTop sz="94679" autoAdjust="0"/>
  </p:normalViewPr>
  <p:slideViewPr>
    <p:cSldViewPr>
      <p:cViewPr varScale="1">
        <p:scale>
          <a:sx n="81" d="100"/>
          <a:sy n="81" d="100"/>
        </p:scale>
        <p:origin x="2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78BEA26D-6F00-4234-9B03-CBED5E33362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 xmlns:a16="http://schemas.microsoft.com/office/drawing/2014/main" id="{01AA77C9-5593-455A-BF2E-1FC5BAF3B9A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A331EFF9-97BF-4A0F-8A8C-7EB0CFA0C3E6}" type="datetimeFigureOut">
              <a:rPr lang="en-US"/>
              <a:pPr>
                <a:defRPr/>
              </a:pPr>
              <a:t>1/2/2022</a:t>
            </a:fld>
            <a:endParaRPr lang="en-US"/>
          </a:p>
        </p:txBody>
      </p:sp>
      <p:sp>
        <p:nvSpPr>
          <p:cNvPr id="4" name="Slide Image Placeholder 3">
            <a:extLst>
              <a:ext uri="{FF2B5EF4-FFF2-40B4-BE49-F238E27FC236}">
                <a16:creationId xmlns="" xmlns:a16="http://schemas.microsoft.com/office/drawing/2014/main" id="{99318C87-0AE5-415F-BEF2-D6DF919C6AA1}"/>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 xmlns:a16="http://schemas.microsoft.com/office/drawing/2014/main" id="{F57722D9-DDBF-4A0B-AB75-27840719F012}"/>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 xmlns:a16="http://schemas.microsoft.com/office/drawing/2014/main" id="{43958BD2-95CE-4337-BBE3-B3886957F930}"/>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 xmlns:a16="http://schemas.microsoft.com/office/drawing/2014/main" id="{B187F42D-7F41-4093-B160-5138ACE2331A}"/>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DF06B2B-CAC1-43A8-AB6D-2FA8740C3C05}" type="slidenum">
              <a:rPr lang="en-US" altLang="en-US"/>
              <a:pPr>
                <a:defRPr/>
              </a:pPr>
              <a:t>‹#›</a:t>
            </a:fld>
            <a:endParaRPr lang="en-US" altLang="en-US"/>
          </a:p>
        </p:txBody>
      </p:sp>
    </p:spTree>
    <p:extLst>
      <p:ext uri="{BB962C8B-B14F-4D97-AF65-F5344CB8AC3E}">
        <p14:creationId xmlns:p14="http://schemas.microsoft.com/office/powerpoint/2010/main" val="35274799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 xmlns:a16="http://schemas.microsoft.com/office/drawing/2014/main" id="{9EB515CA-A5E1-435C-B01B-D54531E98EA2}"/>
              </a:ext>
            </a:extLst>
          </p:cNvPr>
          <p:cNvSpPr>
            <a:spLocks noGrp="1"/>
          </p:cNvSpPr>
          <p:nvPr>
            <p:ph type="dt" sz="half" idx="10"/>
          </p:nvPr>
        </p:nvSpPr>
        <p:spPr/>
        <p:txBody>
          <a:bodyPr/>
          <a:lstStyle>
            <a:lvl1pPr>
              <a:defRPr/>
            </a:lvl1pPr>
          </a:lstStyle>
          <a:p>
            <a:pPr>
              <a:defRPr/>
            </a:pPr>
            <a:fld id="{771876AD-7923-45E2-AF08-36BF83CD3D79}" type="datetimeFigureOut">
              <a:rPr lang="en-US"/>
              <a:pPr>
                <a:defRPr/>
              </a:pPr>
              <a:t>1/2/2022</a:t>
            </a:fld>
            <a:endParaRPr lang="en-US"/>
          </a:p>
        </p:txBody>
      </p:sp>
      <p:sp>
        <p:nvSpPr>
          <p:cNvPr id="5" name="Footer Placeholder 4">
            <a:extLst>
              <a:ext uri="{FF2B5EF4-FFF2-40B4-BE49-F238E27FC236}">
                <a16:creationId xmlns="" xmlns:a16="http://schemas.microsoft.com/office/drawing/2014/main" id="{A546D708-66DA-4DEF-87A4-A43BD5A2E4B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 xmlns:a16="http://schemas.microsoft.com/office/drawing/2014/main" id="{0C2987FF-E7A5-455C-AAC2-5083277061C7}"/>
              </a:ext>
            </a:extLst>
          </p:cNvPr>
          <p:cNvSpPr>
            <a:spLocks noGrp="1"/>
          </p:cNvSpPr>
          <p:nvPr>
            <p:ph type="sldNum" sz="quarter" idx="12"/>
          </p:nvPr>
        </p:nvSpPr>
        <p:spPr/>
        <p:txBody>
          <a:bodyPr/>
          <a:lstStyle>
            <a:lvl1pPr>
              <a:defRPr/>
            </a:lvl1pPr>
          </a:lstStyle>
          <a:p>
            <a:pPr>
              <a:defRPr/>
            </a:pPr>
            <a:fld id="{780C6C0D-17FE-4C10-996E-3F9D7CB6FC68}" type="slidenum">
              <a:rPr lang="en-US"/>
              <a:pPr>
                <a:defRPr/>
              </a:pPr>
              <a:t>‹#›</a:t>
            </a:fld>
            <a:endParaRPr lang="en-US"/>
          </a:p>
        </p:txBody>
      </p:sp>
    </p:spTree>
    <p:extLst>
      <p:ext uri="{BB962C8B-B14F-4D97-AF65-F5344CB8AC3E}">
        <p14:creationId xmlns:p14="http://schemas.microsoft.com/office/powerpoint/2010/main" val="627190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EE4BAFF-285D-4752-8745-9913E117A1DC}"/>
              </a:ext>
            </a:extLst>
          </p:cNvPr>
          <p:cNvSpPr>
            <a:spLocks noGrp="1"/>
          </p:cNvSpPr>
          <p:nvPr>
            <p:ph type="dt" sz="half" idx="10"/>
          </p:nvPr>
        </p:nvSpPr>
        <p:spPr/>
        <p:txBody>
          <a:bodyPr/>
          <a:lstStyle>
            <a:lvl1pPr>
              <a:defRPr/>
            </a:lvl1pPr>
          </a:lstStyle>
          <a:p>
            <a:pPr>
              <a:defRPr/>
            </a:pPr>
            <a:fld id="{C5C62098-CBF2-471B-A699-ABEDA53FE9A1}" type="datetimeFigureOut">
              <a:rPr lang="en-US"/>
              <a:pPr>
                <a:defRPr/>
              </a:pPr>
              <a:t>1/2/2022</a:t>
            </a:fld>
            <a:endParaRPr lang="en-US"/>
          </a:p>
        </p:txBody>
      </p:sp>
      <p:sp>
        <p:nvSpPr>
          <p:cNvPr id="5" name="Footer Placeholder 4">
            <a:extLst>
              <a:ext uri="{FF2B5EF4-FFF2-40B4-BE49-F238E27FC236}">
                <a16:creationId xmlns="" xmlns:a16="http://schemas.microsoft.com/office/drawing/2014/main" id="{1A963CE9-1739-4832-A493-DE5C412B283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 xmlns:a16="http://schemas.microsoft.com/office/drawing/2014/main" id="{BB944A44-F33D-4DD8-AF2B-14370CFD8905}"/>
              </a:ext>
            </a:extLst>
          </p:cNvPr>
          <p:cNvSpPr>
            <a:spLocks noGrp="1"/>
          </p:cNvSpPr>
          <p:nvPr>
            <p:ph type="sldNum" sz="quarter" idx="12"/>
          </p:nvPr>
        </p:nvSpPr>
        <p:spPr/>
        <p:txBody>
          <a:bodyPr/>
          <a:lstStyle>
            <a:lvl1pPr>
              <a:defRPr/>
            </a:lvl1pPr>
          </a:lstStyle>
          <a:p>
            <a:pPr>
              <a:defRPr/>
            </a:pPr>
            <a:fld id="{8D1BBF2C-8200-4A1D-83E4-5982905CDC58}" type="slidenum">
              <a:rPr lang="en-US"/>
              <a:pPr>
                <a:defRPr/>
              </a:pPr>
              <a:t>‹#›</a:t>
            </a:fld>
            <a:endParaRPr lang="en-US"/>
          </a:p>
        </p:txBody>
      </p:sp>
    </p:spTree>
    <p:extLst>
      <p:ext uri="{BB962C8B-B14F-4D97-AF65-F5344CB8AC3E}">
        <p14:creationId xmlns:p14="http://schemas.microsoft.com/office/powerpoint/2010/main" val="100586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3EDDC8F-EB34-49D7-BE63-CE497B2AA136}"/>
              </a:ext>
            </a:extLst>
          </p:cNvPr>
          <p:cNvSpPr>
            <a:spLocks noGrp="1"/>
          </p:cNvSpPr>
          <p:nvPr>
            <p:ph type="dt" sz="half" idx="10"/>
          </p:nvPr>
        </p:nvSpPr>
        <p:spPr/>
        <p:txBody>
          <a:bodyPr/>
          <a:lstStyle>
            <a:lvl1pPr>
              <a:defRPr/>
            </a:lvl1pPr>
          </a:lstStyle>
          <a:p>
            <a:pPr>
              <a:defRPr/>
            </a:pPr>
            <a:fld id="{B11090A8-22EB-4597-9F76-0CC58A65B45C}" type="datetimeFigureOut">
              <a:rPr lang="en-US"/>
              <a:pPr>
                <a:defRPr/>
              </a:pPr>
              <a:t>1/2/2022</a:t>
            </a:fld>
            <a:endParaRPr lang="en-US"/>
          </a:p>
        </p:txBody>
      </p:sp>
      <p:sp>
        <p:nvSpPr>
          <p:cNvPr id="5" name="Footer Placeholder 4">
            <a:extLst>
              <a:ext uri="{FF2B5EF4-FFF2-40B4-BE49-F238E27FC236}">
                <a16:creationId xmlns="" xmlns:a16="http://schemas.microsoft.com/office/drawing/2014/main" id="{767A5FE3-9E6C-4E07-9FE2-9ABC3960026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 xmlns:a16="http://schemas.microsoft.com/office/drawing/2014/main" id="{6E04D8C5-B679-49C7-B141-9213845B6B60}"/>
              </a:ext>
            </a:extLst>
          </p:cNvPr>
          <p:cNvSpPr>
            <a:spLocks noGrp="1"/>
          </p:cNvSpPr>
          <p:nvPr>
            <p:ph type="sldNum" sz="quarter" idx="12"/>
          </p:nvPr>
        </p:nvSpPr>
        <p:spPr/>
        <p:txBody>
          <a:bodyPr/>
          <a:lstStyle>
            <a:lvl1pPr>
              <a:defRPr/>
            </a:lvl1pPr>
          </a:lstStyle>
          <a:p>
            <a:pPr>
              <a:defRPr/>
            </a:pPr>
            <a:fld id="{21EEEC41-FEEA-4024-964E-2BAA289A5D0B}" type="slidenum">
              <a:rPr lang="en-US"/>
              <a:pPr>
                <a:defRPr/>
              </a:pPr>
              <a:t>‹#›</a:t>
            </a:fld>
            <a:endParaRPr lang="en-US"/>
          </a:p>
        </p:txBody>
      </p:sp>
    </p:spTree>
    <p:extLst>
      <p:ext uri="{BB962C8B-B14F-4D97-AF65-F5344CB8AC3E}">
        <p14:creationId xmlns:p14="http://schemas.microsoft.com/office/powerpoint/2010/main" val="3997752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1725378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691765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1572022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2022/1/2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249976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2022/1/2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7909638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2022/1/2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6768932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2022/1/2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225750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80228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5EDDEFA-9112-466B-9F96-7953D0AB07B0}"/>
              </a:ext>
            </a:extLst>
          </p:cNvPr>
          <p:cNvSpPr>
            <a:spLocks noGrp="1"/>
          </p:cNvSpPr>
          <p:nvPr>
            <p:ph type="dt" sz="half" idx="10"/>
          </p:nvPr>
        </p:nvSpPr>
        <p:spPr/>
        <p:txBody>
          <a:bodyPr/>
          <a:lstStyle>
            <a:lvl1pPr>
              <a:defRPr/>
            </a:lvl1pPr>
          </a:lstStyle>
          <a:p>
            <a:pPr>
              <a:defRPr/>
            </a:pPr>
            <a:fld id="{8D57FE49-F1AE-4401-BB4F-42781FCB2172}" type="datetimeFigureOut">
              <a:rPr lang="en-US"/>
              <a:pPr>
                <a:defRPr/>
              </a:pPr>
              <a:t>1/2/2022</a:t>
            </a:fld>
            <a:endParaRPr lang="en-US"/>
          </a:p>
        </p:txBody>
      </p:sp>
      <p:sp>
        <p:nvSpPr>
          <p:cNvPr id="5" name="Footer Placeholder 4">
            <a:extLst>
              <a:ext uri="{FF2B5EF4-FFF2-40B4-BE49-F238E27FC236}">
                <a16:creationId xmlns="" xmlns:a16="http://schemas.microsoft.com/office/drawing/2014/main" id="{D8032B08-22BA-4145-8F29-959CE99D657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 xmlns:a16="http://schemas.microsoft.com/office/drawing/2014/main" id="{1CA01F5B-8693-4300-82B3-4B47B57DA7BC}"/>
              </a:ext>
            </a:extLst>
          </p:cNvPr>
          <p:cNvSpPr>
            <a:spLocks noGrp="1"/>
          </p:cNvSpPr>
          <p:nvPr>
            <p:ph type="sldNum" sz="quarter" idx="12"/>
          </p:nvPr>
        </p:nvSpPr>
        <p:spPr/>
        <p:txBody>
          <a:bodyPr/>
          <a:lstStyle>
            <a:lvl1pPr>
              <a:defRPr/>
            </a:lvl1pPr>
          </a:lstStyle>
          <a:p>
            <a:pPr>
              <a:defRPr/>
            </a:pPr>
            <a:fld id="{34D092DA-96EF-4B65-9FED-6961D52FF9F8}" type="slidenum">
              <a:rPr lang="en-US"/>
              <a:pPr>
                <a:defRPr/>
              </a:pPr>
              <a:t>‹#›</a:t>
            </a:fld>
            <a:endParaRPr lang="en-US"/>
          </a:p>
        </p:txBody>
      </p:sp>
    </p:spTree>
    <p:extLst>
      <p:ext uri="{BB962C8B-B14F-4D97-AF65-F5344CB8AC3E}">
        <p14:creationId xmlns:p14="http://schemas.microsoft.com/office/powerpoint/2010/main" val="2441085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4234700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0004293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6099139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fidential Title Page">
    <p:spTree>
      <p:nvGrpSpPr>
        <p:cNvPr id="1" name=""/>
        <p:cNvGrpSpPr/>
        <p:nvPr/>
      </p:nvGrpSpPr>
      <p:grpSpPr>
        <a:xfrm>
          <a:off x="0" y="0"/>
          <a:ext cx="0" cy="0"/>
          <a:chOff x="0" y="0"/>
          <a:chExt cx="0" cy="0"/>
        </a:xfrm>
      </p:grpSpPr>
      <p:sp>
        <p:nvSpPr>
          <p:cNvPr id="5" name="Rectangle 5"/>
          <p:cNvSpPr>
            <a:spLocks noChangeArrowheads="1"/>
          </p:cNvSpPr>
          <p:nvPr/>
        </p:nvSpPr>
        <p:spPr bwMode="auto">
          <a:xfrm>
            <a:off x="2405063" y="6056313"/>
            <a:ext cx="6738937" cy="801687"/>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6" name="Rectangle 5"/>
          <p:cNvSpPr>
            <a:spLocks noChangeArrowheads="1"/>
          </p:cNvSpPr>
          <p:nvPr/>
        </p:nvSpPr>
        <p:spPr bwMode="auto">
          <a:xfrm>
            <a:off x="0" y="6056313"/>
            <a:ext cx="2405063" cy="801687"/>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7" name="Picture 5"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0375" y="6281738"/>
            <a:ext cx="1384300"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7"/>
          <p:cNvSpPr txBox="1">
            <a:spLocks noChangeArrowheads="1"/>
          </p:cNvSpPr>
          <p:nvPr/>
        </p:nvSpPr>
        <p:spPr bwMode="auto">
          <a:xfrm>
            <a:off x="2671763" y="6175375"/>
            <a:ext cx="6353175" cy="368300"/>
          </a:xfrm>
          <a:prstGeom prst="rect">
            <a:avLst/>
          </a:prstGeom>
          <a:noFill/>
          <a:ln w="9525">
            <a:noFill/>
            <a:miter lim="800000"/>
            <a:headEnd/>
            <a:tailEnd/>
          </a:ln>
          <a:effectLst/>
        </p:spPr>
        <p:txBody>
          <a:bodyPr lIns="92075" tIns="46038" rIns="92075" bIns="46038">
            <a:spAutoFit/>
          </a:bodyPr>
          <a:lstStyle/>
          <a:p>
            <a:pPr eaLnBrk="0" hangingPunct="0">
              <a:spcBef>
                <a:spcPct val="50000"/>
              </a:spcBef>
              <a:defRPr/>
            </a:pPr>
            <a:r>
              <a:rPr lang="en-US" sz="600" dirty="0">
                <a:solidFill>
                  <a:srgbClr val="002060"/>
                </a:solidFill>
                <a:ea typeface="+mn-ea"/>
                <a:cs typeface="Tahoma" pitchFamily="34" charset="0"/>
              </a:rPr>
              <a:t>©2011 Micron Technology, Inc. All rights reserved. Products are warranted only to meet Micron’s production data sheet specifications. Information, products, and/or specifications are subject to change without notice. All information is provided on an “AS IS” basis without warranties of any kind. Dates are estimates only. Drawings are not to scale. Micron and the Micron logo are trademarks of Micron Technology, Inc. All other trademarks are the property of their respective owners.</a:t>
            </a:r>
          </a:p>
        </p:txBody>
      </p:sp>
      <p:sp>
        <p:nvSpPr>
          <p:cNvPr id="9" name="Text Box 8"/>
          <p:cNvSpPr txBox="1">
            <a:spLocks noChangeArrowheads="1"/>
          </p:cNvSpPr>
          <p:nvPr/>
        </p:nvSpPr>
        <p:spPr bwMode="auto">
          <a:xfrm>
            <a:off x="5568950" y="6551613"/>
            <a:ext cx="3087688"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rPr>
              <a:t>Micron Confidential      </a:t>
            </a:r>
            <a:r>
              <a:rPr lang="en-US" sz="800" dirty="0">
                <a:solidFill>
                  <a:schemeClr val="tx1">
                    <a:lumMod val="75000"/>
                    <a:lumOff val="25000"/>
                  </a:schemeClr>
                </a:solidFill>
                <a:ea typeface="+mn-ea"/>
              </a:rPr>
              <a:t>|</a:t>
            </a:r>
            <a:r>
              <a:rPr lang="en-US" sz="800" dirty="0">
                <a:solidFill>
                  <a:srgbClr val="002060"/>
                </a:solidFill>
                <a:ea typeface="+mn-ea"/>
              </a:rPr>
              <a:t>     </a:t>
            </a: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10"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EEEE5804-02E4-4C9D-9823-E83EEF8EBB2E}" type="slidenum">
              <a:rPr lang="en-US" altLang="ja-JP" sz="800" b="1"/>
              <a:pPr algn="ctr"/>
              <a:t>‹#›</a:t>
            </a:fld>
            <a:endParaRPr lang="en-US" altLang="ja-JP" sz="800" b="1"/>
          </a:p>
        </p:txBody>
      </p:sp>
      <p:sp>
        <p:nvSpPr>
          <p:cNvPr id="4" name="Subtitle 3"/>
          <p:cNvSpPr>
            <a:spLocks noGrp="1" noChangeArrowheads="1"/>
          </p:cNvSpPr>
          <p:nvPr>
            <p:ph type="subTitle" idx="1"/>
          </p:nvPr>
        </p:nvSpPr>
        <p:spPr>
          <a:xfrm>
            <a:off x="1883883" y="3500438"/>
            <a:ext cx="5963129" cy="1752600"/>
          </a:xfrm>
          <a:prstGeom prst="rect">
            <a:avLst/>
          </a:prstGeom>
        </p:spPr>
        <p:txBody>
          <a:bodyPr/>
          <a:lstStyle>
            <a:lvl1pPr marL="0" indent="0">
              <a:buFontTx/>
              <a:buNone/>
              <a:defRPr sz="3200">
                <a:solidFill>
                  <a:schemeClr val="tx1">
                    <a:lumMod val="75000"/>
                    <a:lumOff val="25000"/>
                  </a:schemeClr>
                </a:solidFill>
              </a:defRPr>
            </a:lvl1pPr>
          </a:lstStyle>
          <a:p>
            <a:r>
              <a:rPr lang="en-US"/>
              <a:t>Click to edit Master subtitle style</a:t>
            </a:r>
            <a:endParaRPr lang="en-US" dirty="0"/>
          </a:p>
        </p:txBody>
      </p:sp>
      <p:sp>
        <p:nvSpPr>
          <p:cNvPr id="22" name="Rectangle 2"/>
          <p:cNvSpPr>
            <a:spLocks noGrp="1" noChangeArrowheads="1"/>
          </p:cNvSpPr>
          <p:nvPr>
            <p:ph type="ctrTitle"/>
          </p:nvPr>
        </p:nvSpPr>
        <p:spPr>
          <a:xfrm>
            <a:off x="1883885" y="2008188"/>
            <a:ext cx="6642578" cy="1298575"/>
          </a:xfrm>
          <a:prstGeom prst="rect">
            <a:avLst/>
          </a:prstGeom>
        </p:spPr>
        <p:txBody>
          <a:bodyPr anchor="b"/>
          <a:lstStyle>
            <a:lvl1pPr algn="l">
              <a:defRPr sz="4400"/>
            </a:lvl1pPr>
          </a:lstStyle>
          <a:p>
            <a:r>
              <a:rPr lang="en-US"/>
              <a:t>Click to edit Master title style</a:t>
            </a:r>
            <a:endParaRPr lang="en-US" dirty="0"/>
          </a:p>
        </p:txBody>
      </p:sp>
      <p:sp>
        <p:nvSpPr>
          <p:cNvPr id="11" name="Date Placeholder 9"/>
          <p:cNvSpPr>
            <a:spLocks noGrp="1"/>
          </p:cNvSpPr>
          <p:nvPr>
            <p:ph type="dt" sz="half" idx="10"/>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E221B91B-1CF6-4E2A-A76D-5D72AFDD7491}" type="datetime4">
              <a:rPr lang="en-US" altLang="ja-JP"/>
              <a:pPr>
                <a:defRPr/>
              </a:pPr>
              <a:t>January 2, 2022</a:t>
            </a:fld>
            <a:endParaRPr lang="en-US" altLang="ja-JP"/>
          </a:p>
        </p:txBody>
      </p:sp>
    </p:spTree>
    <p:extLst>
      <p:ext uri="{BB962C8B-B14F-4D97-AF65-F5344CB8AC3E}">
        <p14:creationId xmlns:p14="http://schemas.microsoft.com/office/powerpoint/2010/main" val="50594613"/>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fidential Text Page">
    <p:spTree>
      <p:nvGrpSpPr>
        <p:cNvPr id="1" name=""/>
        <p:cNvGrpSpPr/>
        <p:nvPr/>
      </p:nvGrpSpPr>
      <p:grpSpPr>
        <a:xfrm>
          <a:off x="0" y="0"/>
          <a:ext cx="0" cy="0"/>
          <a:chOff x="0" y="0"/>
          <a:chExt cx="0" cy="0"/>
        </a:xfrm>
      </p:grpSpPr>
      <p:sp>
        <p:nvSpPr>
          <p:cNvPr id="4" name="Rectangle 3"/>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5" name="Rectangle 4"/>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6" name="Picture 5"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6532563"/>
            <a:ext cx="91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5568950" y="6551613"/>
            <a:ext cx="3087688"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rPr>
              <a:t>Micron Confidential      </a:t>
            </a:r>
            <a:r>
              <a:rPr lang="en-US" sz="800" dirty="0">
                <a:solidFill>
                  <a:schemeClr val="tx1">
                    <a:lumMod val="75000"/>
                    <a:lumOff val="25000"/>
                  </a:schemeClr>
                </a:solidFill>
                <a:ea typeface="+mn-ea"/>
              </a:rPr>
              <a:t>|</a:t>
            </a:r>
            <a:r>
              <a:rPr lang="en-US" sz="800" dirty="0">
                <a:solidFill>
                  <a:srgbClr val="002060"/>
                </a:solidFill>
                <a:ea typeface="+mn-ea"/>
              </a:rPr>
              <a:t>     </a:t>
            </a: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9"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40BBF76C-7F6E-4559-8C15-47B818D49FA2}" type="slidenum">
              <a:rPr lang="en-US" altLang="ja-JP" sz="800" b="1"/>
              <a:pPr algn="ctr"/>
              <a:t>‹#›</a:t>
            </a:fld>
            <a:endParaRPr lang="en-US" altLang="ja-JP" sz="800" b="1"/>
          </a:p>
        </p:txBody>
      </p:sp>
      <p:sp>
        <p:nvSpPr>
          <p:cNvPr id="8" name="Text Placeholder 7"/>
          <p:cNvSpPr>
            <a:spLocks noGrp="1"/>
          </p:cNvSpPr>
          <p:nvPr>
            <p:ph type="body" sz="quarter" idx="11"/>
          </p:nvPr>
        </p:nvSpPr>
        <p:spPr>
          <a:xfrm>
            <a:off x="260349" y="1225550"/>
            <a:ext cx="8442325" cy="48307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0"/>
          <p:cNvSpPr>
            <a:spLocks noGrp="1"/>
          </p:cNvSpPr>
          <p:nvPr>
            <p:ph type="title"/>
          </p:nvPr>
        </p:nvSpPr>
        <p:spPr/>
        <p:txBody>
          <a:bodyPr/>
          <a:lstStyle/>
          <a:p>
            <a:r>
              <a:rPr lang="en-US"/>
              <a:t>Click to edit Master title style</a:t>
            </a:r>
          </a:p>
        </p:txBody>
      </p:sp>
      <p:sp>
        <p:nvSpPr>
          <p:cNvPr id="10" name="Date Placeholder 9"/>
          <p:cNvSpPr>
            <a:spLocks noGrp="1"/>
          </p:cNvSpPr>
          <p:nvPr>
            <p:ph type="dt" sz="half" idx="12"/>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70DEC88C-11D9-4A51-8AA8-A03800C485AD}" type="datetime4">
              <a:rPr lang="en-US" altLang="ja-JP"/>
              <a:pPr>
                <a:defRPr/>
              </a:pPr>
              <a:t>January 2, 2022</a:t>
            </a:fld>
            <a:endParaRPr lang="en-US" altLang="ja-JP"/>
          </a:p>
        </p:txBody>
      </p:sp>
    </p:spTree>
    <p:extLst>
      <p:ext uri="{BB962C8B-B14F-4D97-AF65-F5344CB8AC3E}">
        <p14:creationId xmlns:p14="http://schemas.microsoft.com/office/powerpoint/2010/main" val="1857460711"/>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fidential Chart Page">
    <p:spTree>
      <p:nvGrpSpPr>
        <p:cNvPr id="1" name=""/>
        <p:cNvGrpSpPr/>
        <p:nvPr/>
      </p:nvGrpSpPr>
      <p:grpSpPr>
        <a:xfrm>
          <a:off x="0" y="0"/>
          <a:ext cx="0" cy="0"/>
          <a:chOff x="0" y="0"/>
          <a:chExt cx="0" cy="0"/>
        </a:xfrm>
      </p:grpSpPr>
      <p:sp>
        <p:nvSpPr>
          <p:cNvPr id="4" name="Rectangle 3"/>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5" name="Rectangle 4"/>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6" name="Picture 5"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6532563"/>
            <a:ext cx="91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5568950" y="6551613"/>
            <a:ext cx="3087688"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rPr>
              <a:t>Micron Confidential      </a:t>
            </a:r>
            <a:r>
              <a:rPr lang="en-US" sz="800" dirty="0">
                <a:solidFill>
                  <a:schemeClr val="tx1">
                    <a:lumMod val="75000"/>
                    <a:lumOff val="25000"/>
                  </a:schemeClr>
                </a:solidFill>
                <a:ea typeface="+mn-ea"/>
              </a:rPr>
              <a:t>|</a:t>
            </a:r>
            <a:r>
              <a:rPr lang="en-US" sz="800" dirty="0">
                <a:solidFill>
                  <a:srgbClr val="002060"/>
                </a:solidFill>
                <a:ea typeface="+mn-ea"/>
              </a:rPr>
              <a:t>     </a:t>
            </a: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8"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9F204921-BFEE-42CD-8B5E-449AD4F4BE7E}" type="slidenum">
              <a:rPr lang="en-US" altLang="ja-JP" sz="800" b="1"/>
              <a:pPr algn="ctr"/>
              <a:t>‹#›</a:t>
            </a:fld>
            <a:endParaRPr lang="en-US" altLang="ja-JP" sz="800" b="1"/>
          </a:p>
        </p:txBody>
      </p:sp>
      <p:sp>
        <p:nvSpPr>
          <p:cNvPr id="2" name="Title 1"/>
          <p:cNvSpPr>
            <a:spLocks noGrp="1"/>
          </p:cNvSpPr>
          <p:nvPr>
            <p:ph type="title"/>
          </p:nvPr>
        </p:nvSpPr>
        <p:spPr/>
        <p:txBody>
          <a:bodyPr/>
          <a:lstStyle/>
          <a:p>
            <a:r>
              <a:rPr lang="en-US"/>
              <a:t>Click to edit Master title style</a:t>
            </a:r>
          </a:p>
        </p:txBody>
      </p:sp>
      <p:sp>
        <p:nvSpPr>
          <p:cNvPr id="10" name="Chart Placeholder 9"/>
          <p:cNvSpPr>
            <a:spLocks noGrp="1"/>
          </p:cNvSpPr>
          <p:nvPr>
            <p:ph type="chart" sz="quarter" idx="10"/>
          </p:nvPr>
        </p:nvSpPr>
        <p:spPr>
          <a:xfrm>
            <a:off x="260350" y="1225550"/>
            <a:ext cx="8442325" cy="4830763"/>
          </a:xfrm>
        </p:spPr>
        <p:txBody>
          <a:bodyPr/>
          <a:lstStyle/>
          <a:p>
            <a:pPr lvl="0"/>
            <a:r>
              <a:rPr lang="en-US" noProof="0"/>
              <a:t>Click icon to add chart</a:t>
            </a:r>
          </a:p>
        </p:txBody>
      </p:sp>
      <p:sp>
        <p:nvSpPr>
          <p:cNvPr id="9" name="Date Placeholder 9"/>
          <p:cNvSpPr>
            <a:spLocks noGrp="1"/>
          </p:cNvSpPr>
          <p:nvPr>
            <p:ph type="dt" sz="half" idx="11"/>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DB09D087-AE89-49CC-9C9F-A99D21BB9275}" type="datetime4">
              <a:rPr lang="en-US" altLang="ja-JP"/>
              <a:pPr>
                <a:defRPr/>
              </a:pPr>
              <a:t>January 2, 2022</a:t>
            </a:fld>
            <a:endParaRPr lang="en-US" altLang="ja-JP"/>
          </a:p>
        </p:txBody>
      </p:sp>
    </p:spTree>
    <p:extLst>
      <p:ext uri="{BB962C8B-B14F-4D97-AF65-F5344CB8AC3E}">
        <p14:creationId xmlns:p14="http://schemas.microsoft.com/office/powerpoint/2010/main" val="3494044392"/>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Confidential Header Title Only">
    <p:spTree>
      <p:nvGrpSpPr>
        <p:cNvPr id="1" name=""/>
        <p:cNvGrpSpPr/>
        <p:nvPr/>
      </p:nvGrpSpPr>
      <p:grpSpPr>
        <a:xfrm>
          <a:off x="0" y="0"/>
          <a:ext cx="0" cy="0"/>
          <a:chOff x="0" y="0"/>
          <a:chExt cx="0" cy="0"/>
        </a:xfrm>
      </p:grpSpPr>
      <p:sp>
        <p:nvSpPr>
          <p:cNvPr id="3" name="Rectangle 4"/>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4" name="Rectangle 5"/>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5" name="Picture 6"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6532563"/>
            <a:ext cx="91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8"/>
          <p:cNvSpPr txBox="1">
            <a:spLocks noChangeArrowheads="1"/>
          </p:cNvSpPr>
          <p:nvPr/>
        </p:nvSpPr>
        <p:spPr bwMode="auto">
          <a:xfrm>
            <a:off x="5568950" y="6551613"/>
            <a:ext cx="3087688"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rPr>
              <a:t>Micron Confidential      </a:t>
            </a:r>
            <a:r>
              <a:rPr lang="en-US" sz="800" dirty="0">
                <a:solidFill>
                  <a:schemeClr val="tx1">
                    <a:lumMod val="75000"/>
                    <a:lumOff val="25000"/>
                  </a:schemeClr>
                </a:solidFill>
                <a:ea typeface="+mn-ea"/>
              </a:rPr>
              <a:t>|</a:t>
            </a:r>
            <a:r>
              <a:rPr lang="en-US" sz="800" dirty="0">
                <a:solidFill>
                  <a:srgbClr val="002060"/>
                </a:solidFill>
                <a:ea typeface="+mn-ea"/>
              </a:rPr>
              <a:t>     </a:t>
            </a: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7"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8274F454-3428-41C7-82FB-5E5FD69BF834}" type="slidenum">
              <a:rPr lang="en-US" altLang="ja-JP" sz="800" b="1"/>
              <a:pPr algn="ctr"/>
              <a:t>‹#›</a:t>
            </a:fld>
            <a:endParaRPr lang="en-US" altLang="ja-JP" sz="800" b="1"/>
          </a:p>
        </p:txBody>
      </p:sp>
      <p:sp>
        <p:nvSpPr>
          <p:cNvPr id="2" name="Title 1"/>
          <p:cNvSpPr>
            <a:spLocks noGrp="1"/>
          </p:cNvSpPr>
          <p:nvPr>
            <p:ph type="title"/>
          </p:nvPr>
        </p:nvSpPr>
        <p:spPr/>
        <p:txBody>
          <a:bodyPr/>
          <a:lstStyle/>
          <a:p>
            <a:r>
              <a:rPr lang="en-US"/>
              <a:t>Click to edit Master title style</a:t>
            </a:r>
          </a:p>
        </p:txBody>
      </p:sp>
      <p:sp>
        <p:nvSpPr>
          <p:cNvPr id="8" name="Date Placeholder 9"/>
          <p:cNvSpPr>
            <a:spLocks noGrp="1"/>
          </p:cNvSpPr>
          <p:nvPr>
            <p:ph type="dt" sz="half" idx="10"/>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4DD93284-EFE9-467E-B0B7-43A17F607A95}" type="datetime4">
              <a:rPr lang="en-US" altLang="ja-JP"/>
              <a:pPr>
                <a:defRPr/>
              </a:pPr>
              <a:t>January 2, 2022</a:t>
            </a:fld>
            <a:endParaRPr lang="en-US" altLang="ja-JP"/>
          </a:p>
        </p:txBody>
      </p:sp>
    </p:spTree>
    <p:extLst>
      <p:ext uri="{BB962C8B-B14F-4D97-AF65-F5344CB8AC3E}">
        <p14:creationId xmlns:p14="http://schemas.microsoft.com/office/powerpoint/2010/main" val="1106827215"/>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Confidential BLANK Page">
    <p:spTree>
      <p:nvGrpSpPr>
        <p:cNvPr id="1" name=""/>
        <p:cNvGrpSpPr/>
        <p:nvPr/>
      </p:nvGrpSpPr>
      <p:grpSpPr>
        <a:xfrm>
          <a:off x="0" y="0"/>
          <a:ext cx="0" cy="0"/>
          <a:chOff x="0" y="0"/>
          <a:chExt cx="0" cy="0"/>
        </a:xfrm>
      </p:grpSpPr>
      <p:sp>
        <p:nvSpPr>
          <p:cNvPr id="2" name="Rectangle 4"/>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3" name="Rectangle 5"/>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4" name="Picture 6"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6532563"/>
            <a:ext cx="91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8"/>
          <p:cNvSpPr txBox="1">
            <a:spLocks noChangeArrowheads="1"/>
          </p:cNvSpPr>
          <p:nvPr/>
        </p:nvSpPr>
        <p:spPr bwMode="auto">
          <a:xfrm>
            <a:off x="5568950" y="6551613"/>
            <a:ext cx="3087688"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rPr>
              <a:t>Micron Confidential      </a:t>
            </a:r>
            <a:r>
              <a:rPr lang="en-US" sz="800" dirty="0">
                <a:solidFill>
                  <a:schemeClr val="tx1">
                    <a:lumMod val="75000"/>
                    <a:lumOff val="25000"/>
                  </a:schemeClr>
                </a:solidFill>
                <a:ea typeface="+mn-ea"/>
              </a:rPr>
              <a:t>|</a:t>
            </a:r>
            <a:r>
              <a:rPr lang="en-US" sz="800" dirty="0">
                <a:solidFill>
                  <a:srgbClr val="002060"/>
                </a:solidFill>
                <a:ea typeface="+mn-ea"/>
              </a:rPr>
              <a:t>     </a:t>
            </a: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6"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2C1739DC-3541-45E1-8F98-BC474F6F34B3}" type="slidenum">
              <a:rPr lang="en-US" altLang="ja-JP" sz="800" b="1"/>
              <a:pPr algn="ctr"/>
              <a:t>‹#›</a:t>
            </a:fld>
            <a:endParaRPr lang="en-US" altLang="ja-JP" sz="800" b="1"/>
          </a:p>
        </p:txBody>
      </p:sp>
      <p:sp>
        <p:nvSpPr>
          <p:cNvPr id="7" name="Date Placeholder 9"/>
          <p:cNvSpPr>
            <a:spLocks noGrp="1"/>
          </p:cNvSpPr>
          <p:nvPr>
            <p:ph type="dt" sz="half" idx="10"/>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6FA8B370-EAE3-4BAF-A5ED-B4845E5C707F}" type="datetime4">
              <a:rPr lang="en-US" altLang="ja-JP"/>
              <a:pPr>
                <a:defRPr/>
              </a:pPr>
              <a:t>January 2, 2022</a:t>
            </a:fld>
            <a:endParaRPr lang="en-US" altLang="ja-JP"/>
          </a:p>
        </p:txBody>
      </p:sp>
    </p:spTree>
    <p:extLst>
      <p:ext uri="{BB962C8B-B14F-4D97-AF65-F5344CB8AC3E}">
        <p14:creationId xmlns:p14="http://schemas.microsoft.com/office/powerpoint/2010/main" val="748969521"/>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Confidential Transition Page">
    <p:spTree>
      <p:nvGrpSpPr>
        <p:cNvPr id="1" name=""/>
        <p:cNvGrpSpPr/>
        <p:nvPr/>
      </p:nvGrpSpPr>
      <p:grpSpPr>
        <a:xfrm>
          <a:off x="0" y="0"/>
          <a:ext cx="0" cy="0"/>
          <a:chOff x="0" y="0"/>
          <a:chExt cx="0" cy="0"/>
        </a:xfrm>
      </p:grpSpPr>
      <p:sp>
        <p:nvSpPr>
          <p:cNvPr id="4" name="Rectangle 4"/>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5" name="Rectangle 5"/>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6" name="Picture 6"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6532563"/>
            <a:ext cx="91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5568950" y="6551613"/>
            <a:ext cx="3087688"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rPr>
              <a:t>Micron Confidential      </a:t>
            </a:r>
            <a:r>
              <a:rPr lang="en-US" sz="800" dirty="0">
                <a:solidFill>
                  <a:schemeClr val="tx1">
                    <a:lumMod val="75000"/>
                    <a:lumOff val="25000"/>
                  </a:schemeClr>
                </a:solidFill>
                <a:ea typeface="+mn-ea"/>
              </a:rPr>
              <a:t>|</a:t>
            </a:r>
            <a:r>
              <a:rPr lang="en-US" sz="800" dirty="0">
                <a:solidFill>
                  <a:srgbClr val="002060"/>
                </a:solidFill>
                <a:ea typeface="+mn-ea"/>
              </a:rPr>
              <a:t>     </a:t>
            </a: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8"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E2F63788-22D9-41A8-9263-9E7B4CD2849B}" type="slidenum">
              <a:rPr lang="en-US" altLang="ja-JP" sz="800" b="1"/>
              <a:pPr algn="ctr"/>
              <a:t>‹#›</a:t>
            </a:fld>
            <a:endParaRPr lang="en-US" altLang="ja-JP" sz="800" b="1"/>
          </a:p>
        </p:txBody>
      </p:sp>
      <p:sp>
        <p:nvSpPr>
          <p:cNvPr id="678914" name="Rectangle 2"/>
          <p:cNvSpPr>
            <a:spLocks noGrp="1" noChangeArrowheads="1"/>
          </p:cNvSpPr>
          <p:nvPr>
            <p:ph type="ctrTitle"/>
          </p:nvPr>
        </p:nvSpPr>
        <p:spPr>
          <a:xfrm>
            <a:off x="1895475" y="2008188"/>
            <a:ext cx="6630988" cy="1298575"/>
          </a:xfrm>
          <a:prstGeom prst="rect">
            <a:avLst/>
          </a:prstGeom>
        </p:spPr>
        <p:txBody>
          <a:bodyPr anchor="b"/>
          <a:lstStyle>
            <a:lvl1pPr algn="l">
              <a:defRPr sz="4400"/>
            </a:lvl1pPr>
          </a:lstStyle>
          <a:p>
            <a:r>
              <a:rPr lang="en-US"/>
              <a:t>Click to edit Master title style</a:t>
            </a:r>
            <a:endParaRPr lang="en-US" dirty="0"/>
          </a:p>
        </p:txBody>
      </p:sp>
      <p:sp>
        <p:nvSpPr>
          <p:cNvPr id="678915" name="Rectangle 3"/>
          <p:cNvSpPr>
            <a:spLocks noGrp="1" noChangeArrowheads="1"/>
          </p:cNvSpPr>
          <p:nvPr>
            <p:ph type="subTitle" idx="1"/>
          </p:nvPr>
        </p:nvSpPr>
        <p:spPr>
          <a:xfrm>
            <a:off x="1895475" y="3500438"/>
            <a:ext cx="5951538" cy="1752600"/>
          </a:xfrm>
          <a:prstGeom prst="rect">
            <a:avLst/>
          </a:prstGeom>
        </p:spPr>
        <p:txBody>
          <a:bodyPr/>
          <a:lstStyle>
            <a:lvl1pPr marL="0" indent="0">
              <a:buFontTx/>
              <a:buNone/>
              <a:defRPr sz="3200">
                <a:solidFill>
                  <a:schemeClr val="tx1">
                    <a:lumMod val="75000"/>
                    <a:lumOff val="25000"/>
                  </a:schemeClr>
                </a:solidFill>
              </a:defRPr>
            </a:lvl1pPr>
          </a:lstStyle>
          <a:p>
            <a:r>
              <a:rPr lang="en-US"/>
              <a:t>Click to edit Master subtitle style</a:t>
            </a:r>
            <a:endParaRPr lang="en-US" dirty="0"/>
          </a:p>
        </p:txBody>
      </p:sp>
      <p:sp>
        <p:nvSpPr>
          <p:cNvPr id="9" name="Date Placeholder 9"/>
          <p:cNvSpPr>
            <a:spLocks noGrp="1"/>
          </p:cNvSpPr>
          <p:nvPr>
            <p:ph type="dt" sz="half" idx="10"/>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E480F79C-A2B6-4437-9F72-ED135172B0FD}" type="datetime4">
              <a:rPr lang="en-US" altLang="ja-JP"/>
              <a:pPr>
                <a:defRPr/>
              </a:pPr>
              <a:t>January 2, 2022</a:t>
            </a:fld>
            <a:endParaRPr lang="en-US" altLang="ja-JP"/>
          </a:p>
        </p:txBody>
      </p:sp>
    </p:spTree>
    <p:extLst>
      <p:ext uri="{BB962C8B-B14F-4D97-AF65-F5344CB8AC3E}">
        <p14:creationId xmlns:p14="http://schemas.microsoft.com/office/powerpoint/2010/main" val="3196928065"/>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Micron End Page">
    <p:spTree>
      <p:nvGrpSpPr>
        <p:cNvPr id="1" name=""/>
        <p:cNvGrpSpPr/>
        <p:nvPr/>
      </p:nvGrpSpPr>
      <p:grpSpPr>
        <a:xfrm>
          <a:off x="0" y="0"/>
          <a:ext cx="0" cy="0"/>
          <a:chOff x="0" y="0"/>
          <a:chExt cx="0" cy="0"/>
        </a:xfrm>
      </p:grpSpPr>
      <p:pic>
        <p:nvPicPr>
          <p:cNvPr id="2" name="Picture 4" descr="Focused on Memory logo MASTER.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2900" y="2319338"/>
            <a:ext cx="5741988"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4" name="Rectangle 3"/>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spTree>
    <p:extLst>
      <p:ext uri="{BB962C8B-B14F-4D97-AF65-F5344CB8AC3E}">
        <p14:creationId xmlns:p14="http://schemas.microsoft.com/office/powerpoint/2010/main" val="371148581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A9413DBA-163F-444F-89E0-32A56F6AE0A6}"/>
              </a:ext>
            </a:extLst>
          </p:cNvPr>
          <p:cNvSpPr>
            <a:spLocks noGrp="1"/>
          </p:cNvSpPr>
          <p:nvPr>
            <p:ph type="dt" sz="half" idx="10"/>
          </p:nvPr>
        </p:nvSpPr>
        <p:spPr/>
        <p:txBody>
          <a:bodyPr/>
          <a:lstStyle>
            <a:lvl1pPr>
              <a:defRPr/>
            </a:lvl1pPr>
          </a:lstStyle>
          <a:p>
            <a:pPr>
              <a:defRPr/>
            </a:pPr>
            <a:fld id="{5A403286-F68C-44D5-B365-26542457BE01}" type="datetimeFigureOut">
              <a:rPr lang="en-US"/>
              <a:pPr>
                <a:defRPr/>
              </a:pPr>
              <a:t>1/2/2022</a:t>
            </a:fld>
            <a:endParaRPr lang="en-US"/>
          </a:p>
        </p:txBody>
      </p:sp>
      <p:sp>
        <p:nvSpPr>
          <p:cNvPr id="5" name="Footer Placeholder 4">
            <a:extLst>
              <a:ext uri="{FF2B5EF4-FFF2-40B4-BE49-F238E27FC236}">
                <a16:creationId xmlns="" xmlns:a16="http://schemas.microsoft.com/office/drawing/2014/main" id="{382F41D9-DE08-42E5-8D44-D1BD3F16C45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 xmlns:a16="http://schemas.microsoft.com/office/drawing/2014/main" id="{B294EDF9-5C55-42BE-9D04-20C5E9BD1DC0}"/>
              </a:ext>
            </a:extLst>
          </p:cNvPr>
          <p:cNvSpPr>
            <a:spLocks noGrp="1"/>
          </p:cNvSpPr>
          <p:nvPr>
            <p:ph type="sldNum" sz="quarter" idx="12"/>
          </p:nvPr>
        </p:nvSpPr>
        <p:spPr/>
        <p:txBody>
          <a:bodyPr/>
          <a:lstStyle>
            <a:lvl1pPr>
              <a:defRPr/>
            </a:lvl1pPr>
          </a:lstStyle>
          <a:p>
            <a:pPr>
              <a:defRPr/>
            </a:pPr>
            <a:fld id="{5DDCB7FA-71A7-4A9F-98EF-99DC28129453}" type="slidenum">
              <a:rPr lang="en-US"/>
              <a:pPr>
                <a:defRPr/>
              </a:pPr>
              <a:t>‹#›</a:t>
            </a:fld>
            <a:endParaRPr lang="en-US"/>
          </a:p>
        </p:txBody>
      </p:sp>
    </p:spTree>
    <p:extLst>
      <p:ext uri="{BB962C8B-B14F-4D97-AF65-F5344CB8AC3E}">
        <p14:creationId xmlns:p14="http://schemas.microsoft.com/office/powerpoint/2010/main" val="352376921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4" name="Rectangle 5"/>
          <p:cNvSpPr>
            <a:spLocks noChangeArrowheads="1"/>
          </p:cNvSpPr>
          <p:nvPr/>
        </p:nvSpPr>
        <p:spPr bwMode="auto">
          <a:xfrm>
            <a:off x="2405063" y="6056313"/>
            <a:ext cx="6738937" cy="801687"/>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5" name="Rectangle 4"/>
          <p:cNvSpPr>
            <a:spLocks noChangeArrowheads="1"/>
          </p:cNvSpPr>
          <p:nvPr/>
        </p:nvSpPr>
        <p:spPr bwMode="auto">
          <a:xfrm>
            <a:off x="0" y="6056313"/>
            <a:ext cx="2405063" cy="801687"/>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6" name="Picture 5"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0375" y="6281738"/>
            <a:ext cx="1384300"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7"/>
          <p:cNvSpPr txBox="1">
            <a:spLocks noChangeArrowheads="1"/>
          </p:cNvSpPr>
          <p:nvPr/>
        </p:nvSpPr>
        <p:spPr bwMode="auto">
          <a:xfrm>
            <a:off x="2671763" y="6175375"/>
            <a:ext cx="6353175" cy="368300"/>
          </a:xfrm>
          <a:prstGeom prst="rect">
            <a:avLst/>
          </a:prstGeom>
          <a:noFill/>
          <a:ln w="9525">
            <a:noFill/>
            <a:miter lim="800000"/>
            <a:headEnd/>
            <a:tailEnd/>
          </a:ln>
          <a:effectLst/>
        </p:spPr>
        <p:txBody>
          <a:bodyPr lIns="92075" tIns="46038" rIns="92075" bIns="46038">
            <a:spAutoFit/>
          </a:bodyPr>
          <a:lstStyle/>
          <a:p>
            <a:pPr eaLnBrk="0" hangingPunct="0">
              <a:spcBef>
                <a:spcPct val="50000"/>
              </a:spcBef>
              <a:defRPr/>
            </a:pPr>
            <a:r>
              <a:rPr lang="en-US" sz="600" dirty="0">
                <a:solidFill>
                  <a:srgbClr val="002060"/>
                </a:solidFill>
                <a:ea typeface="+mn-ea"/>
                <a:cs typeface="Tahoma" pitchFamily="34" charset="0"/>
              </a:rPr>
              <a:t>©2011 Micron Technology, Inc. All rights reserved. Products are warranted only to meet Micron’s production data sheet specifications. Information, products, and/or specifications are subject to change without notice. All information is provided on an “AS IS” basis without warranties of any kind. Dates are estimates only. Drawings are not to scale. Micron and the Micron logo are trademarks of Micron Technology, Inc. All other trademarks are the property of their respective owners.</a:t>
            </a:r>
          </a:p>
        </p:txBody>
      </p:sp>
      <p:sp>
        <p:nvSpPr>
          <p:cNvPr id="8" name="Text Box 8"/>
          <p:cNvSpPr txBox="1">
            <a:spLocks noChangeArrowheads="1"/>
          </p:cNvSpPr>
          <p:nvPr/>
        </p:nvSpPr>
        <p:spPr bwMode="auto">
          <a:xfrm>
            <a:off x="6829425" y="6551613"/>
            <a:ext cx="1827213"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9"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A03E2C51-BC63-422D-B5FF-983E16197AEE}" type="slidenum">
              <a:rPr lang="en-US" altLang="ja-JP" sz="800" b="1"/>
              <a:pPr algn="ctr"/>
              <a:t>‹#›</a:t>
            </a:fld>
            <a:endParaRPr lang="en-US" altLang="ja-JP" sz="800" b="1"/>
          </a:p>
        </p:txBody>
      </p:sp>
      <p:sp>
        <p:nvSpPr>
          <p:cNvPr id="11" name="Rectangle 3"/>
          <p:cNvSpPr>
            <a:spLocks noGrp="1" noChangeArrowheads="1"/>
          </p:cNvSpPr>
          <p:nvPr>
            <p:ph type="subTitle" idx="1"/>
          </p:nvPr>
        </p:nvSpPr>
        <p:spPr>
          <a:xfrm>
            <a:off x="1895475" y="3500438"/>
            <a:ext cx="5951538" cy="1752600"/>
          </a:xfrm>
          <a:prstGeom prst="rect">
            <a:avLst/>
          </a:prstGeom>
        </p:spPr>
        <p:txBody>
          <a:bodyPr/>
          <a:lstStyle>
            <a:lvl1pPr marL="0" indent="0">
              <a:buFontTx/>
              <a:buNone/>
              <a:defRPr sz="3200">
                <a:solidFill>
                  <a:schemeClr val="tx1">
                    <a:lumMod val="75000"/>
                    <a:lumOff val="25000"/>
                  </a:schemeClr>
                </a:solidFill>
              </a:defRPr>
            </a:lvl1pPr>
          </a:lstStyle>
          <a:p>
            <a:r>
              <a:rPr lang="en-US"/>
              <a:t>Click to edit Master subtitle style</a:t>
            </a:r>
            <a:endParaRPr lang="en-US" dirty="0"/>
          </a:p>
        </p:txBody>
      </p:sp>
      <p:sp>
        <p:nvSpPr>
          <p:cNvPr id="12" name="Rectangle 2"/>
          <p:cNvSpPr>
            <a:spLocks noGrp="1" noChangeArrowheads="1"/>
          </p:cNvSpPr>
          <p:nvPr>
            <p:ph type="ctrTitle"/>
          </p:nvPr>
        </p:nvSpPr>
        <p:spPr>
          <a:xfrm>
            <a:off x="1895475" y="2008188"/>
            <a:ext cx="6630988" cy="1298575"/>
          </a:xfrm>
          <a:prstGeom prst="rect">
            <a:avLst/>
          </a:prstGeom>
        </p:spPr>
        <p:txBody>
          <a:bodyPr anchor="b"/>
          <a:lstStyle>
            <a:lvl1pPr algn="l">
              <a:defRPr sz="4400"/>
            </a:lvl1pPr>
          </a:lstStyle>
          <a:p>
            <a:r>
              <a:rPr lang="en-US"/>
              <a:t>Click to edit Master title style</a:t>
            </a:r>
            <a:endParaRPr lang="en-US" dirty="0"/>
          </a:p>
        </p:txBody>
      </p:sp>
      <p:sp>
        <p:nvSpPr>
          <p:cNvPr id="10" name="Date Placeholder 9"/>
          <p:cNvSpPr>
            <a:spLocks noGrp="1"/>
          </p:cNvSpPr>
          <p:nvPr>
            <p:ph type="dt" sz="half" idx="10"/>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1968D7C5-3493-4726-8889-6EE5A5D0F0FF}" type="datetime4">
              <a:rPr lang="en-US" altLang="ja-JP"/>
              <a:pPr>
                <a:defRPr/>
              </a:pPr>
              <a:t>January 2, 2022</a:t>
            </a:fld>
            <a:endParaRPr lang="en-US" altLang="ja-JP"/>
          </a:p>
        </p:txBody>
      </p:sp>
    </p:spTree>
    <p:extLst>
      <p:ext uri="{BB962C8B-B14F-4D97-AF65-F5344CB8AC3E}">
        <p14:creationId xmlns:p14="http://schemas.microsoft.com/office/powerpoint/2010/main" val="1405469945"/>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ext Page">
    <p:spTree>
      <p:nvGrpSpPr>
        <p:cNvPr id="1" name=""/>
        <p:cNvGrpSpPr/>
        <p:nvPr/>
      </p:nvGrpSpPr>
      <p:grpSpPr>
        <a:xfrm>
          <a:off x="0" y="0"/>
          <a:ext cx="0" cy="0"/>
          <a:chOff x="0" y="0"/>
          <a:chExt cx="0" cy="0"/>
        </a:xfrm>
      </p:grpSpPr>
      <p:sp>
        <p:nvSpPr>
          <p:cNvPr id="4" name="Rectangle 4"/>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5" name="Rectangle 5"/>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6" name="Picture 6"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6532563"/>
            <a:ext cx="91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8"/>
          <p:cNvSpPr txBox="1">
            <a:spLocks noChangeArrowheads="1"/>
          </p:cNvSpPr>
          <p:nvPr/>
        </p:nvSpPr>
        <p:spPr bwMode="auto">
          <a:xfrm>
            <a:off x="6829425" y="6551613"/>
            <a:ext cx="1827213"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9"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510694C1-F65C-4EA3-9C97-514D82CB2485}" type="slidenum">
              <a:rPr lang="en-US" altLang="ja-JP" sz="800" b="1"/>
              <a:pPr algn="ctr"/>
              <a:t>‹#›</a:t>
            </a:fld>
            <a:endParaRPr lang="en-US" altLang="ja-JP" sz="800" b="1"/>
          </a:p>
        </p:txBody>
      </p:sp>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0"/>
          </p:nvPr>
        </p:nvSpPr>
        <p:spPr>
          <a:xfrm>
            <a:off x="265113" y="1236663"/>
            <a:ext cx="8437562" cy="48371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11"/>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F80A9462-D987-43A4-892D-CDF36AE50CF5}" type="datetime4">
              <a:rPr lang="en-US" altLang="ja-JP"/>
              <a:pPr>
                <a:defRPr/>
              </a:pPr>
              <a:t>January 2, 2022</a:t>
            </a:fld>
            <a:endParaRPr lang="en-US" altLang="ja-JP"/>
          </a:p>
        </p:txBody>
      </p:sp>
    </p:spTree>
    <p:extLst>
      <p:ext uri="{BB962C8B-B14F-4D97-AF65-F5344CB8AC3E}">
        <p14:creationId xmlns:p14="http://schemas.microsoft.com/office/powerpoint/2010/main" val="1228564272"/>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hart Page">
    <p:spTree>
      <p:nvGrpSpPr>
        <p:cNvPr id="1" name=""/>
        <p:cNvGrpSpPr/>
        <p:nvPr/>
      </p:nvGrpSpPr>
      <p:grpSpPr>
        <a:xfrm>
          <a:off x="0" y="0"/>
          <a:ext cx="0" cy="0"/>
          <a:chOff x="0" y="0"/>
          <a:chExt cx="0" cy="0"/>
        </a:xfrm>
      </p:grpSpPr>
      <p:sp>
        <p:nvSpPr>
          <p:cNvPr id="4" name="Rectangle 4"/>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5" name="Rectangle 5"/>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6" name="Picture 6"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6532563"/>
            <a:ext cx="91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6829425" y="6551613"/>
            <a:ext cx="1827213"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8"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560C14A1-9BCA-49F8-8BC9-C0F33B22FF3C}" type="slidenum">
              <a:rPr lang="en-US" altLang="ja-JP" sz="800" b="1"/>
              <a:pPr algn="ctr"/>
              <a:t>‹#›</a:t>
            </a:fld>
            <a:endParaRPr lang="en-US" altLang="ja-JP" sz="800" b="1"/>
          </a:p>
        </p:txBody>
      </p:sp>
      <p:sp>
        <p:nvSpPr>
          <p:cNvPr id="2" name="Title 1"/>
          <p:cNvSpPr>
            <a:spLocks noGrp="1"/>
          </p:cNvSpPr>
          <p:nvPr>
            <p:ph type="title"/>
          </p:nvPr>
        </p:nvSpPr>
        <p:spPr/>
        <p:txBody>
          <a:bodyPr/>
          <a:lstStyle/>
          <a:p>
            <a:r>
              <a:rPr lang="en-US"/>
              <a:t>Click to edit Master title style</a:t>
            </a:r>
          </a:p>
        </p:txBody>
      </p:sp>
      <p:sp>
        <p:nvSpPr>
          <p:cNvPr id="9" name="Chart Placeholder 9"/>
          <p:cNvSpPr>
            <a:spLocks noGrp="1"/>
          </p:cNvSpPr>
          <p:nvPr>
            <p:ph type="chart" sz="quarter" idx="10"/>
          </p:nvPr>
        </p:nvSpPr>
        <p:spPr>
          <a:xfrm>
            <a:off x="260350" y="1225550"/>
            <a:ext cx="8442325" cy="4830763"/>
          </a:xfrm>
        </p:spPr>
        <p:txBody>
          <a:bodyPr/>
          <a:lstStyle/>
          <a:p>
            <a:pPr lvl="0"/>
            <a:r>
              <a:rPr lang="en-US" noProof="0"/>
              <a:t>Click icon to add chart</a:t>
            </a:r>
          </a:p>
        </p:txBody>
      </p:sp>
      <p:sp>
        <p:nvSpPr>
          <p:cNvPr id="10" name="Date Placeholder 9"/>
          <p:cNvSpPr>
            <a:spLocks noGrp="1"/>
          </p:cNvSpPr>
          <p:nvPr>
            <p:ph type="dt" sz="half" idx="11"/>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FE5D146A-CCDE-4F27-A5CF-1EC3D2BFB778}" type="datetime4">
              <a:rPr lang="en-US" altLang="ja-JP"/>
              <a:pPr>
                <a:defRPr/>
              </a:pPr>
              <a:t>January 2, 2022</a:t>
            </a:fld>
            <a:endParaRPr lang="en-US" altLang="ja-JP"/>
          </a:p>
        </p:txBody>
      </p:sp>
    </p:spTree>
    <p:extLst>
      <p:ext uri="{BB962C8B-B14F-4D97-AF65-F5344CB8AC3E}">
        <p14:creationId xmlns:p14="http://schemas.microsoft.com/office/powerpoint/2010/main" val="3677530413"/>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er Title Only Page">
    <p:spTree>
      <p:nvGrpSpPr>
        <p:cNvPr id="1" name=""/>
        <p:cNvGrpSpPr/>
        <p:nvPr/>
      </p:nvGrpSpPr>
      <p:grpSpPr>
        <a:xfrm>
          <a:off x="0" y="0"/>
          <a:ext cx="0" cy="0"/>
          <a:chOff x="0" y="0"/>
          <a:chExt cx="0" cy="0"/>
        </a:xfrm>
      </p:grpSpPr>
      <p:sp>
        <p:nvSpPr>
          <p:cNvPr id="3" name="Rectangle 4"/>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4" name="Rectangle 5"/>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5" name="Picture 6"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6532563"/>
            <a:ext cx="91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8"/>
          <p:cNvSpPr txBox="1">
            <a:spLocks noChangeArrowheads="1"/>
          </p:cNvSpPr>
          <p:nvPr/>
        </p:nvSpPr>
        <p:spPr bwMode="auto">
          <a:xfrm>
            <a:off x="6829425" y="6551613"/>
            <a:ext cx="1827213"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7"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16DE7CE3-8B54-40D3-951D-F69D4F76291B}" type="slidenum">
              <a:rPr lang="en-US" altLang="ja-JP" sz="800" b="1"/>
              <a:pPr algn="ctr"/>
              <a:t>‹#›</a:t>
            </a:fld>
            <a:endParaRPr lang="en-US" altLang="ja-JP" sz="800" b="1"/>
          </a:p>
        </p:txBody>
      </p:sp>
      <p:sp>
        <p:nvSpPr>
          <p:cNvPr id="2" name="Title 1"/>
          <p:cNvSpPr>
            <a:spLocks noGrp="1"/>
          </p:cNvSpPr>
          <p:nvPr>
            <p:ph type="title"/>
          </p:nvPr>
        </p:nvSpPr>
        <p:spPr/>
        <p:txBody>
          <a:bodyPr/>
          <a:lstStyle/>
          <a:p>
            <a:r>
              <a:rPr lang="en-US"/>
              <a:t>Click to edit Master title style</a:t>
            </a:r>
          </a:p>
        </p:txBody>
      </p:sp>
      <p:sp>
        <p:nvSpPr>
          <p:cNvPr id="8" name="Date Placeholder 9"/>
          <p:cNvSpPr>
            <a:spLocks noGrp="1"/>
          </p:cNvSpPr>
          <p:nvPr>
            <p:ph type="dt" sz="half" idx="10"/>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7508E30D-19D6-44DF-9089-A819ADFC58CA}" type="datetime4">
              <a:rPr lang="en-US" altLang="ja-JP"/>
              <a:pPr>
                <a:defRPr/>
              </a:pPr>
              <a:t>January 2, 2022</a:t>
            </a:fld>
            <a:endParaRPr lang="en-US" altLang="ja-JP"/>
          </a:p>
        </p:txBody>
      </p:sp>
    </p:spTree>
    <p:extLst>
      <p:ext uri="{BB962C8B-B14F-4D97-AF65-F5344CB8AC3E}">
        <p14:creationId xmlns:p14="http://schemas.microsoft.com/office/powerpoint/2010/main" val="1507000704"/>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ANK Page">
    <p:spTree>
      <p:nvGrpSpPr>
        <p:cNvPr id="1" name=""/>
        <p:cNvGrpSpPr/>
        <p:nvPr/>
      </p:nvGrpSpPr>
      <p:grpSpPr>
        <a:xfrm>
          <a:off x="0" y="0"/>
          <a:ext cx="0" cy="0"/>
          <a:chOff x="0" y="0"/>
          <a:chExt cx="0" cy="0"/>
        </a:xfrm>
      </p:grpSpPr>
      <p:sp>
        <p:nvSpPr>
          <p:cNvPr id="2" name="Rectangle 4"/>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3" name="Rectangle 5"/>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4" name="Picture 6"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6532563"/>
            <a:ext cx="91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8"/>
          <p:cNvSpPr txBox="1">
            <a:spLocks noChangeArrowheads="1"/>
          </p:cNvSpPr>
          <p:nvPr/>
        </p:nvSpPr>
        <p:spPr bwMode="auto">
          <a:xfrm>
            <a:off x="6829425" y="6551613"/>
            <a:ext cx="1827213"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6"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673A4C86-153C-4296-9B09-ED33BE6F41FD}" type="slidenum">
              <a:rPr lang="en-US" altLang="ja-JP" sz="800" b="1"/>
              <a:pPr algn="ctr"/>
              <a:t>‹#›</a:t>
            </a:fld>
            <a:endParaRPr lang="en-US" altLang="ja-JP" sz="800" b="1"/>
          </a:p>
        </p:txBody>
      </p:sp>
      <p:sp>
        <p:nvSpPr>
          <p:cNvPr id="7" name="Date Placeholder 9"/>
          <p:cNvSpPr>
            <a:spLocks noGrp="1"/>
          </p:cNvSpPr>
          <p:nvPr>
            <p:ph type="dt" sz="half" idx="10"/>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D4090484-E2BC-4770-BAF1-8BC3A58661F3}" type="datetime4">
              <a:rPr lang="en-US" altLang="ja-JP"/>
              <a:pPr>
                <a:defRPr/>
              </a:pPr>
              <a:t>January 2, 2022</a:t>
            </a:fld>
            <a:endParaRPr lang="en-US" altLang="ja-JP"/>
          </a:p>
        </p:txBody>
      </p:sp>
    </p:spTree>
    <p:extLst>
      <p:ext uri="{BB962C8B-B14F-4D97-AF65-F5344CB8AC3E}">
        <p14:creationId xmlns:p14="http://schemas.microsoft.com/office/powerpoint/2010/main" val="3589108652"/>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ransition Page">
    <p:spTree>
      <p:nvGrpSpPr>
        <p:cNvPr id="1" name=""/>
        <p:cNvGrpSpPr/>
        <p:nvPr/>
      </p:nvGrpSpPr>
      <p:grpSpPr>
        <a:xfrm>
          <a:off x="0" y="0"/>
          <a:ext cx="0" cy="0"/>
          <a:chOff x="0" y="0"/>
          <a:chExt cx="0" cy="0"/>
        </a:xfrm>
      </p:grpSpPr>
      <p:sp>
        <p:nvSpPr>
          <p:cNvPr id="4" name="Rectangle 4"/>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5" name="Rectangle 5"/>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6" name="Picture 6"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6532563"/>
            <a:ext cx="91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6829425" y="6551613"/>
            <a:ext cx="1827213"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8"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1378C376-DF7B-4630-BAA3-EB1BBAA259E1}" type="slidenum">
              <a:rPr lang="en-US" altLang="ja-JP" sz="800" b="1"/>
              <a:pPr algn="ctr"/>
              <a:t>‹#›</a:t>
            </a:fld>
            <a:endParaRPr lang="en-US" altLang="ja-JP" sz="800" b="1"/>
          </a:p>
        </p:txBody>
      </p:sp>
      <p:sp>
        <p:nvSpPr>
          <p:cNvPr id="9" name="Rectangle 2"/>
          <p:cNvSpPr>
            <a:spLocks noGrp="1" noChangeArrowheads="1"/>
          </p:cNvSpPr>
          <p:nvPr>
            <p:ph type="ctrTitle"/>
          </p:nvPr>
        </p:nvSpPr>
        <p:spPr>
          <a:xfrm>
            <a:off x="1895475" y="2008188"/>
            <a:ext cx="6630988" cy="1298575"/>
          </a:xfrm>
          <a:prstGeom prst="rect">
            <a:avLst/>
          </a:prstGeom>
        </p:spPr>
        <p:txBody>
          <a:bodyPr anchor="b"/>
          <a:lstStyle>
            <a:lvl1pPr algn="l">
              <a:defRPr sz="4400"/>
            </a:lvl1pPr>
          </a:lstStyle>
          <a:p>
            <a:r>
              <a:rPr lang="en-US"/>
              <a:t>Click to edit Master title style</a:t>
            </a:r>
            <a:endParaRPr lang="en-US" dirty="0"/>
          </a:p>
        </p:txBody>
      </p:sp>
      <p:sp>
        <p:nvSpPr>
          <p:cNvPr id="10" name="Rectangle 3"/>
          <p:cNvSpPr>
            <a:spLocks noGrp="1" noChangeArrowheads="1"/>
          </p:cNvSpPr>
          <p:nvPr>
            <p:ph type="subTitle" idx="1"/>
          </p:nvPr>
        </p:nvSpPr>
        <p:spPr>
          <a:xfrm>
            <a:off x="1895475" y="3500438"/>
            <a:ext cx="5951538" cy="1752600"/>
          </a:xfrm>
          <a:prstGeom prst="rect">
            <a:avLst/>
          </a:prstGeom>
        </p:spPr>
        <p:txBody>
          <a:bodyPr/>
          <a:lstStyle>
            <a:lvl1pPr marL="0" indent="0">
              <a:buFontTx/>
              <a:buNone/>
              <a:defRPr sz="3200">
                <a:solidFill>
                  <a:schemeClr val="tx1">
                    <a:lumMod val="75000"/>
                    <a:lumOff val="25000"/>
                  </a:schemeClr>
                </a:solidFill>
              </a:defRPr>
            </a:lvl1pPr>
          </a:lstStyle>
          <a:p>
            <a:r>
              <a:rPr lang="en-US"/>
              <a:t>Click to edit Master subtitle style</a:t>
            </a:r>
            <a:endParaRPr lang="en-US" dirty="0"/>
          </a:p>
        </p:txBody>
      </p:sp>
      <p:sp>
        <p:nvSpPr>
          <p:cNvPr id="11" name="Date Placeholder 9"/>
          <p:cNvSpPr>
            <a:spLocks noGrp="1"/>
          </p:cNvSpPr>
          <p:nvPr>
            <p:ph type="dt" sz="half" idx="10"/>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66A9E062-891C-48A0-9283-7DF7782AA931}" type="datetime4">
              <a:rPr lang="en-US" altLang="ja-JP"/>
              <a:pPr>
                <a:defRPr/>
              </a:pPr>
              <a:t>January 2, 2022</a:t>
            </a:fld>
            <a:endParaRPr lang="en-US" altLang="ja-JP"/>
          </a:p>
        </p:txBody>
      </p:sp>
    </p:spTree>
    <p:extLst>
      <p:ext uri="{BB962C8B-B14F-4D97-AF65-F5344CB8AC3E}">
        <p14:creationId xmlns:p14="http://schemas.microsoft.com/office/powerpoint/2010/main" val="3405032137"/>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LANK- DO NOT US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134080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 xmlns:a16="http://schemas.microsoft.com/office/drawing/2014/main" id="{00D32A64-5DB7-49F7-A990-53D02559AF7B}"/>
              </a:ext>
            </a:extLst>
          </p:cNvPr>
          <p:cNvSpPr>
            <a:spLocks noGrp="1"/>
          </p:cNvSpPr>
          <p:nvPr>
            <p:ph type="dt" sz="half" idx="10"/>
          </p:nvPr>
        </p:nvSpPr>
        <p:spPr/>
        <p:txBody>
          <a:bodyPr/>
          <a:lstStyle>
            <a:lvl1pPr>
              <a:defRPr/>
            </a:lvl1pPr>
          </a:lstStyle>
          <a:p>
            <a:pPr>
              <a:defRPr/>
            </a:pPr>
            <a:fld id="{EA38D83D-3ECD-495D-AC52-B640D6EFB64D}" type="datetimeFigureOut">
              <a:rPr lang="en-US"/>
              <a:pPr>
                <a:defRPr/>
              </a:pPr>
              <a:t>1/2/2022</a:t>
            </a:fld>
            <a:endParaRPr lang="en-US"/>
          </a:p>
        </p:txBody>
      </p:sp>
      <p:sp>
        <p:nvSpPr>
          <p:cNvPr id="6" name="Footer Placeholder 4">
            <a:extLst>
              <a:ext uri="{FF2B5EF4-FFF2-40B4-BE49-F238E27FC236}">
                <a16:creationId xmlns="" xmlns:a16="http://schemas.microsoft.com/office/drawing/2014/main" id="{7DA64722-3A10-4B3E-9287-3871AF8642A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1ADE5C50-DE9A-41C0-9307-A2962E113408}"/>
              </a:ext>
            </a:extLst>
          </p:cNvPr>
          <p:cNvSpPr>
            <a:spLocks noGrp="1"/>
          </p:cNvSpPr>
          <p:nvPr>
            <p:ph type="sldNum" sz="quarter" idx="12"/>
          </p:nvPr>
        </p:nvSpPr>
        <p:spPr/>
        <p:txBody>
          <a:bodyPr/>
          <a:lstStyle>
            <a:lvl1pPr>
              <a:defRPr/>
            </a:lvl1pPr>
          </a:lstStyle>
          <a:p>
            <a:pPr>
              <a:defRPr/>
            </a:pPr>
            <a:fld id="{0616F842-8E23-4D8B-864F-E268B5AE5DED}" type="slidenum">
              <a:rPr lang="en-US"/>
              <a:pPr>
                <a:defRPr/>
              </a:pPr>
              <a:t>‹#›</a:t>
            </a:fld>
            <a:endParaRPr lang="en-US"/>
          </a:p>
        </p:txBody>
      </p:sp>
    </p:spTree>
    <p:extLst>
      <p:ext uri="{BB962C8B-B14F-4D97-AF65-F5344CB8AC3E}">
        <p14:creationId xmlns:p14="http://schemas.microsoft.com/office/powerpoint/2010/main" val="1818076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 xmlns:a16="http://schemas.microsoft.com/office/drawing/2014/main" id="{F3DAC2F7-6634-4DFB-8AA0-EF46BF523F2B}"/>
              </a:ext>
            </a:extLst>
          </p:cNvPr>
          <p:cNvSpPr>
            <a:spLocks noGrp="1"/>
          </p:cNvSpPr>
          <p:nvPr>
            <p:ph type="dt" sz="half" idx="10"/>
          </p:nvPr>
        </p:nvSpPr>
        <p:spPr/>
        <p:txBody>
          <a:bodyPr/>
          <a:lstStyle>
            <a:lvl1pPr>
              <a:defRPr/>
            </a:lvl1pPr>
          </a:lstStyle>
          <a:p>
            <a:pPr>
              <a:defRPr/>
            </a:pPr>
            <a:fld id="{0294A54E-E844-4762-87E5-254B61AE7867}" type="datetimeFigureOut">
              <a:rPr lang="en-US"/>
              <a:pPr>
                <a:defRPr/>
              </a:pPr>
              <a:t>1/2/2022</a:t>
            </a:fld>
            <a:endParaRPr lang="en-US"/>
          </a:p>
        </p:txBody>
      </p:sp>
      <p:sp>
        <p:nvSpPr>
          <p:cNvPr id="8" name="Footer Placeholder 4">
            <a:extLst>
              <a:ext uri="{FF2B5EF4-FFF2-40B4-BE49-F238E27FC236}">
                <a16:creationId xmlns="" xmlns:a16="http://schemas.microsoft.com/office/drawing/2014/main" id="{1F861A58-A017-455D-8AA4-D10CD51025B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 xmlns:a16="http://schemas.microsoft.com/office/drawing/2014/main" id="{307B5AB0-ED80-4124-ADA7-42A4D290FD9C}"/>
              </a:ext>
            </a:extLst>
          </p:cNvPr>
          <p:cNvSpPr>
            <a:spLocks noGrp="1"/>
          </p:cNvSpPr>
          <p:nvPr>
            <p:ph type="sldNum" sz="quarter" idx="12"/>
          </p:nvPr>
        </p:nvSpPr>
        <p:spPr/>
        <p:txBody>
          <a:bodyPr/>
          <a:lstStyle>
            <a:lvl1pPr>
              <a:defRPr/>
            </a:lvl1pPr>
          </a:lstStyle>
          <a:p>
            <a:pPr>
              <a:defRPr/>
            </a:pPr>
            <a:fld id="{058C7EEB-C22E-480A-AEA6-44A7F83C6D56}" type="slidenum">
              <a:rPr lang="en-US"/>
              <a:pPr>
                <a:defRPr/>
              </a:pPr>
              <a:t>‹#›</a:t>
            </a:fld>
            <a:endParaRPr lang="en-US"/>
          </a:p>
        </p:txBody>
      </p:sp>
    </p:spTree>
    <p:extLst>
      <p:ext uri="{BB962C8B-B14F-4D97-AF65-F5344CB8AC3E}">
        <p14:creationId xmlns:p14="http://schemas.microsoft.com/office/powerpoint/2010/main" val="2639797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 xmlns:a16="http://schemas.microsoft.com/office/drawing/2014/main" id="{068C753B-4152-47A7-9A6D-8DE0C11C869F}"/>
              </a:ext>
            </a:extLst>
          </p:cNvPr>
          <p:cNvSpPr>
            <a:spLocks noGrp="1"/>
          </p:cNvSpPr>
          <p:nvPr>
            <p:ph type="dt" sz="half" idx="10"/>
          </p:nvPr>
        </p:nvSpPr>
        <p:spPr/>
        <p:txBody>
          <a:bodyPr/>
          <a:lstStyle>
            <a:lvl1pPr>
              <a:defRPr/>
            </a:lvl1pPr>
          </a:lstStyle>
          <a:p>
            <a:pPr>
              <a:defRPr/>
            </a:pPr>
            <a:fld id="{D44859C8-3132-4544-B1C1-B744939FF758}" type="datetimeFigureOut">
              <a:rPr lang="en-US"/>
              <a:pPr>
                <a:defRPr/>
              </a:pPr>
              <a:t>1/2/2022</a:t>
            </a:fld>
            <a:endParaRPr lang="en-US"/>
          </a:p>
        </p:txBody>
      </p:sp>
      <p:sp>
        <p:nvSpPr>
          <p:cNvPr id="4" name="Footer Placeholder 4">
            <a:extLst>
              <a:ext uri="{FF2B5EF4-FFF2-40B4-BE49-F238E27FC236}">
                <a16:creationId xmlns="" xmlns:a16="http://schemas.microsoft.com/office/drawing/2014/main" id="{A26F1CD4-6813-4997-BB67-C04CDCD96C8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 xmlns:a16="http://schemas.microsoft.com/office/drawing/2014/main" id="{977F3348-A8CA-41F9-A655-6C0FB406CAB8}"/>
              </a:ext>
            </a:extLst>
          </p:cNvPr>
          <p:cNvSpPr>
            <a:spLocks noGrp="1"/>
          </p:cNvSpPr>
          <p:nvPr>
            <p:ph type="sldNum" sz="quarter" idx="12"/>
          </p:nvPr>
        </p:nvSpPr>
        <p:spPr/>
        <p:txBody>
          <a:bodyPr/>
          <a:lstStyle>
            <a:lvl1pPr>
              <a:defRPr/>
            </a:lvl1pPr>
          </a:lstStyle>
          <a:p>
            <a:pPr>
              <a:defRPr/>
            </a:pPr>
            <a:fld id="{5185F607-2968-4965-9ED8-F67AD9A8926E}" type="slidenum">
              <a:rPr lang="en-US"/>
              <a:pPr>
                <a:defRPr/>
              </a:pPr>
              <a:t>‹#›</a:t>
            </a:fld>
            <a:endParaRPr lang="en-US"/>
          </a:p>
        </p:txBody>
      </p:sp>
    </p:spTree>
    <p:extLst>
      <p:ext uri="{BB962C8B-B14F-4D97-AF65-F5344CB8AC3E}">
        <p14:creationId xmlns:p14="http://schemas.microsoft.com/office/powerpoint/2010/main" val="315369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 xmlns:a16="http://schemas.microsoft.com/office/drawing/2014/main" id="{757CB82E-287C-42A5-9160-E0CD120967B3}"/>
              </a:ext>
            </a:extLst>
          </p:cNvPr>
          <p:cNvSpPr>
            <a:spLocks noGrp="1"/>
          </p:cNvSpPr>
          <p:nvPr>
            <p:ph type="dt" sz="half" idx="10"/>
          </p:nvPr>
        </p:nvSpPr>
        <p:spPr/>
        <p:txBody>
          <a:bodyPr/>
          <a:lstStyle>
            <a:lvl1pPr>
              <a:defRPr/>
            </a:lvl1pPr>
          </a:lstStyle>
          <a:p>
            <a:pPr>
              <a:defRPr/>
            </a:pPr>
            <a:fld id="{05F8E10D-A2D7-4856-B650-53CA72A9E634}" type="datetimeFigureOut">
              <a:rPr lang="en-US"/>
              <a:pPr>
                <a:defRPr/>
              </a:pPr>
              <a:t>1/2/2022</a:t>
            </a:fld>
            <a:endParaRPr lang="en-US"/>
          </a:p>
        </p:txBody>
      </p:sp>
      <p:sp>
        <p:nvSpPr>
          <p:cNvPr id="3" name="Footer Placeholder 4">
            <a:extLst>
              <a:ext uri="{FF2B5EF4-FFF2-40B4-BE49-F238E27FC236}">
                <a16:creationId xmlns="" xmlns:a16="http://schemas.microsoft.com/office/drawing/2014/main" id="{EB7EC8A2-6B3F-4332-A8F2-2A58B21D348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 xmlns:a16="http://schemas.microsoft.com/office/drawing/2014/main" id="{3F898656-575E-40F5-A312-0536C0F61164}"/>
              </a:ext>
            </a:extLst>
          </p:cNvPr>
          <p:cNvSpPr>
            <a:spLocks noGrp="1"/>
          </p:cNvSpPr>
          <p:nvPr>
            <p:ph type="sldNum" sz="quarter" idx="12"/>
          </p:nvPr>
        </p:nvSpPr>
        <p:spPr/>
        <p:txBody>
          <a:bodyPr/>
          <a:lstStyle>
            <a:lvl1pPr>
              <a:defRPr/>
            </a:lvl1pPr>
          </a:lstStyle>
          <a:p>
            <a:pPr>
              <a:defRPr/>
            </a:pPr>
            <a:fld id="{EDEAA1F9-6EDD-4B5A-83A4-3871AEE68B0D}" type="slidenum">
              <a:rPr lang="en-US"/>
              <a:pPr>
                <a:defRPr/>
              </a:pPr>
              <a:t>‹#›</a:t>
            </a:fld>
            <a:endParaRPr lang="en-US"/>
          </a:p>
        </p:txBody>
      </p:sp>
    </p:spTree>
    <p:extLst>
      <p:ext uri="{BB962C8B-B14F-4D97-AF65-F5344CB8AC3E}">
        <p14:creationId xmlns:p14="http://schemas.microsoft.com/office/powerpoint/2010/main" val="1709742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 xmlns:a16="http://schemas.microsoft.com/office/drawing/2014/main" id="{A0620C25-CAE4-42A6-ACE4-1966CFBE44D3}"/>
              </a:ext>
            </a:extLst>
          </p:cNvPr>
          <p:cNvSpPr>
            <a:spLocks noGrp="1"/>
          </p:cNvSpPr>
          <p:nvPr>
            <p:ph type="dt" sz="half" idx="10"/>
          </p:nvPr>
        </p:nvSpPr>
        <p:spPr/>
        <p:txBody>
          <a:bodyPr/>
          <a:lstStyle>
            <a:lvl1pPr>
              <a:defRPr/>
            </a:lvl1pPr>
          </a:lstStyle>
          <a:p>
            <a:pPr>
              <a:defRPr/>
            </a:pPr>
            <a:fld id="{ECA4C7A5-423D-420A-A988-D7E090828248}" type="datetimeFigureOut">
              <a:rPr lang="en-US"/>
              <a:pPr>
                <a:defRPr/>
              </a:pPr>
              <a:t>1/2/2022</a:t>
            </a:fld>
            <a:endParaRPr lang="en-US"/>
          </a:p>
        </p:txBody>
      </p:sp>
      <p:sp>
        <p:nvSpPr>
          <p:cNvPr id="6" name="Footer Placeholder 4">
            <a:extLst>
              <a:ext uri="{FF2B5EF4-FFF2-40B4-BE49-F238E27FC236}">
                <a16:creationId xmlns="" xmlns:a16="http://schemas.microsoft.com/office/drawing/2014/main" id="{CF610907-474C-4EF7-BCA3-2673D6DA4E5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CA3103F5-1538-4E0B-BF96-0F3B210E08EA}"/>
              </a:ext>
            </a:extLst>
          </p:cNvPr>
          <p:cNvSpPr>
            <a:spLocks noGrp="1"/>
          </p:cNvSpPr>
          <p:nvPr>
            <p:ph type="sldNum" sz="quarter" idx="12"/>
          </p:nvPr>
        </p:nvSpPr>
        <p:spPr/>
        <p:txBody>
          <a:bodyPr/>
          <a:lstStyle>
            <a:lvl1pPr>
              <a:defRPr/>
            </a:lvl1pPr>
          </a:lstStyle>
          <a:p>
            <a:pPr>
              <a:defRPr/>
            </a:pPr>
            <a:fld id="{B5E0324C-EEB9-40EE-9B77-1122F63CE300}" type="slidenum">
              <a:rPr lang="en-US"/>
              <a:pPr>
                <a:defRPr/>
              </a:pPr>
              <a:t>‹#›</a:t>
            </a:fld>
            <a:endParaRPr lang="en-US"/>
          </a:p>
        </p:txBody>
      </p:sp>
    </p:spTree>
    <p:extLst>
      <p:ext uri="{BB962C8B-B14F-4D97-AF65-F5344CB8AC3E}">
        <p14:creationId xmlns:p14="http://schemas.microsoft.com/office/powerpoint/2010/main" val="414768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 xmlns:a16="http://schemas.microsoft.com/office/drawing/2014/main" id="{79D5A4A8-F837-4AD8-818B-2D3F01FE078C}"/>
              </a:ext>
            </a:extLst>
          </p:cNvPr>
          <p:cNvSpPr>
            <a:spLocks noGrp="1"/>
          </p:cNvSpPr>
          <p:nvPr>
            <p:ph type="dt" sz="half" idx="10"/>
          </p:nvPr>
        </p:nvSpPr>
        <p:spPr/>
        <p:txBody>
          <a:bodyPr/>
          <a:lstStyle>
            <a:lvl1pPr>
              <a:defRPr/>
            </a:lvl1pPr>
          </a:lstStyle>
          <a:p>
            <a:pPr>
              <a:defRPr/>
            </a:pPr>
            <a:fld id="{635A60B4-BD2D-4BB3-815D-CE38E6E980E8}" type="datetimeFigureOut">
              <a:rPr lang="en-US"/>
              <a:pPr>
                <a:defRPr/>
              </a:pPr>
              <a:t>1/2/2022</a:t>
            </a:fld>
            <a:endParaRPr lang="en-US"/>
          </a:p>
        </p:txBody>
      </p:sp>
      <p:sp>
        <p:nvSpPr>
          <p:cNvPr id="6" name="Footer Placeholder 4">
            <a:extLst>
              <a:ext uri="{FF2B5EF4-FFF2-40B4-BE49-F238E27FC236}">
                <a16:creationId xmlns="" xmlns:a16="http://schemas.microsoft.com/office/drawing/2014/main" id="{4F2BF45E-B3AB-4343-926B-3CE4D593FF0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D6BCE724-A362-4082-B2EE-174EC8197FFE}"/>
              </a:ext>
            </a:extLst>
          </p:cNvPr>
          <p:cNvSpPr>
            <a:spLocks noGrp="1"/>
          </p:cNvSpPr>
          <p:nvPr>
            <p:ph type="sldNum" sz="quarter" idx="12"/>
          </p:nvPr>
        </p:nvSpPr>
        <p:spPr/>
        <p:txBody>
          <a:bodyPr/>
          <a:lstStyle>
            <a:lvl1pPr>
              <a:defRPr/>
            </a:lvl1pPr>
          </a:lstStyle>
          <a:p>
            <a:pPr>
              <a:defRPr/>
            </a:pPr>
            <a:fld id="{CDCC59E1-50D2-4ADC-B4E2-5671E6F94342}" type="slidenum">
              <a:rPr lang="en-US"/>
              <a:pPr>
                <a:defRPr/>
              </a:pPr>
              <a:t>‹#›</a:t>
            </a:fld>
            <a:endParaRPr lang="en-US"/>
          </a:p>
        </p:txBody>
      </p:sp>
    </p:spTree>
    <p:extLst>
      <p:ext uri="{BB962C8B-B14F-4D97-AF65-F5344CB8AC3E}">
        <p14:creationId xmlns:p14="http://schemas.microsoft.com/office/powerpoint/2010/main" val="1699933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theme" Target="../theme/theme3.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 xmlns:a16="http://schemas.microsoft.com/office/drawing/2014/main" id="{6F90A6D9-0D8F-4E3B-B748-BF10B1A385B0}"/>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a:extLst>
              <a:ext uri="{FF2B5EF4-FFF2-40B4-BE49-F238E27FC236}">
                <a16:creationId xmlns="" xmlns:a16="http://schemas.microsoft.com/office/drawing/2014/main" id="{0B4210E6-F70B-48DA-91F1-3B4114D34231}"/>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 xmlns:a16="http://schemas.microsoft.com/office/drawing/2014/main" id="{8A385A93-4984-4D8C-813F-BE746174287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21A5A556-8A84-4F5C-97E6-8FD11CA80D30}" type="datetimeFigureOut">
              <a:rPr lang="en-US"/>
              <a:pPr>
                <a:defRPr/>
              </a:pPr>
              <a:t>1/2/2022</a:t>
            </a:fld>
            <a:endParaRPr lang="en-US"/>
          </a:p>
        </p:txBody>
      </p:sp>
      <p:sp>
        <p:nvSpPr>
          <p:cNvPr id="5" name="Footer Placeholder 4">
            <a:extLst>
              <a:ext uri="{FF2B5EF4-FFF2-40B4-BE49-F238E27FC236}">
                <a16:creationId xmlns="" xmlns:a16="http://schemas.microsoft.com/office/drawing/2014/main" id="{4E53B957-E1BE-43E0-B9F1-3C41001EF053}"/>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 xmlns:a16="http://schemas.microsoft.com/office/drawing/2014/main" id="{3FB5BD65-4720-4D5F-B697-71D3565FE1AB}"/>
              </a:ext>
            </a:extLst>
          </p:cNvPr>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7D3AD19-2E47-4D70-88A2-CA3DA8BAFA1B}" type="slidenum">
              <a:rPr lang="en-US"/>
              <a:pPr>
                <a:defRPr/>
              </a:pPr>
              <a:t>‹#›</a:t>
            </a:fld>
            <a:endParaRPr lang="en-US"/>
          </a:p>
        </p:txBody>
      </p:sp>
    </p:spTree>
    <p:extLst>
      <p:ext uri="{BB962C8B-B14F-4D97-AF65-F5344CB8AC3E}">
        <p14:creationId xmlns:p14="http://schemas.microsoft.com/office/powerpoint/2010/main" val="2379724987"/>
      </p:ext>
    </p:extLst>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anose="020F0502020204030204"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anose="020F0502020204030204"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anose="020F0502020204030204"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2022/1/2</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932638174"/>
      </p:ext>
    </p:extLst>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257175" y="1219200"/>
            <a:ext cx="8435975" cy="483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Tree>
    <p:extLst>
      <p:ext uri="{BB962C8B-B14F-4D97-AF65-F5344CB8AC3E}">
        <p14:creationId xmlns:p14="http://schemas.microsoft.com/office/powerpoint/2010/main" val="4138340397"/>
      </p:ext>
    </p:extLst>
  </p:cSld>
  <p:clrMap bg1="lt1" tx1="dk1" bg2="lt2" tx2="dk2" accent1="accent1" accent2="accent2" accent3="accent3" accent4="accent4" accent5="accent5" accent6="accent6" hlink="hlink" folHlink="folHlink"/>
  <p:sldLayoutIdLst>
    <p:sldLayoutId id="2147484177" r:id="rId1"/>
    <p:sldLayoutId id="2147484178" r:id="rId2"/>
    <p:sldLayoutId id="2147484179" r:id="rId3"/>
    <p:sldLayoutId id="2147484180" r:id="rId4"/>
    <p:sldLayoutId id="2147484181" r:id="rId5"/>
    <p:sldLayoutId id="2147484182" r:id="rId6"/>
    <p:sldLayoutId id="2147484183" r:id="rId7"/>
    <p:sldLayoutId id="2147484184" r:id="rId8"/>
    <p:sldLayoutId id="2147484185" r:id="rId9"/>
    <p:sldLayoutId id="2147484186" r:id="rId10"/>
    <p:sldLayoutId id="2147484187" r:id="rId11"/>
    <p:sldLayoutId id="2147484188" r:id="rId12"/>
    <p:sldLayoutId id="2147484189" r:id="rId13"/>
    <p:sldLayoutId id="2147484190" r:id="rId14"/>
  </p:sldLayoutIdLst>
  <p:transition>
    <p:fade/>
  </p:transition>
  <p:hf hdr="0" ftr="0"/>
  <p:txStyles>
    <p:titleStyle>
      <a:lvl1pPr algn="ctr" rtl="0" eaLnBrk="1" fontAlgn="base" hangingPunct="1">
        <a:spcBef>
          <a:spcPct val="0"/>
        </a:spcBef>
        <a:spcAft>
          <a:spcPct val="0"/>
        </a:spcAft>
        <a:defRPr sz="3600">
          <a:solidFill>
            <a:srgbClr val="002060"/>
          </a:solidFill>
          <a:latin typeface="+mj-lt"/>
          <a:ea typeface="+mj-ea"/>
          <a:cs typeface="+mj-cs"/>
        </a:defRPr>
      </a:lvl1pPr>
      <a:lvl2pPr algn="ctr" rtl="0" eaLnBrk="1" fontAlgn="base" hangingPunct="1">
        <a:spcBef>
          <a:spcPct val="0"/>
        </a:spcBef>
        <a:spcAft>
          <a:spcPct val="0"/>
        </a:spcAft>
        <a:defRPr sz="3600">
          <a:solidFill>
            <a:srgbClr val="002060"/>
          </a:solidFill>
          <a:latin typeface="Tahoma" pitchFamily="34" charset="0"/>
          <a:ea typeface="MS PGothic" pitchFamily="34" charset="-128"/>
        </a:defRPr>
      </a:lvl2pPr>
      <a:lvl3pPr algn="ctr" rtl="0" eaLnBrk="1" fontAlgn="base" hangingPunct="1">
        <a:spcBef>
          <a:spcPct val="0"/>
        </a:spcBef>
        <a:spcAft>
          <a:spcPct val="0"/>
        </a:spcAft>
        <a:defRPr sz="3600">
          <a:solidFill>
            <a:srgbClr val="002060"/>
          </a:solidFill>
          <a:latin typeface="Tahoma" pitchFamily="34" charset="0"/>
          <a:ea typeface="MS PGothic" pitchFamily="34" charset="-128"/>
        </a:defRPr>
      </a:lvl3pPr>
      <a:lvl4pPr algn="ctr" rtl="0" eaLnBrk="1" fontAlgn="base" hangingPunct="1">
        <a:spcBef>
          <a:spcPct val="0"/>
        </a:spcBef>
        <a:spcAft>
          <a:spcPct val="0"/>
        </a:spcAft>
        <a:defRPr sz="3600">
          <a:solidFill>
            <a:srgbClr val="002060"/>
          </a:solidFill>
          <a:latin typeface="Tahoma" pitchFamily="34" charset="0"/>
          <a:ea typeface="MS PGothic" pitchFamily="34" charset="-128"/>
        </a:defRPr>
      </a:lvl4pPr>
      <a:lvl5pPr algn="ctr" rtl="0" eaLnBrk="1" fontAlgn="base" hangingPunct="1">
        <a:spcBef>
          <a:spcPct val="0"/>
        </a:spcBef>
        <a:spcAft>
          <a:spcPct val="0"/>
        </a:spcAft>
        <a:defRPr sz="3600">
          <a:solidFill>
            <a:srgbClr val="002060"/>
          </a:solidFill>
          <a:latin typeface="Tahoma" pitchFamily="34" charset="0"/>
          <a:ea typeface="MS PGothic" pitchFamily="34" charset="-128"/>
        </a:defRPr>
      </a:lvl5pPr>
      <a:lvl6pPr marL="457200" algn="ctr" rtl="0" eaLnBrk="1" fontAlgn="base" hangingPunct="1">
        <a:spcBef>
          <a:spcPct val="0"/>
        </a:spcBef>
        <a:spcAft>
          <a:spcPct val="0"/>
        </a:spcAft>
        <a:defRPr sz="3600">
          <a:solidFill>
            <a:srgbClr val="002060"/>
          </a:solidFill>
          <a:latin typeface="Tahoma" pitchFamily="34" charset="0"/>
        </a:defRPr>
      </a:lvl6pPr>
      <a:lvl7pPr marL="914400" algn="ctr" rtl="0" eaLnBrk="1" fontAlgn="base" hangingPunct="1">
        <a:spcBef>
          <a:spcPct val="0"/>
        </a:spcBef>
        <a:spcAft>
          <a:spcPct val="0"/>
        </a:spcAft>
        <a:defRPr sz="3600">
          <a:solidFill>
            <a:srgbClr val="002060"/>
          </a:solidFill>
          <a:latin typeface="Tahoma" pitchFamily="34" charset="0"/>
        </a:defRPr>
      </a:lvl7pPr>
      <a:lvl8pPr marL="1371600" algn="ctr" rtl="0" eaLnBrk="1" fontAlgn="base" hangingPunct="1">
        <a:spcBef>
          <a:spcPct val="0"/>
        </a:spcBef>
        <a:spcAft>
          <a:spcPct val="0"/>
        </a:spcAft>
        <a:defRPr sz="3600">
          <a:solidFill>
            <a:srgbClr val="002060"/>
          </a:solidFill>
          <a:latin typeface="Tahoma" pitchFamily="34" charset="0"/>
        </a:defRPr>
      </a:lvl8pPr>
      <a:lvl9pPr marL="1828800" algn="ctr" rtl="0" eaLnBrk="1" fontAlgn="base" hangingPunct="1">
        <a:spcBef>
          <a:spcPct val="0"/>
        </a:spcBef>
        <a:spcAft>
          <a:spcPct val="0"/>
        </a:spcAft>
        <a:defRPr sz="3600">
          <a:solidFill>
            <a:srgbClr val="002060"/>
          </a:solidFill>
          <a:latin typeface="Tahoma" pitchFamily="34" charset="0"/>
        </a:defRPr>
      </a:lvl9pPr>
    </p:titleStyle>
    <p:bodyStyle>
      <a:lvl1pPr marL="342900" indent="-342900" algn="l" rtl="0" eaLnBrk="1" fontAlgn="base" hangingPunct="1">
        <a:lnSpc>
          <a:spcPct val="130000"/>
        </a:lnSpc>
        <a:spcBef>
          <a:spcPct val="20000"/>
        </a:spcBef>
        <a:spcAft>
          <a:spcPct val="0"/>
        </a:spcAft>
        <a:buClr>
          <a:srgbClr val="EFB22D"/>
        </a:buClr>
        <a:buSzPct val="90000"/>
        <a:buChar char="•"/>
        <a:defRPr sz="2400">
          <a:solidFill>
            <a:srgbClr val="002060"/>
          </a:solidFill>
          <a:latin typeface="+mn-lt"/>
          <a:ea typeface="+mn-ea"/>
          <a:cs typeface="+mn-cs"/>
        </a:defRPr>
      </a:lvl1pPr>
      <a:lvl2pPr marL="742950" indent="-285750" algn="l" rtl="0" eaLnBrk="1" fontAlgn="base" hangingPunct="1">
        <a:lnSpc>
          <a:spcPct val="130000"/>
        </a:lnSpc>
        <a:spcBef>
          <a:spcPct val="20000"/>
        </a:spcBef>
        <a:spcAft>
          <a:spcPct val="0"/>
        </a:spcAft>
        <a:buClr>
          <a:srgbClr val="375BB0"/>
        </a:buClr>
        <a:buSzPct val="80000"/>
        <a:buFont typeface="Arial Unicode MS" panose="020B0604020202020204" pitchFamily="34" charset="-128"/>
        <a:buChar char="▶"/>
        <a:defRPr sz="2200">
          <a:solidFill>
            <a:srgbClr val="002060"/>
          </a:solidFill>
          <a:latin typeface="+mn-lt"/>
          <a:ea typeface="MS PGothic" pitchFamily="34" charset="-128"/>
        </a:defRPr>
      </a:lvl2pPr>
      <a:lvl3pPr marL="1143000" indent="-228600" algn="l" rtl="0" eaLnBrk="1" fontAlgn="base" hangingPunct="1">
        <a:lnSpc>
          <a:spcPct val="130000"/>
        </a:lnSpc>
        <a:spcBef>
          <a:spcPct val="20000"/>
        </a:spcBef>
        <a:spcAft>
          <a:spcPct val="0"/>
        </a:spcAft>
        <a:buClr>
          <a:srgbClr val="6BB1C9"/>
        </a:buClr>
        <a:buSzPct val="90000"/>
        <a:buFont typeface="Arial" panose="020B0604020202020204" pitchFamily="34" charset="0"/>
        <a:buChar char="•"/>
        <a:defRPr sz="2000">
          <a:solidFill>
            <a:srgbClr val="0042C8"/>
          </a:solidFill>
          <a:latin typeface="+mn-lt"/>
          <a:ea typeface="MS PGothic" pitchFamily="34" charset="-128"/>
        </a:defRPr>
      </a:lvl3pPr>
      <a:lvl4pPr marL="1600200" indent="-228600" algn="l" rtl="0" eaLnBrk="1" fontAlgn="base" hangingPunct="1">
        <a:lnSpc>
          <a:spcPct val="130000"/>
        </a:lnSpc>
        <a:spcBef>
          <a:spcPct val="20000"/>
        </a:spcBef>
        <a:spcAft>
          <a:spcPct val="0"/>
        </a:spcAft>
        <a:buClr>
          <a:srgbClr val="6BB1C9"/>
        </a:buClr>
        <a:buSzPct val="90000"/>
        <a:buFont typeface="Arial" panose="020B0604020202020204" pitchFamily="34" charset="0"/>
        <a:buChar char="•"/>
        <a:defRPr>
          <a:solidFill>
            <a:srgbClr val="0042C8"/>
          </a:solidFill>
          <a:latin typeface="+mn-lt"/>
          <a:ea typeface="MS PGothic" pitchFamily="34" charset="-128"/>
        </a:defRPr>
      </a:lvl4pPr>
      <a:lvl5pPr marL="2057400" indent="-228600" algn="l" rtl="0" eaLnBrk="1" fontAlgn="base" hangingPunct="1">
        <a:lnSpc>
          <a:spcPct val="130000"/>
        </a:lnSpc>
        <a:spcBef>
          <a:spcPct val="20000"/>
        </a:spcBef>
        <a:spcAft>
          <a:spcPct val="0"/>
        </a:spcAft>
        <a:buClr>
          <a:srgbClr val="6BB1C9"/>
        </a:buClr>
        <a:buFont typeface="Arial" panose="020B0604020202020204" pitchFamily="34" charset="0"/>
        <a:buChar char="•"/>
        <a:defRPr>
          <a:solidFill>
            <a:srgbClr val="0042C8"/>
          </a:solidFill>
          <a:latin typeface="+mn-lt"/>
          <a:ea typeface="MS PGothic" pitchFamily="34" charset="-128"/>
        </a:defRPr>
      </a:lvl5pPr>
      <a:lvl6pPr marL="2514600" indent="-228600" algn="l" rtl="0" eaLnBrk="1" fontAlgn="base" hangingPunct="1">
        <a:lnSpc>
          <a:spcPct val="130000"/>
        </a:lnSpc>
        <a:spcBef>
          <a:spcPct val="20000"/>
        </a:spcBef>
        <a:spcAft>
          <a:spcPct val="0"/>
        </a:spcAft>
        <a:buClr>
          <a:srgbClr val="68217A"/>
        </a:buClr>
        <a:buFont typeface="Webdings" pitchFamily="18" charset="2"/>
        <a:defRPr>
          <a:solidFill>
            <a:srgbClr val="375BB0"/>
          </a:solidFill>
          <a:latin typeface="+mn-lt"/>
        </a:defRPr>
      </a:lvl6pPr>
      <a:lvl7pPr marL="2971800" indent="-228600" algn="l" rtl="0" eaLnBrk="1" fontAlgn="base" hangingPunct="1">
        <a:lnSpc>
          <a:spcPct val="130000"/>
        </a:lnSpc>
        <a:spcBef>
          <a:spcPct val="20000"/>
        </a:spcBef>
        <a:spcAft>
          <a:spcPct val="0"/>
        </a:spcAft>
        <a:buClr>
          <a:srgbClr val="68217A"/>
        </a:buClr>
        <a:buFont typeface="Webdings" pitchFamily="18" charset="2"/>
        <a:defRPr>
          <a:solidFill>
            <a:srgbClr val="375BB0"/>
          </a:solidFill>
          <a:latin typeface="+mn-lt"/>
        </a:defRPr>
      </a:lvl7pPr>
      <a:lvl8pPr marL="3429000" indent="-228600" algn="l" rtl="0" eaLnBrk="1" fontAlgn="base" hangingPunct="1">
        <a:lnSpc>
          <a:spcPct val="130000"/>
        </a:lnSpc>
        <a:spcBef>
          <a:spcPct val="20000"/>
        </a:spcBef>
        <a:spcAft>
          <a:spcPct val="0"/>
        </a:spcAft>
        <a:buClr>
          <a:srgbClr val="68217A"/>
        </a:buClr>
        <a:buFont typeface="Webdings" pitchFamily="18" charset="2"/>
        <a:defRPr>
          <a:solidFill>
            <a:srgbClr val="375BB0"/>
          </a:solidFill>
          <a:latin typeface="+mn-lt"/>
        </a:defRPr>
      </a:lvl8pPr>
      <a:lvl9pPr marL="3886200" indent="-228600" algn="l" rtl="0" eaLnBrk="1" fontAlgn="base" hangingPunct="1">
        <a:lnSpc>
          <a:spcPct val="130000"/>
        </a:lnSpc>
        <a:spcBef>
          <a:spcPct val="20000"/>
        </a:spcBef>
        <a:spcAft>
          <a:spcPct val="0"/>
        </a:spcAft>
        <a:buClr>
          <a:srgbClr val="68217A"/>
        </a:buClr>
        <a:buFont typeface="Webdings" pitchFamily="18" charset="2"/>
        <a:defRPr>
          <a:solidFill>
            <a:srgbClr val="375BB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6082" name="AutoShape 2" descr="Here is the link for Sunday's sermon &amp;... - Van Riper Ellis ...">
            <a:extLst>
              <a:ext uri="{FF2B5EF4-FFF2-40B4-BE49-F238E27FC236}">
                <a16:creationId xmlns="" xmlns:a16="http://schemas.microsoft.com/office/drawing/2014/main" id="{1EF9A5D6-E315-4D0E-B3A3-BE1484A2EC00}"/>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Garamond" panose="02020404030301010803" pitchFamily="18" charset="0"/>
              <a:ea typeface="SimSun" panose="02010600030101010101" pitchFamily="2" charset="-122"/>
              <a:cs typeface="Arial" panose="020B0604020202020204" pitchFamily="34" charset="0"/>
            </a:endParaRPr>
          </a:p>
        </p:txBody>
      </p:sp>
      <p:sp>
        <p:nvSpPr>
          <p:cNvPr id="46083" name="AutoShape 4" descr="Here is the link for Sunday's sermon &amp;... - Van Riper Ellis ...">
            <a:extLst>
              <a:ext uri="{FF2B5EF4-FFF2-40B4-BE49-F238E27FC236}">
                <a16:creationId xmlns="" xmlns:a16="http://schemas.microsoft.com/office/drawing/2014/main" id="{9F627181-4AD7-414E-92BA-AA8043BFDB69}"/>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Garamond" panose="02020404030301010803" pitchFamily="18" charset="0"/>
              <a:ea typeface="SimSun" panose="02010600030101010101" pitchFamily="2" charset="-122"/>
              <a:cs typeface="Arial" panose="020B0604020202020204" pitchFamily="34" charset="0"/>
            </a:endParaRPr>
          </a:p>
        </p:txBody>
      </p:sp>
      <p:pic>
        <p:nvPicPr>
          <p:cNvPr id="46084" name="Picture 3">
            <a:extLst>
              <a:ext uri="{FF2B5EF4-FFF2-40B4-BE49-F238E27FC236}">
                <a16:creationId xmlns="" xmlns:a16="http://schemas.microsoft.com/office/drawing/2014/main" id="{E1CF20EF-0EF4-4091-B925-0ED8B5C125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5" y="2819400"/>
            <a:ext cx="8475663" cy="281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3" name="TextBox 6">
            <a:extLst>
              <a:ext uri="{FF2B5EF4-FFF2-40B4-BE49-F238E27FC236}">
                <a16:creationId xmlns="" xmlns:a16="http://schemas.microsoft.com/office/drawing/2014/main" id="{3AA752A4-01D8-4B11-9B06-8E6691D0A772}"/>
              </a:ext>
            </a:extLst>
          </p:cNvPr>
          <p:cNvSpPr txBox="1">
            <a:spLocks noChangeArrowheads="1"/>
          </p:cNvSpPr>
          <p:nvPr/>
        </p:nvSpPr>
        <p:spPr bwMode="auto">
          <a:xfrm>
            <a:off x="2913063" y="1270000"/>
            <a:ext cx="3570287" cy="1108075"/>
          </a:xfrm>
          <a:prstGeom prst="rect">
            <a:avLst/>
          </a:prstGeom>
          <a:noFill/>
          <a:ln>
            <a:noFill/>
          </a:ln>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en-US" sz="6600" b="1" i="0" u="none" strike="noStrike" kern="1200" cap="none" spc="0" normalizeH="0" baseline="0" noProof="0" dirty="0">
                <a:ln>
                  <a:noFill/>
                </a:ln>
                <a:solidFill>
                  <a:srgbClr val="F2F2F2"/>
                </a:solidFill>
                <a:effectLst>
                  <a:outerShdw blurRad="38100" dist="38100" dir="2700000" algn="tl">
                    <a:srgbClr val="000000">
                      <a:alpha val="43137"/>
                    </a:srgbClr>
                  </a:outerShdw>
                </a:effectLst>
                <a:uLnTx/>
                <a:uFillTx/>
                <a:latin typeface="Garamond" panose="02020404030301010803" pitchFamily="18" charset="0"/>
                <a:ea typeface="SimSun" panose="02010600030101010101" pitchFamily="2" charset="-122"/>
                <a:cs typeface="Arial" panose="020B0604020202020204" pitchFamily="34" charset="0"/>
              </a:rPr>
              <a:t>主日信息</a:t>
            </a:r>
            <a:endParaRPr kumimoji="0" lang="en-US" altLang="en-US" sz="6600" b="1" i="0" u="none" strike="noStrike" kern="1200" cap="none" spc="0" normalizeH="0" baseline="0" noProof="0" dirty="0">
              <a:ln>
                <a:noFill/>
              </a:ln>
              <a:solidFill>
                <a:srgbClr val="F2F2F2"/>
              </a:solidFill>
              <a:effectLst>
                <a:outerShdw blurRad="38100" dist="38100" dir="2700000" algn="tl">
                  <a:srgbClr val="000000">
                    <a:alpha val="43137"/>
                  </a:srgbClr>
                </a:outerShdw>
              </a:effectLst>
              <a:uLnTx/>
              <a:uFillTx/>
              <a:latin typeface="Garamond" panose="02020404030301010803" pitchFamily="18" charset="0"/>
              <a:ea typeface="SimSun" panose="02010600030101010101" pitchFamily="2" charset="-122"/>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路加福音 </a:t>
            </a:r>
            <a:r>
              <a:rPr lang="en-US" altLang="zh-CN" sz="3400" b="1" u="sng" dirty="0">
                <a:solidFill>
                  <a:schemeClr val="bg1"/>
                </a:solidFill>
                <a:ea typeface="微软雅黑" panose="020B0503020204020204" pitchFamily="34" charset="-122"/>
              </a:rPr>
              <a:t>Luke 14:25-26】</a:t>
            </a:r>
          </a:p>
          <a:p>
            <a:pPr algn="l">
              <a:lnSpc>
                <a:spcPct val="112000"/>
              </a:lnSpc>
            </a:pPr>
            <a:r>
              <a:rPr lang="en-US" altLang="zh-CN" sz="3400" b="1" dirty="0">
                <a:solidFill>
                  <a:srgbClr val="FFFF00"/>
                </a:solidFill>
                <a:ea typeface="微软雅黑" panose="020B0503020204020204" pitchFamily="34" charset="-122"/>
              </a:rPr>
              <a:t>25 </a:t>
            </a:r>
            <a:r>
              <a:rPr lang="zh-CN" altLang="en-US" sz="3400" b="1" dirty="0">
                <a:solidFill>
                  <a:srgbClr val="FFFF00"/>
                </a:solidFill>
                <a:ea typeface="微软雅黑" panose="020B0503020204020204" pitchFamily="34" charset="-122"/>
              </a:rPr>
              <a:t>有極多的人和耶穌同行。祂轉過來對他們說：</a:t>
            </a:r>
          </a:p>
          <a:p>
            <a:pPr algn="l">
              <a:lnSpc>
                <a:spcPct val="100000"/>
              </a:lnSpc>
            </a:pPr>
            <a:r>
              <a:rPr lang="en-US" altLang="zh-CN" sz="3400" b="1" dirty="0">
                <a:solidFill>
                  <a:schemeClr val="bg1"/>
                </a:solidFill>
                <a:ea typeface="微软雅黑" panose="020B0503020204020204" pitchFamily="34" charset="-122"/>
              </a:rPr>
              <a:t>Now great multitudes went with Him. And He turned and said to them,</a:t>
            </a:r>
          </a:p>
          <a:p>
            <a:pPr algn="l">
              <a:lnSpc>
                <a:spcPct val="112000"/>
              </a:lnSpc>
            </a:pPr>
            <a:r>
              <a:rPr lang="en-US" altLang="zh-CN" sz="3400" b="1" dirty="0">
                <a:solidFill>
                  <a:srgbClr val="FFFF00"/>
                </a:solidFill>
                <a:ea typeface="微软雅黑" panose="020B0503020204020204" pitchFamily="34" charset="-122"/>
              </a:rPr>
              <a:t>26 “</a:t>
            </a:r>
            <a:r>
              <a:rPr lang="zh-CN" altLang="en-US" sz="3400" b="1" dirty="0">
                <a:solidFill>
                  <a:srgbClr val="FFFF00"/>
                </a:solidFill>
                <a:ea typeface="微软雅黑" panose="020B0503020204020204" pitchFamily="34" charset="-122"/>
              </a:rPr>
              <a:t>人到我這裏來，若不愛我勝過愛自己的父母、妻子、兒女、弟兄、姐妹和自己的性命，就不能作我的門徒（“愛我勝過愛”原文作“恨”）；</a:t>
            </a: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If anyone comes to Me and does not hate his father and mother, wife and children, brothers and sisters, yes, and his own life also, he cannot be My disciple.</a:t>
            </a:r>
          </a:p>
        </p:txBody>
      </p:sp>
    </p:spTree>
    <p:extLst>
      <p:ext uri="{BB962C8B-B14F-4D97-AF65-F5344CB8AC3E}">
        <p14:creationId xmlns:p14="http://schemas.microsoft.com/office/powerpoint/2010/main" val="305605022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使徒行傳 </a:t>
            </a:r>
            <a:r>
              <a:rPr lang="en-US" altLang="zh-CN" sz="3400" b="1" u="sng" dirty="0">
                <a:solidFill>
                  <a:schemeClr val="bg1"/>
                </a:solidFill>
                <a:ea typeface="微软雅黑" panose="020B0503020204020204" pitchFamily="34" charset="-122"/>
              </a:rPr>
              <a:t>Acts 1:3</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6】</a:t>
            </a:r>
          </a:p>
          <a:p>
            <a:pPr algn="l">
              <a:lnSpc>
                <a:spcPct val="112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祂受害之後，用許多的憑據將自己活活地顯給使徒看，四十天之久向他們顯現，講說　神國的事。 </a:t>
            </a:r>
            <a:r>
              <a:rPr lang="en-US" altLang="zh-CN" sz="3200" b="1" dirty="0">
                <a:solidFill>
                  <a:schemeClr val="bg1"/>
                </a:solidFill>
                <a:ea typeface="微软雅黑" panose="020B0503020204020204" pitchFamily="34" charset="-122"/>
              </a:rPr>
              <a:t>to whom He also presented Himself alive after His suffering by many infallible proofs, being seen by them during forty days and speaking of the things pertaining to the kingdom of God.</a:t>
            </a:r>
          </a:p>
          <a:p>
            <a:pPr algn="l">
              <a:lnSpc>
                <a:spcPct val="112000"/>
              </a:lnSpc>
            </a:pPr>
            <a:r>
              <a:rPr lang="en-US" altLang="zh-CN" sz="3400" b="1" dirty="0">
                <a:solidFill>
                  <a:srgbClr val="FFFF00"/>
                </a:solidFill>
                <a:ea typeface="微软雅黑" panose="020B0503020204020204" pitchFamily="34" charset="-122"/>
              </a:rPr>
              <a:t>6 </a:t>
            </a:r>
            <a:r>
              <a:rPr lang="zh-CN" altLang="en-US" sz="3400" b="1" dirty="0">
                <a:solidFill>
                  <a:srgbClr val="FFFF00"/>
                </a:solidFill>
                <a:ea typeface="微软雅黑" panose="020B0503020204020204" pitchFamily="34" charset="-122"/>
              </a:rPr>
              <a:t>他們聚集的時候，問耶穌說：“主啊，你復興以色列國就在這時候嗎？” </a:t>
            </a:r>
            <a:r>
              <a:rPr lang="en-US" altLang="zh-CN" sz="3200" b="1" dirty="0">
                <a:solidFill>
                  <a:schemeClr val="bg1"/>
                </a:solidFill>
                <a:ea typeface="微软雅黑" panose="020B0503020204020204" pitchFamily="34" charset="-122"/>
              </a:rPr>
              <a:t>Therefore, when they had come together, they asked Him, saying, “Lord, will You at this time restore the kingdom to Israel?”</a:t>
            </a:r>
          </a:p>
        </p:txBody>
      </p:sp>
    </p:spTree>
    <p:extLst>
      <p:ext uri="{BB962C8B-B14F-4D97-AF65-F5344CB8AC3E}">
        <p14:creationId xmlns:p14="http://schemas.microsoft.com/office/powerpoint/2010/main" val="419479136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16:23-24】</a:t>
            </a:r>
          </a:p>
          <a:p>
            <a:pPr algn="l">
              <a:lnSpc>
                <a:spcPct val="112000"/>
              </a:lnSpc>
            </a:pPr>
            <a:r>
              <a:rPr lang="en-US" altLang="zh-CN" sz="3200" b="1" dirty="0">
                <a:solidFill>
                  <a:srgbClr val="FFFF00"/>
                </a:solidFill>
                <a:ea typeface="微软雅黑" panose="020B0503020204020204" pitchFamily="34" charset="-122"/>
              </a:rPr>
              <a:t>23 </a:t>
            </a:r>
            <a:r>
              <a:rPr lang="zh-CN" altLang="en-US" sz="3200" b="1" dirty="0">
                <a:solidFill>
                  <a:srgbClr val="FFFF00"/>
                </a:solidFill>
                <a:ea typeface="微软雅黑" panose="020B0503020204020204" pitchFamily="34" charset="-122"/>
              </a:rPr>
              <a:t>耶穌轉過來，對彼得說：“撒但，退我後邊去吧！你是絆我脚的，因爲你不體貼　神的意思，只體貼人的意思。”  </a:t>
            </a:r>
            <a:r>
              <a:rPr lang="en-US" altLang="zh-CN" sz="3200" b="1" dirty="0">
                <a:solidFill>
                  <a:schemeClr val="bg1"/>
                </a:solidFill>
                <a:ea typeface="微软雅黑" panose="020B0503020204020204" pitchFamily="34" charset="-122"/>
              </a:rPr>
              <a:t>Jesus turned and said to Peter, “Get behind me, Satan! You are a stumbling block to me; you do not have in mind the concerns of God, but merely human concerns.”</a:t>
            </a:r>
          </a:p>
          <a:p>
            <a:pPr algn="l">
              <a:lnSpc>
                <a:spcPct val="112000"/>
              </a:lnSpc>
            </a:pPr>
            <a:r>
              <a:rPr lang="en-US" altLang="zh-CN" sz="3200" b="1" dirty="0">
                <a:solidFill>
                  <a:srgbClr val="FFFF00"/>
                </a:solidFill>
                <a:ea typeface="微软雅黑" panose="020B0503020204020204" pitchFamily="34" charset="-122"/>
              </a:rPr>
              <a:t>24 </a:t>
            </a:r>
            <a:r>
              <a:rPr lang="zh-CN" altLang="en-US" sz="3200" b="1" dirty="0">
                <a:solidFill>
                  <a:srgbClr val="FFFF00"/>
                </a:solidFill>
                <a:ea typeface="微软雅黑" panose="020B0503020204020204" pitchFamily="34" charset="-122"/>
              </a:rPr>
              <a:t>于是，耶穌對門徒說：“若有人要跟從我，就當舍己，背起他的十字架，來跟從我。</a:t>
            </a:r>
          </a:p>
          <a:p>
            <a:pPr algn="l">
              <a:lnSpc>
                <a:spcPct val="100000"/>
              </a:lnSpc>
            </a:pPr>
            <a:r>
              <a:rPr lang="en-US" altLang="zh-CN" sz="3200" b="1" dirty="0">
                <a:solidFill>
                  <a:schemeClr val="bg1"/>
                </a:solidFill>
                <a:ea typeface="微软雅黑" panose="020B0503020204020204" pitchFamily="34" charset="-122"/>
              </a:rPr>
              <a:t>Then Jesus said to his disciples, “Whoever wants to be my disciple must deny themselves and take up their cross and follow me.</a:t>
            </a:r>
          </a:p>
        </p:txBody>
      </p:sp>
    </p:spTree>
    <p:extLst>
      <p:ext uri="{BB962C8B-B14F-4D97-AF65-F5344CB8AC3E}">
        <p14:creationId xmlns:p14="http://schemas.microsoft.com/office/powerpoint/2010/main" val="155232771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阿摩斯書 </a:t>
            </a:r>
            <a:r>
              <a:rPr lang="en-US" altLang="zh-CN" sz="3400" b="1" u="sng" dirty="0">
                <a:solidFill>
                  <a:schemeClr val="bg1"/>
                </a:solidFill>
                <a:ea typeface="微软雅黑" panose="020B0503020204020204" pitchFamily="34" charset="-122"/>
              </a:rPr>
              <a:t>Amos 5:21-27】</a:t>
            </a:r>
          </a:p>
          <a:p>
            <a:pPr algn="l">
              <a:lnSpc>
                <a:spcPct val="112000"/>
              </a:lnSpc>
            </a:pPr>
            <a:r>
              <a:rPr lang="en-US" altLang="zh-CN" sz="3400" b="1" dirty="0">
                <a:solidFill>
                  <a:srgbClr val="FFFF00"/>
                </a:solidFill>
                <a:ea typeface="微软雅黑" panose="020B0503020204020204" pitchFamily="34" charset="-122"/>
              </a:rPr>
              <a:t>21 “</a:t>
            </a:r>
            <a:r>
              <a:rPr lang="zh-CN" altLang="en-US" sz="3400" b="1" dirty="0">
                <a:solidFill>
                  <a:srgbClr val="FFFF00"/>
                </a:solidFill>
                <a:ea typeface="微软雅黑" panose="020B0503020204020204" pitchFamily="34" charset="-122"/>
              </a:rPr>
              <a:t>我厭惡你們的節期，也不喜悅你們的嚴肅會。</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I hate, I despise your feast days, And I do not savor your sacred assemblies.</a:t>
            </a:r>
          </a:p>
          <a:p>
            <a:pPr algn="l">
              <a:lnSpc>
                <a:spcPct val="112000"/>
              </a:lnSpc>
            </a:pPr>
            <a:r>
              <a:rPr lang="en-US" altLang="zh-CN" sz="3400" b="1" dirty="0">
                <a:solidFill>
                  <a:srgbClr val="FFFF00"/>
                </a:solidFill>
                <a:ea typeface="微软雅黑" panose="020B0503020204020204" pitchFamily="34" charset="-122"/>
              </a:rPr>
              <a:t>22 </a:t>
            </a:r>
            <a:r>
              <a:rPr lang="zh-CN" altLang="en-US" sz="3400" b="1" dirty="0">
                <a:solidFill>
                  <a:srgbClr val="FFFF00"/>
                </a:solidFill>
                <a:ea typeface="微软雅黑" panose="020B0503020204020204" pitchFamily="34" charset="-122"/>
              </a:rPr>
              <a:t>你們雖然向我獻燔祭和素祭，我却不悅納，也不顧你們用肥畜獻的平安祭。</a:t>
            </a:r>
          </a:p>
          <a:p>
            <a:pPr algn="l">
              <a:lnSpc>
                <a:spcPct val="112000"/>
              </a:lnSpc>
            </a:pPr>
            <a:r>
              <a:rPr lang="en-US" altLang="zh-CN" sz="3400" b="1" dirty="0">
                <a:solidFill>
                  <a:schemeClr val="bg1"/>
                </a:solidFill>
                <a:ea typeface="微软雅黑" panose="020B0503020204020204" pitchFamily="34" charset="-122"/>
              </a:rPr>
              <a:t>Though you offer Me burnt offerings and your grain offerings, I will not accept them, Nor will I regard your fattened peace offerings.</a:t>
            </a:r>
          </a:p>
        </p:txBody>
      </p:sp>
    </p:spTree>
    <p:extLst>
      <p:ext uri="{BB962C8B-B14F-4D97-AF65-F5344CB8AC3E}">
        <p14:creationId xmlns:p14="http://schemas.microsoft.com/office/powerpoint/2010/main" val="276812921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阿摩斯書 </a:t>
            </a:r>
            <a:r>
              <a:rPr lang="en-US" altLang="zh-CN" sz="3400" b="1" u="sng" dirty="0">
                <a:solidFill>
                  <a:schemeClr val="bg1"/>
                </a:solidFill>
                <a:ea typeface="微软雅黑" panose="020B0503020204020204" pitchFamily="34" charset="-122"/>
              </a:rPr>
              <a:t>Amos 5:21-27】</a:t>
            </a:r>
          </a:p>
          <a:p>
            <a:pPr algn="l">
              <a:lnSpc>
                <a:spcPct val="112000"/>
              </a:lnSpc>
            </a:pPr>
            <a:r>
              <a:rPr lang="en-US" altLang="zh-CN" sz="3400" b="1" dirty="0">
                <a:solidFill>
                  <a:srgbClr val="FFFF00"/>
                </a:solidFill>
                <a:ea typeface="微软雅黑" panose="020B0503020204020204" pitchFamily="34" charset="-122"/>
              </a:rPr>
              <a:t>23 </a:t>
            </a:r>
            <a:r>
              <a:rPr lang="zh-CN" altLang="en-US" sz="3400" b="1" dirty="0">
                <a:solidFill>
                  <a:srgbClr val="FFFF00"/>
                </a:solidFill>
                <a:ea typeface="微软雅黑" panose="020B0503020204020204" pitchFamily="34" charset="-122"/>
              </a:rPr>
              <a:t>要使你們歌唱的聲音遠離我，因爲我不聽你們彈琴的響聲。</a:t>
            </a:r>
          </a:p>
          <a:p>
            <a:pPr algn="l">
              <a:lnSpc>
                <a:spcPct val="112000"/>
              </a:lnSpc>
            </a:pPr>
            <a:r>
              <a:rPr lang="en-US" altLang="zh-CN" sz="3400" b="1" dirty="0">
                <a:solidFill>
                  <a:schemeClr val="bg1"/>
                </a:solidFill>
                <a:ea typeface="微软雅黑" panose="020B0503020204020204" pitchFamily="34" charset="-122"/>
              </a:rPr>
              <a:t>Take away from Me the noise of your songs, For I will not hear the melody of your stringed instruments.</a:t>
            </a:r>
          </a:p>
          <a:p>
            <a:pPr algn="l">
              <a:lnSpc>
                <a:spcPct val="112000"/>
              </a:lnSpc>
            </a:pPr>
            <a:r>
              <a:rPr lang="en-US" altLang="zh-CN" sz="3400" b="1" dirty="0">
                <a:solidFill>
                  <a:srgbClr val="FFFF00"/>
                </a:solidFill>
                <a:ea typeface="微软雅黑" panose="020B0503020204020204" pitchFamily="34" charset="-122"/>
              </a:rPr>
              <a:t>24 </a:t>
            </a:r>
            <a:r>
              <a:rPr lang="zh-CN" altLang="en-US" sz="3400" b="1" dirty="0">
                <a:solidFill>
                  <a:srgbClr val="FFFF00"/>
                </a:solidFill>
                <a:ea typeface="微软雅黑" panose="020B0503020204020204" pitchFamily="34" charset="-122"/>
              </a:rPr>
              <a:t>惟願公平如大水滾滾，使公義如江河滔滔！</a:t>
            </a:r>
          </a:p>
          <a:p>
            <a:pPr algn="l">
              <a:lnSpc>
                <a:spcPct val="112000"/>
              </a:lnSpc>
            </a:pPr>
            <a:r>
              <a:rPr lang="en-US" altLang="zh-CN" sz="3400" b="1" dirty="0">
                <a:solidFill>
                  <a:schemeClr val="bg1"/>
                </a:solidFill>
                <a:ea typeface="微软雅黑" panose="020B0503020204020204" pitchFamily="34" charset="-122"/>
              </a:rPr>
              <a:t>But let justice run down like water, And righteousness like a mighty stream.</a:t>
            </a:r>
          </a:p>
        </p:txBody>
      </p:sp>
    </p:spTree>
    <p:extLst>
      <p:ext uri="{BB962C8B-B14F-4D97-AF65-F5344CB8AC3E}">
        <p14:creationId xmlns:p14="http://schemas.microsoft.com/office/powerpoint/2010/main" val="40040072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阿摩斯書 </a:t>
            </a:r>
            <a:r>
              <a:rPr lang="en-US" altLang="zh-CN" sz="3400" b="1" u="sng" dirty="0">
                <a:solidFill>
                  <a:schemeClr val="bg1"/>
                </a:solidFill>
                <a:ea typeface="微软雅黑" panose="020B0503020204020204" pitchFamily="34" charset="-122"/>
              </a:rPr>
              <a:t>Amos 5:21-27】</a:t>
            </a:r>
          </a:p>
          <a:p>
            <a:pPr algn="l">
              <a:lnSpc>
                <a:spcPct val="112000"/>
              </a:lnSpc>
            </a:pPr>
            <a:r>
              <a:rPr lang="en-US" altLang="zh-CN" sz="3400" b="1" dirty="0">
                <a:solidFill>
                  <a:srgbClr val="FFFF00"/>
                </a:solidFill>
                <a:ea typeface="微软雅黑" panose="020B0503020204020204" pitchFamily="34" charset="-122"/>
              </a:rPr>
              <a:t>25 “</a:t>
            </a:r>
            <a:r>
              <a:rPr lang="zh-CN" altLang="en-US" sz="3400" b="1" dirty="0">
                <a:solidFill>
                  <a:srgbClr val="FFFF00"/>
                </a:solidFill>
                <a:ea typeface="微软雅黑" panose="020B0503020204020204" pitchFamily="34" charset="-122"/>
              </a:rPr>
              <a:t>以色列家啊，你們在曠野四十年，豈是將祭物和供物獻給我呢？</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Did you offer Me sacrifices and offerings In the wilderness forty years, O house of Israel?</a:t>
            </a:r>
          </a:p>
          <a:p>
            <a:pPr algn="l">
              <a:lnSpc>
                <a:spcPct val="112000"/>
              </a:lnSpc>
            </a:pPr>
            <a:r>
              <a:rPr lang="en-US" altLang="zh-CN" sz="3400" b="1" dirty="0">
                <a:solidFill>
                  <a:srgbClr val="FFFF00"/>
                </a:solidFill>
                <a:ea typeface="微软雅黑" panose="020B0503020204020204" pitchFamily="34" charset="-122"/>
              </a:rPr>
              <a:t>26 </a:t>
            </a:r>
            <a:r>
              <a:rPr lang="zh-CN" altLang="en-US" sz="3400" b="1" dirty="0">
                <a:solidFill>
                  <a:srgbClr val="FFFF00"/>
                </a:solidFill>
                <a:ea typeface="微软雅黑" panose="020B0503020204020204" pitchFamily="34" charset="-122"/>
              </a:rPr>
              <a:t>你們抬著爲自己所造之摩洛的帳幕和偶像的龕，幷你們的神星。</a:t>
            </a:r>
          </a:p>
          <a:p>
            <a:pPr algn="l">
              <a:lnSpc>
                <a:spcPct val="112000"/>
              </a:lnSpc>
            </a:pPr>
            <a:r>
              <a:rPr lang="en-US" altLang="zh-CN" sz="3400" b="1" dirty="0">
                <a:solidFill>
                  <a:schemeClr val="bg1"/>
                </a:solidFill>
                <a:ea typeface="微软雅黑" panose="020B0503020204020204" pitchFamily="34" charset="-122"/>
              </a:rPr>
              <a:t>You also carried </a:t>
            </a:r>
            <a:r>
              <a:rPr lang="en-US" altLang="zh-CN" sz="3400" b="1" dirty="0" err="1">
                <a:solidFill>
                  <a:schemeClr val="bg1"/>
                </a:solidFill>
                <a:ea typeface="微软雅黑" panose="020B0503020204020204" pitchFamily="34" charset="-122"/>
              </a:rPr>
              <a:t>Sikkuth</a:t>
            </a:r>
            <a:r>
              <a:rPr lang="en-US" altLang="zh-CN" sz="3400" b="1" dirty="0">
                <a:solidFill>
                  <a:schemeClr val="bg1"/>
                </a:solidFill>
                <a:ea typeface="微软雅黑" panose="020B0503020204020204" pitchFamily="34" charset="-122"/>
              </a:rPr>
              <a:t> your king And </a:t>
            </a:r>
            <a:r>
              <a:rPr lang="en-US" altLang="zh-CN" sz="3400" b="1" dirty="0" err="1">
                <a:solidFill>
                  <a:schemeClr val="bg1"/>
                </a:solidFill>
                <a:ea typeface="微软雅黑" panose="020B0503020204020204" pitchFamily="34" charset="-122"/>
              </a:rPr>
              <a:t>Chiun</a:t>
            </a:r>
            <a:r>
              <a:rPr lang="en-US" altLang="zh-CN" sz="3400" b="1" dirty="0">
                <a:solidFill>
                  <a:schemeClr val="bg1"/>
                </a:solidFill>
                <a:ea typeface="微软雅黑" panose="020B0503020204020204" pitchFamily="34" charset="-122"/>
              </a:rPr>
              <a:t>, your idols, The star of your gods, Which you made for yourselves.</a:t>
            </a:r>
          </a:p>
        </p:txBody>
      </p:sp>
    </p:spTree>
    <p:extLst>
      <p:ext uri="{BB962C8B-B14F-4D97-AF65-F5344CB8AC3E}">
        <p14:creationId xmlns:p14="http://schemas.microsoft.com/office/powerpoint/2010/main" val="295007188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阿摩斯書 </a:t>
            </a:r>
            <a:r>
              <a:rPr lang="en-US" altLang="zh-CN" sz="3400" b="1" u="sng" dirty="0">
                <a:solidFill>
                  <a:schemeClr val="bg1"/>
                </a:solidFill>
                <a:ea typeface="微软雅黑" panose="020B0503020204020204" pitchFamily="34" charset="-122"/>
              </a:rPr>
              <a:t>Amos 5:21-27】</a:t>
            </a:r>
          </a:p>
          <a:p>
            <a:pPr algn="l">
              <a:lnSpc>
                <a:spcPct val="112000"/>
              </a:lnSpc>
            </a:pPr>
            <a:r>
              <a:rPr lang="en-US" altLang="zh-CN" sz="3400" b="1" dirty="0">
                <a:solidFill>
                  <a:srgbClr val="FFFF00"/>
                </a:solidFill>
                <a:ea typeface="微软雅黑" panose="020B0503020204020204" pitchFamily="34" charset="-122"/>
              </a:rPr>
              <a:t>27 </a:t>
            </a:r>
            <a:r>
              <a:rPr lang="zh-CN" altLang="en-US" sz="3400" b="1" dirty="0">
                <a:solidFill>
                  <a:srgbClr val="FFFF00"/>
                </a:solidFill>
                <a:ea typeface="微软雅黑" panose="020B0503020204020204" pitchFamily="34" charset="-122"/>
              </a:rPr>
              <a:t>所以我要把你們擄到大馬士革以外。”這是耶和華名爲萬軍之　神說的。</a:t>
            </a:r>
          </a:p>
          <a:p>
            <a:pPr algn="l">
              <a:lnSpc>
                <a:spcPct val="112000"/>
              </a:lnSpc>
            </a:pPr>
            <a:r>
              <a:rPr lang="en-US" altLang="zh-CN" sz="3400" b="1" dirty="0">
                <a:solidFill>
                  <a:schemeClr val="bg1"/>
                </a:solidFill>
                <a:ea typeface="微软雅黑" panose="020B0503020204020204" pitchFamily="34" charset="-122"/>
              </a:rPr>
              <a:t>Therefore I will send you into captivity beyond </a:t>
            </a:r>
            <a:r>
              <a:rPr lang="en-US" altLang="zh-CN" sz="3400" b="1" dirty="0" err="1">
                <a:solidFill>
                  <a:schemeClr val="bg1"/>
                </a:solidFill>
                <a:ea typeface="微软雅黑" panose="020B0503020204020204" pitchFamily="34" charset="-122"/>
              </a:rPr>
              <a:t>Damascus,”Says</a:t>
            </a:r>
            <a:r>
              <a:rPr lang="en-US" altLang="zh-CN" sz="3400" b="1" dirty="0">
                <a:solidFill>
                  <a:schemeClr val="bg1"/>
                </a:solidFill>
                <a:ea typeface="微软雅黑" panose="020B0503020204020204" pitchFamily="34" charset="-122"/>
              </a:rPr>
              <a:t> the Lord, whose name is the God of hosts.</a:t>
            </a:r>
          </a:p>
        </p:txBody>
      </p:sp>
    </p:spTree>
    <p:extLst>
      <p:ext uri="{BB962C8B-B14F-4D97-AF65-F5344CB8AC3E}">
        <p14:creationId xmlns:p14="http://schemas.microsoft.com/office/powerpoint/2010/main" val="410721268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5:8】</a:t>
            </a:r>
          </a:p>
          <a:p>
            <a:pPr algn="l">
              <a:lnSpc>
                <a:spcPct val="112000"/>
              </a:lnSpc>
            </a:pPr>
            <a:r>
              <a:rPr lang="zh-CN" altLang="en-US" sz="3400" b="1" dirty="0">
                <a:solidFill>
                  <a:srgbClr val="FFFF00"/>
                </a:solidFill>
                <a:ea typeface="微软雅黑" panose="020B0503020204020204" pitchFamily="34" charset="-122"/>
              </a:rPr>
              <a:t>清心的人有福了，因爲他們必得見　神。</a:t>
            </a:r>
          </a:p>
          <a:p>
            <a:pPr algn="l">
              <a:lnSpc>
                <a:spcPct val="112000"/>
              </a:lnSpc>
            </a:pPr>
            <a:r>
              <a:rPr lang="en-US" altLang="zh-CN" sz="3400" b="1" dirty="0">
                <a:solidFill>
                  <a:schemeClr val="bg1"/>
                </a:solidFill>
                <a:ea typeface="微软雅黑" panose="020B0503020204020204" pitchFamily="34" charset="-122"/>
              </a:rPr>
              <a:t>Blessed are the pure in heart, For they shall see God.</a:t>
            </a:r>
          </a:p>
        </p:txBody>
      </p:sp>
    </p:spTree>
    <p:extLst>
      <p:ext uri="{BB962C8B-B14F-4D97-AF65-F5344CB8AC3E}">
        <p14:creationId xmlns:p14="http://schemas.microsoft.com/office/powerpoint/2010/main" val="46306955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歌羅西書 </a:t>
            </a:r>
            <a:r>
              <a:rPr lang="en-US" altLang="zh-CN" sz="3400" b="1" u="sng" dirty="0">
                <a:solidFill>
                  <a:schemeClr val="bg1"/>
                </a:solidFill>
                <a:ea typeface="微软雅黑" panose="020B0503020204020204" pitchFamily="34" charset="-122"/>
              </a:rPr>
              <a:t>Colossians 3:2-5】</a:t>
            </a:r>
          </a:p>
          <a:p>
            <a:pPr algn="l">
              <a:lnSpc>
                <a:spcPct val="112000"/>
              </a:lnSpc>
            </a:pPr>
            <a:r>
              <a:rPr lang="en-US" altLang="zh-CN" sz="3400" b="1" dirty="0">
                <a:solidFill>
                  <a:srgbClr val="FFFF00"/>
                </a:solidFill>
                <a:ea typeface="微软雅黑" panose="020B0503020204020204" pitchFamily="34" charset="-122"/>
              </a:rPr>
              <a:t>2 </a:t>
            </a:r>
            <a:r>
              <a:rPr lang="zh-CN" altLang="en-US" sz="3400" b="1" dirty="0">
                <a:solidFill>
                  <a:srgbClr val="FFFF00"/>
                </a:solidFill>
                <a:ea typeface="微软雅黑" panose="020B0503020204020204" pitchFamily="34" charset="-122"/>
              </a:rPr>
              <a:t>你們要思念上面的事，不要思念地上的事。</a:t>
            </a:r>
          </a:p>
          <a:p>
            <a:pPr algn="l">
              <a:lnSpc>
                <a:spcPct val="112000"/>
              </a:lnSpc>
            </a:pPr>
            <a:r>
              <a:rPr lang="en-US" altLang="zh-CN" sz="3400" b="1" dirty="0">
                <a:solidFill>
                  <a:schemeClr val="bg1"/>
                </a:solidFill>
                <a:ea typeface="微软雅黑" panose="020B0503020204020204" pitchFamily="34" charset="-122"/>
              </a:rPr>
              <a:t>Set your mind on things above, not on things on the earth.</a:t>
            </a:r>
          </a:p>
          <a:p>
            <a:pPr algn="l">
              <a:lnSpc>
                <a:spcPct val="112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因爲你們已經死了，你們的生命與基督一同藏在　神裏面。</a:t>
            </a:r>
          </a:p>
          <a:p>
            <a:pPr algn="l">
              <a:lnSpc>
                <a:spcPct val="112000"/>
              </a:lnSpc>
            </a:pPr>
            <a:r>
              <a:rPr lang="en-US" altLang="zh-CN" sz="3400" b="1" dirty="0">
                <a:solidFill>
                  <a:schemeClr val="bg1"/>
                </a:solidFill>
                <a:ea typeface="微软雅黑" panose="020B0503020204020204" pitchFamily="34" charset="-122"/>
              </a:rPr>
              <a:t>For you died, and your life is hidden with Christ in God.</a:t>
            </a:r>
          </a:p>
        </p:txBody>
      </p:sp>
    </p:spTree>
    <p:extLst>
      <p:ext uri="{BB962C8B-B14F-4D97-AF65-F5344CB8AC3E}">
        <p14:creationId xmlns:p14="http://schemas.microsoft.com/office/powerpoint/2010/main" val="347870377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歌羅西書 </a:t>
            </a:r>
            <a:r>
              <a:rPr lang="en-US" altLang="zh-CN" sz="3400" b="1" u="sng" dirty="0">
                <a:solidFill>
                  <a:schemeClr val="bg1"/>
                </a:solidFill>
                <a:ea typeface="微软雅黑" panose="020B0503020204020204" pitchFamily="34" charset="-122"/>
              </a:rPr>
              <a:t>Colossians 3:2-5】</a:t>
            </a:r>
          </a:p>
          <a:p>
            <a:pPr algn="l">
              <a:lnSpc>
                <a:spcPct val="112000"/>
              </a:lnSpc>
            </a:pPr>
            <a:r>
              <a:rPr lang="en-US" altLang="zh-CN" sz="3400" b="1" dirty="0">
                <a:solidFill>
                  <a:srgbClr val="FFFF00"/>
                </a:solidFill>
                <a:ea typeface="微软雅黑" panose="020B0503020204020204" pitchFamily="34" charset="-122"/>
              </a:rPr>
              <a:t>4 </a:t>
            </a:r>
            <a:r>
              <a:rPr lang="zh-CN" altLang="en-US" sz="3400" b="1" dirty="0">
                <a:solidFill>
                  <a:srgbClr val="FFFF00"/>
                </a:solidFill>
                <a:ea typeface="微软雅黑" panose="020B0503020204020204" pitchFamily="34" charset="-122"/>
              </a:rPr>
              <a:t>基督是我們的生命，祂顯現的時候，你們也要與祂一同顯現在榮耀裏。</a:t>
            </a:r>
          </a:p>
          <a:p>
            <a:pPr algn="l">
              <a:lnSpc>
                <a:spcPct val="112000"/>
              </a:lnSpc>
            </a:pPr>
            <a:r>
              <a:rPr lang="en-US" altLang="zh-CN" sz="3400" b="1" dirty="0">
                <a:solidFill>
                  <a:schemeClr val="bg1"/>
                </a:solidFill>
                <a:ea typeface="微软雅黑" panose="020B0503020204020204" pitchFamily="34" charset="-122"/>
              </a:rPr>
              <a:t>When Christ who is our life appears, then you also will appear with Him in glory.</a:t>
            </a:r>
          </a:p>
          <a:p>
            <a:pPr algn="l">
              <a:lnSpc>
                <a:spcPct val="112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所以要治死你們在地上的肢體，就如淫亂、污穢、邪情、惡欲和貪婪，貪婪就與拜偶像一樣。</a:t>
            </a:r>
          </a:p>
          <a:p>
            <a:pPr algn="l">
              <a:lnSpc>
                <a:spcPct val="112000"/>
              </a:lnSpc>
            </a:pPr>
            <a:r>
              <a:rPr lang="en-US" altLang="zh-CN" sz="3400" b="1" dirty="0">
                <a:solidFill>
                  <a:schemeClr val="bg1"/>
                </a:solidFill>
                <a:ea typeface="微软雅黑" panose="020B0503020204020204" pitchFamily="34" charset="-122"/>
              </a:rPr>
              <a:t>Therefore put to death your members which are on the earth: fornication, uncleanness, passion, evil desire, and covetousness, which is idolatry.</a:t>
            </a:r>
          </a:p>
        </p:txBody>
      </p:sp>
    </p:spTree>
    <p:extLst>
      <p:ext uri="{BB962C8B-B14F-4D97-AF65-F5344CB8AC3E}">
        <p14:creationId xmlns:p14="http://schemas.microsoft.com/office/powerpoint/2010/main" val="17488640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b="1" dirty="0">
                <a:solidFill>
                  <a:srgbClr val="FFFF00"/>
                </a:solidFill>
                <a:latin typeface="微软雅黑" panose="020B0503020204020204" pitchFamily="34" charset="-122"/>
                <a:ea typeface="微软雅黑" panose="020B0503020204020204" pitchFamily="34" charset="-122"/>
              </a:rPr>
              <a:t>除去偶像歸回真神</a:t>
            </a:r>
            <a:r>
              <a:rPr lang="en-US" altLang="zh-CN" b="1" dirty="0">
                <a:solidFill>
                  <a:srgbClr val="FFFF00"/>
                </a:solidFill>
                <a:latin typeface="微软雅黑" panose="020B0503020204020204" pitchFamily="34" charset="-122"/>
                <a:ea typeface="微软雅黑" panose="020B0503020204020204" pitchFamily="34" charset="-122"/>
              </a:rPr>
              <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Cut Off Our Idols And Return to God</a:t>
            </a:r>
            <a:endParaRPr lang="zh-CN" altLang="en-US"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1/2/2022</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以賽亞書 </a:t>
            </a:r>
            <a:r>
              <a:rPr lang="en-US" altLang="zh-CN" sz="3400" b="1" u="sng" dirty="0">
                <a:solidFill>
                  <a:schemeClr val="bg1"/>
                </a:solidFill>
                <a:ea typeface="微软雅黑" panose="020B0503020204020204" pitchFamily="34" charset="-122"/>
              </a:rPr>
              <a:t>Isaiah 17:7-8】</a:t>
            </a:r>
          </a:p>
          <a:p>
            <a:pPr algn="l">
              <a:lnSpc>
                <a:spcPct val="112000"/>
              </a:lnSpc>
            </a:pPr>
            <a:r>
              <a:rPr lang="en-US" altLang="zh-CN" sz="3400" b="1" dirty="0">
                <a:solidFill>
                  <a:srgbClr val="FFFF00"/>
                </a:solidFill>
                <a:ea typeface="微软雅黑" panose="020B0503020204020204" pitchFamily="34" charset="-122"/>
              </a:rPr>
              <a:t>7 </a:t>
            </a:r>
            <a:r>
              <a:rPr lang="zh-CN" altLang="en-US" sz="3400" b="1" dirty="0">
                <a:solidFill>
                  <a:srgbClr val="FFFF00"/>
                </a:solidFill>
                <a:ea typeface="微软雅黑" panose="020B0503020204020204" pitchFamily="34" charset="-122"/>
              </a:rPr>
              <a:t>當那日，人必仰望造他們的主，眼目重看以色列的聖者。</a:t>
            </a:r>
          </a:p>
          <a:p>
            <a:pPr algn="l">
              <a:lnSpc>
                <a:spcPct val="112000"/>
              </a:lnSpc>
            </a:pPr>
            <a:r>
              <a:rPr lang="en-US" altLang="zh-CN" sz="3400" b="1" dirty="0">
                <a:solidFill>
                  <a:schemeClr val="bg1"/>
                </a:solidFill>
                <a:ea typeface="微软雅黑" panose="020B0503020204020204" pitchFamily="34" charset="-122"/>
              </a:rPr>
              <a:t>In that day a man will look to his Maker, And his eyes will have respect for the Holy One of Israel.</a:t>
            </a:r>
          </a:p>
          <a:p>
            <a:pPr algn="l">
              <a:lnSpc>
                <a:spcPct val="112000"/>
              </a:lnSpc>
            </a:pPr>
            <a:r>
              <a:rPr lang="en-US" altLang="zh-CN" sz="3400" b="1" dirty="0">
                <a:solidFill>
                  <a:srgbClr val="FFFF00"/>
                </a:solidFill>
                <a:ea typeface="微软雅黑" panose="020B0503020204020204" pitchFamily="34" charset="-122"/>
              </a:rPr>
              <a:t>8 </a:t>
            </a:r>
            <a:r>
              <a:rPr lang="zh-CN" altLang="en-US" sz="3400" b="1" dirty="0">
                <a:solidFill>
                  <a:srgbClr val="FFFF00"/>
                </a:solidFill>
                <a:ea typeface="微软雅黑" panose="020B0503020204020204" pitchFamily="34" charset="-122"/>
              </a:rPr>
              <a:t>他們必不仰望祭壇，就是自己手所築的，也不重看自己指頭所作的，無論是木偶、是日像。</a:t>
            </a:r>
          </a:p>
          <a:p>
            <a:pPr algn="l">
              <a:lnSpc>
                <a:spcPct val="112000"/>
              </a:lnSpc>
            </a:pPr>
            <a:r>
              <a:rPr lang="en-US" altLang="zh-CN" sz="3400" b="1" dirty="0">
                <a:solidFill>
                  <a:schemeClr val="bg1"/>
                </a:solidFill>
                <a:ea typeface="微软雅黑" panose="020B0503020204020204" pitchFamily="34" charset="-122"/>
              </a:rPr>
              <a:t>He will not look to the altars, The work of his hands; He will not respect what his fingers have made, Nor the wooden images nor the incense altars.</a:t>
            </a:r>
          </a:p>
        </p:txBody>
      </p:sp>
    </p:spTree>
    <p:extLst>
      <p:ext uri="{BB962C8B-B14F-4D97-AF65-F5344CB8AC3E}">
        <p14:creationId xmlns:p14="http://schemas.microsoft.com/office/powerpoint/2010/main" val="51167066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歌羅西書 </a:t>
            </a:r>
            <a:r>
              <a:rPr lang="en-US" altLang="zh-CN" sz="3400" b="1" u="sng" dirty="0">
                <a:solidFill>
                  <a:schemeClr val="bg1"/>
                </a:solidFill>
                <a:ea typeface="微软雅黑" panose="020B0503020204020204" pitchFamily="34" charset="-122"/>
              </a:rPr>
              <a:t>Colossians 3:2-5】</a:t>
            </a:r>
          </a:p>
          <a:p>
            <a:pPr algn="l">
              <a:lnSpc>
                <a:spcPct val="112000"/>
              </a:lnSpc>
            </a:pPr>
            <a:r>
              <a:rPr lang="en-US" altLang="zh-CN" sz="3400" b="1" dirty="0">
                <a:solidFill>
                  <a:srgbClr val="FFFF00"/>
                </a:solidFill>
                <a:ea typeface="微软雅黑" panose="020B0503020204020204" pitchFamily="34" charset="-122"/>
              </a:rPr>
              <a:t>2 </a:t>
            </a:r>
            <a:r>
              <a:rPr lang="zh-CN" altLang="en-US" sz="3400" b="1" dirty="0">
                <a:solidFill>
                  <a:srgbClr val="FFFF00"/>
                </a:solidFill>
                <a:ea typeface="微软雅黑" panose="020B0503020204020204" pitchFamily="34" charset="-122"/>
              </a:rPr>
              <a:t>你們要思念上面的事，不要思念地上的事。</a:t>
            </a:r>
          </a:p>
          <a:p>
            <a:pPr algn="l">
              <a:lnSpc>
                <a:spcPct val="112000"/>
              </a:lnSpc>
            </a:pPr>
            <a:r>
              <a:rPr lang="en-US" altLang="zh-CN" sz="3400" b="1" dirty="0">
                <a:solidFill>
                  <a:schemeClr val="bg1"/>
                </a:solidFill>
                <a:ea typeface="微软雅黑" panose="020B0503020204020204" pitchFamily="34" charset="-122"/>
              </a:rPr>
              <a:t>Set your mind on things above, not on things on the earth.</a:t>
            </a:r>
          </a:p>
          <a:p>
            <a:pPr algn="l">
              <a:lnSpc>
                <a:spcPct val="112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因爲你們已經死了，你們的生命與基督一同藏在　神裏面。</a:t>
            </a:r>
          </a:p>
          <a:p>
            <a:pPr algn="l">
              <a:lnSpc>
                <a:spcPct val="112000"/>
              </a:lnSpc>
            </a:pPr>
            <a:r>
              <a:rPr lang="en-US" altLang="zh-CN" sz="3400" b="1" dirty="0">
                <a:solidFill>
                  <a:schemeClr val="bg1"/>
                </a:solidFill>
                <a:ea typeface="微软雅黑" panose="020B0503020204020204" pitchFamily="34" charset="-122"/>
              </a:rPr>
              <a:t>For you died, and your life is hidden with Christ in God.</a:t>
            </a:r>
          </a:p>
        </p:txBody>
      </p:sp>
    </p:spTree>
    <p:extLst>
      <p:ext uri="{BB962C8B-B14F-4D97-AF65-F5344CB8AC3E}">
        <p14:creationId xmlns:p14="http://schemas.microsoft.com/office/powerpoint/2010/main" val="336346678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歌羅西書 </a:t>
            </a:r>
            <a:r>
              <a:rPr lang="en-US" altLang="zh-CN" sz="3400" b="1" u="sng" dirty="0">
                <a:solidFill>
                  <a:schemeClr val="bg1"/>
                </a:solidFill>
                <a:ea typeface="微软雅黑" panose="020B0503020204020204" pitchFamily="34" charset="-122"/>
              </a:rPr>
              <a:t>Colossians 3:2-5】</a:t>
            </a:r>
          </a:p>
          <a:p>
            <a:pPr algn="l">
              <a:lnSpc>
                <a:spcPct val="112000"/>
              </a:lnSpc>
            </a:pPr>
            <a:r>
              <a:rPr lang="en-US" altLang="zh-CN" sz="3400" b="1" dirty="0">
                <a:solidFill>
                  <a:srgbClr val="FFFF00"/>
                </a:solidFill>
                <a:ea typeface="微软雅黑" panose="020B0503020204020204" pitchFamily="34" charset="-122"/>
              </a:rPr>
              <a:t>4 </a:t>
            </a:r>
            <a:r>
              <a:rPr lang="zh-CN" altLang="en-US" sz="3400" b="1" dirty="0">
                <a:solidFill>
                  <a:srgbClr val="FFFF00"/>
                </a:solidFill>
                <a:ea typeface="微软雅黑" panose="020B0503020204020204" pitchFamily="34" charset="-122"/>
              </a:rPr>
              <a:t>基督是我們的生命，祂顯現的時候，你們也要與祂一同顯現在榮耀裏。</a:t>
            </a:r>
          </a:p>
          <a:p>
            <a:pPr algn="l">
              <a:lnSpc>
                <a:spcPct val="112000"/>
              </a:lnSpc>
            </a:pPr>
            <a:r>
              <a:rPr lang="en-US" altLang="zh-CN" sz="3400" b="1" dirty="0">
                <a:solidFill>
                  <a:schemeClr val="bg1"/>
                </a:solidFill>
                <a:ea typeface="微软雅黑" panose="020B0503020204020204" pitchFamily="34" charset="-122"/>
              </a:rPr>
              <a:t>When Christ who is our life appears, then you also will appear with Him in glory.</a:t>
            </a:r>
          </a:p>
          <a:p>
            <a:pPr algn="l">
              <a:lnSpc>
                <a:spcPct val="112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所以要治死你們在地上的肢體，就如淫亂、污穢、邪情、惡欲和貪婪，貪婪就與拜偶像一樣。</a:t>
            </a:r>
          </a:p>
          <a:p>
            <a:pPr algn="l">
              <a:lnSpc>
                <a:spcPct val="112000"/>
              </a:lnSpc>
            </a:pPr>
            <a:r>
              <a:rPr lang="en-US" altLang="zh-CN" sz="3400" b="1" dirty="0">
                <a:solidFill>
                  <a:schemeClr val="bg1"/>
                </a:solidFill>
                <a:ea typeface="微软雅黑" panose="020B0503020204020204" pitchFamily="34" charset="-122"/>
              </a:rPr>
              <a:t>Therefore put to death your members which are on the earth: fornication, uncleanness, passion, evil desire, and covetousness, which is idolatry.</a:t>
            </a:r>
          </a:p>
        </p:txBody>
      </p:sp>
    </p:spTree>
    <p:extLst>
      <p:ext uri="{BB962C8B-B14F-4D97-AF65-F5344CB8AC3E}">
        <p14:creationId xmlns:p14="http://schemas.microsoft.com/office/powerpoint/2010/main" val="70944984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以賽亞書 </a:t>
            </a:r>
            <a:r>
              <a:rPr lang="en-US" altLang="zh-CN" sz="3400" b="1" u="sng" dirty="0">
                <a:solidFill>
                  <a:schemeClr val="bg1"/>
                </a:solidFill>
                <a:ea typeface="微软雅黑" panose="020B0503020204020204" pitchFamily="34" charset="-122"/>
              </a:rPr>
              <a:t>Isaiah 17:7-8】</a:t>
            </a:r>
          </a:p>
          <a:p>
            <a:pPr algn="l">
              <a:lnSpc>
                <a:spcPct val="112000"/>
              </a:lnSpc>
            </a:pPr>
            <a:r>
              <a:rPr lang="en-US" altLang="zh-CN" sz="3400" b="1" dirty="0">
                <a:solidFill>
                  <a:srgbClr val="FFFF00"/>
                </a:solidFill>
                <a:ea typeface="微软雅黑" panose="020B0503020204020204" pitchFamily="34" charset="-122"/>
              </a:rPr>
              <a:t>7 </a:t>
            </a:r>
            <a:r>
              <a:rPr lang="zh-CN" altLang="en-US" sz="3400" b="1" dirty="0">
                <a:solidFill>
                  <a:srgbClr val="FFFF00"/>
                </a:solidFill>
                <a:ea typeface="微软雅黑" panose="020B0503020204020204" pitchFamily="34" charset="-122"/>
              </a:rPr>
              <a:t>當那日，人必仰望造他們的主，眼目重看以色列的聖者。</a:t>
            </a:r>
          </a:p>
          <a:p>
            <a:pPr algn="l">
              <a:lnSpc>
                <a:spcPct val="112000"/>
              </a:lnSpc>
            </a:pPr>
            <a:r>
              <a:rPr lang="en-US" altLang="zh-CN" sz="3400" b="1" dirty="0">
                <a:solidFill>
                  <a:schemeClr val="bg1"/>
                </a:solidFill>
                <a:ea typeface="微软雅黑" panose="020B0503020204020204" pitchFamily="34" charset="-122"/>
              </a:rPr>
              <a:t>In that day a man will look to his Maker, And his eyes will have respect for the Holy One of Israel.</a:t>
            </a:r>
          </a:p>
          <a:p>
            <a:pPr algn="l">
              <a:lnSpc>
                <a:spcPct val="112000"/>
              </a:lnSpc>
            </a:pPr>
            <a:r>
              <a:rPr lang="en-US" altLang="zh-CN" sz="3400" b="1" dirty="0">
                <a:solidFill>
                  <a:srgbClr val="FFFF00"/>
                </a:solidFill>
                <a:ea typeface="微软雅黑" panose="020B0503020204020204" pitchFamily="34" charset="-122"/>
              </a:rPr>
              <a:t>8 </a:t>
            </a:r>
            <a:r>
              <a:rPr lang="zh-CN" altLang="en-US" sz="3400" b="1" dirty="0">
                <a:solidFill>
                  <a:srgbClr val="FFFF00"/>
                </a:solidFill>
                <a:ea typeface="微软雅黑" panose="020B0503020204020204" pitchFamily="34" charset="-122"/>
              </a:rPr>
              <a:t>他們必不仰望祭壇，就是自己手所築的，也不重看自己指頭所作的，無論是木偶、是日像。</a:t>
            </a:r>
          </a:p>
          <a:p>
            <a:pPr algn="l">
              <a:lnSpc>
                <a:spcPct val="112000"/>
              </a:lnSpc>
            </a:pPr>
            <a:r>
              <a:rPr lang="en-US" altLang="zh-CN" sz="3400" b="1" dirty="0">
                <a:solidFill>
                  <a:schemeClr val="bg1"/>
                </a:solidFill>
                <a:ea typeface="微软雅黑" panose="020B0503020204020204" pitchFamily="34" charset="-122"/>
              </a:rPr>
              <a:t>He will not look to the altars, The work of his hands; He will not respect what his fingers have made, Nor the wooden images nor the incense altars.</a:t>
            </a:r>
          </a:p>
        </p:txBody>
      </p:sp>
    </p:spTree>
    <p:extLst>
      <p:ext uri="{BB962C8B-B14F-4D97-AF65-F5344CB8AC3E}">
        <p14:creationId xmlns:p14="http://schemas.microsoft.com/office/powerpoint/2010/main" val="18337567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羅馬書 </a:t>
            </a:r>
            <a:r>
              <a:rPr lang="en-US" altLang="zh-CN" sz="3400" b="1" u="sng" dirty="0">
                <a:solidFill>
                  <a:schemeClr val="bg1"/>
                </a:solidFill>
                <a:ea typeface="微软雅黑" panose="020B0503020204020204" pitchFamily="34" charset="-122"/>
              </a:rPr>
              <a:t>Romans 13:1-2】</a:t>
            </a:r>
          </a:p>
          <a:p>
            <a:pPr algn="l">
              <a:lnSpc>
                <a:spcPct val="112000"/>
              </a:lnSpc>
            </a:pPr>
            <a:r>
              <a:rPr lang="en-US" altLang="zh-CN" sz="3400" b="1" dirty="0">
                <a:solidFill>
                  <a:srgbClr val="FFFF00"/>
                </a:solidFill>
                <a:ea typeface="微软雅黑" panose="020B0503020204020204" pitchFamily="34" charset="-122"/>
              </a:rPr>
              <a:t>1 </a:t>
            </a:r>
            <a:r>
              <a:rPr lang="zh-CN" altLang="en-US" sz="3400" b="1" dirty="0">
                <a:solidFill>
                  <a:srgbClr val="FFFF00"/>
                </a:solidFill>
                <a:ea typeface="微软雅黑" panose="020B0503020204020204" pitchFamily="34" charset="-122"/>
              </a:rPr>
              <a:t>在上有權柄的，人人當順服他；因爲沒有權柄不是出于　神的，凡掌權的都是　神所命的。</a:t>
            </a:r>
          </a:p>
          <a:p>
            <a:pPr algn="l">
              <a:lnSpc>
                <a:spcPct val="100000"/>
              </a:lnSpc>
            </a:pPr>
            <a:r>
              <a:rPr lang="en-US" altLang="zh-CN" sz="3400" b="1" dirty="0">
                <a:solidFill>
                  <a:schemeClr val="bg1"/>
                </a:solidFill>
                <a:ea typeface="微软雅黑" panose="020B0503020204020204" pitchFamily="34" charset="-122"/>
              </a:rPr>
              <a:t>Let every soul be subject to the governing authorities. For there is no authority except from God, and the authorities that exist are appointed by God.</a:t>
            </a:r>
          </a:p>
          <a:p>
            <a:pPr algn="l">
              <a:lnSpc>
                <a:spcPct val="112000"/>
              </a:lnSpc>
            </a:pPr>
            <a:r>
              <a:rPr lang="en-US" altLang="zh-CN" sz="3400" b="1" dirty="0">
                <a:solidFill>
                  <a:srgbClr val="FFFF00"/>
                </a:solidFill>
                <a:ea typeface="微软雅黑" panose="020B0503020204020204" pitchFamily="34" charset="-122"/>
              </a:rPr>
              <a:t>2 </a:t>
            </a:r>
            <a:r>
              <a:rPr lang="zh-CN" altLang="en-US" sz="3400" b="1" dirty="0">
                <a:solidFill>
                  <a:srgbClr val="FFFF00"/>
                </a:solidFill>
                <a:ea typeface="微软雅黑" panose="020B0503020204020204" pitchFamily="34" charset="-122"/>
              </a:rPr>
              <a:t>所以抗拒掌權的，就是抗拒　神的命；抗拒的必自取刑罰。</a:t>
            </a:r>
            <a:r>
              <a:rPr lang="en-US" altLang="zh-CN" sz="3400" b="1" dirty="0">
                <a:solidFill>
                  <a:schemeClr val="bg1"/>
                </a:solidFill>
                <a:ea typeface="微软雅黑" panose="020B0503020204020204" pitchFamily="34" charset="-122"/>
              </a:rPr>
              <a:t>Therefore whoever resists the authority resists the ordinance of God, and those who resist will bring judgment on themselves.</a:t>
            </a:r>
          </a:p>
        </p:txBody>
      </p:sp>
    </p:spTree>
    <p:extLst>
      <p:ext uri="{BB962C8B-B14F-4D97-AF65-F5344CB8AC3E}">
        <p14:creationId xmlns:p14="http://schemas.microsoft.com/office/powerpoint/2010/main" val="351915685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馬可福音 </a:t>
            </a:r>
            <a:r>
              <a:rPr lang="en-US" altLang="zh-CN" sz="3400" b="1" u="sng" dirty="0">
                <a:solidFill>
                  <a:schemeClr val="bg1"/>
                </a:solidFill>
                <a:ea typeface="微软雅黑" panose="020B0503020204020204" pitchFamily="34" charset="-122"/>
              </a:rPr>
              <a:t>Mark 8:36-37】</a:t>
            </a:r>
          </a:p>
          <a:p>
            <a:pPr algn="l">
              <a:lnSpc>
                <a:spcPct val="112000"/>
              </a:lnSpc>
            </a:pPr>
            <a:r>
              <a:rPr lang="en-US" altLang="zh-CN" sz="3400" b="1" dirty="0">
                <a:solidFill>
                  <a:srgbClr val="FFFF00"/>
                </a:solidFill>
                <a:ea typeface="微软雅黑" panose="020B0503020204020204" pitchFamily="34" charset="-122"/>
              </a:rPr>
              <a:t>36 </a:t>
            </a:r>
            <a:r>
              <a:rPr lang="zh-CN" altLang="en-US" sz="3400" b="1" dirty="0">
                <a:solidFill>
                  <a:srgbClr val="FFFF00"/>
                </a:solidFill>
                <a:ea typeface="微软雅黑" panose="020B0503020204020204" pitchFamily="34" charset="-122"/>
              </a:rPr>
              <a:t>人就是賺得全世界，賠上自己的生命，有什麽益處呢？</a:t>
            </a:r>
          </a:p>
          <a:p>
            <a:pPr algn="l">
              <a:lnSpc>
                <a:spcPct val="112000"/>
              </a:lnSpc>
            </a:pPr>
            <a:r>
              <a:rPr lang="en-US" altLang="zh-CN" sz="3400" b="1" dirty="0">
                <a:solidFill>
                  <a:schemeClr val="bg1"/>
                </a:solidFill>
                <a:ea typeface="微软雅黑" panose="020B0503020204020204" pitchFamily="34" charset="-122"/>
              </a:rPr>
              <a:t>For what will it profit a man if he gains the whole world, and loses his own soul?</a:t>
            </a:r>
          </a:p>
          <a:p>
            <a:pPr algn="l">
              <a:lnSpc>
                <a:spcPct val="112000"/>
              </a:lnSpc>
            </a:pPr>
            <a:r>
              <a:rPr lang="en-US" altLang="zh-CN" sz="3400" b="1" dirty="0">
                <a:solidFill>
                  <a:srgbClr val="FFFF00"/>
                </a:solidFill>
                <a:ea typeface="微软雅黑" panose="020B0503020204020204" pitchFamily="34" charset="-122"/>
              </a:rPr>
              <a:t>37 </a:t>
            </a:r>
            <a:r>
              <a:rPr lang="zh-CN" altLang="en-US" sz="3400" b="1" dirty="0">
                <a:solidFill>
                  <a:srgbClr val="FFFF00"/>
                </a:solidFill>
                <a:ea typeface="微软雅黑" panose="020B0503020204020204" pitchFamily="34" charset="-122"/>
              </a:rPr>
              <a:t>人還能拿什麽換生命呢？</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Or what will a man give in exchange for his soul?</a:t>
            </a:r>
          </a:p>
        </p:txBody>
      </p:sp>
    </p:spTree>
    <p:extLst>
      <p:ext uri="{BB962C8B-B14F-4D97-AF65-F5344CB8AC3E}">
        <p14:creationId xmlns:p14="http://schemas.microsoft.com/office/powerpoint/2010/main" val="136182677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6:24】</a:t>
            </a:r>
          </a:p>
          <a:p>
            <a:pPr algn="l">
              <a:lnSpc>
                <a:spcPct val="112000"/>
              </a:lnSpc>
            </a:pPr>
            <a:r>
              <a:rPr lang="en-US" altLang="zh-CN" sz="3400" b="1" dirty="0">
                <a:solidFill>
                  <a:srgbClr val="FFFF00"/>
                </a:solidFill>
                <a:ea typeface="微软雅黑" panose="020B0503020204020204" pitchFamily="34" charset="-122"/>
              </a:rPr>
              <a:t>“</a:t>
            </a:r>
            <a:r>
              <a:rPr lang="zh-CN" altLang="en-US" sz="3400" b="1" dirty="0">
                <a:solidFill>
                  <a:srgbClr val="FFFF00"/>
                </a:solidFill>
                <a:ea typeface="微软雅黑" panose="020B0503020204020204" pitchFamily="34" charset="-122"/>
              </a:rPr>
              <a:t>一個人不能侍奉兩個主。不是惡這個愛那個，就是重這個輕那個。你們不能又侍奉　神，又侍奉瑪門（“瑪門”是“財利”的意思）。”</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No one can serve two masters; for either he will hate the one and love the other, or else he will be loyal to the one and despise the other. You cannot serve God and mammon.</a:t>
            </a:r>
          </a:p>
        </p:txBody>
      </p:sp>
    </p:spTree>
    <p:extLst>
      <p:ext uri="{BB962C8B-B14F-4D97-AF65-F5344CB8AC3E}">
        <p14:creationId xmlns:p14="http://schemas.microsoft.com/office/powerpoint/2010/main" val="382048323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馬可福音 </a:t>
            </a:r>
            <a:r>
              <a:rPr lang="en-US" altLang="zh-CN" sz="3400" b="1" u="sng" dirty="0">
                <a:solidFill>
                  <a:schemeClr val="bg1"/>
                </a:solidFill>
                <a:ea typeface="微软雅黑" panose="020B0503020204020204" pitchFamily="34" charset="-122"/>
              </a:rPr>
              <a:t>Mark 9:35】</a:t>
            </a:r>
          </a:p>
          <a:p>
            <a:pPr algn="l">
              <a:lnSpc>
                <a:spcPct val="112000"/>
              </a:lnSpc>
            </a:pPr>
            <a:r>
              <a:rPr lang="zh-CN" altLang="en-US" sz="3400" b="1" dirty="0">
                <a:solidFill>
                  <a:srgbClr val="FFFF00"/>
                </a:solidFill>
                <a:ea typeface="微软雅黑" panose="020B0503020204020204" pitchFamily="34" charset="-122"/>
              </a:rPr>
              <a:t>耶穌坐下，叫十二個門徒來，說：“若有人願意作首先的，他必作衆人末後的，作衆人的用人。”</a:t>
            </a:r>
          </a:p>
          <a:p>
            <a:pPr algn="l">
              <a:lnSpc>
                <a:spcPct val="112000"/>
              </a:lnSpc>
            </a:pPr>
            <a:r>
              <a:rPr lang="en-US" altLang="zh-CN" sz="3400" b="1" dirty="0">
                <a:solidFill>
                  <a:schemeClr val="bg1"/>
                </a:solidFill>
                <a:ea typeface="微软雅黑" panose="020B0503020204020204" pitchFamily="34" charset="-122"/>
              </a:rPr>
              <a:t>And He sat down, called the twelve, and said to them, “If anyone desires to be first, he shall be last of all and servant of all.”</a:t>
            </a:r>
          </a:p>
        </p:txBody>
      </p:sp>
    </p:spTree>
    <p:extLst>
      <p:ext uri="{BB962C8B-B14F-4D97-AF65-F5344CB8AC3E}">
        <p14:creationId xmlns:p14="http://schemas.microsoft.com/office/powerpoint/2010/main" val="159879364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theme/theme1.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blank">
  <a:themeElements>
    <a:clrScheme name="Micron 2007">
      <a:dk1>
        <a:srgbClr val="002060"/>
      </a:dk1>
      <a:lt1>
        <a:sysClr val="window" lastClr="FFFFFF"/>
      </a:lt1>
      <a:dk2>
        <a:srgbClr val="002060"/>
      </a:dk2>
      <a:lt2>
        <a:srgbClr val="FFFFFF"/>
      </a:lt2>
      <a:accent1>
        <a:srgbClr val="CEB966"/>
      </a:accent1>
      <a:accent2>
        <a:srgbClr val="9CB084"/>
      </a:accent2>
      <a:accent3>
        <a:srgbClr val="6BB1C9"/>
      </a:accent3>
      <a:accent4>
        <a:srgbClr val="6585CF"/>
      </a:accent4>
      <a:accent5>
        <a:srgbClr val="7E6BC9"/>
      </a:accent5>
      <a:accent6>
        <a:srgbClr val="A379BB"/>
      </a:accent6>
      <a:hlink>
        <a:srgbClr val="2F75FF"/>
      </a:hlink>
      <a:folHlink>
        <a:srgbClr val="3D8DA9"/>
      </a:folHlink>
    </a:clrScheme>
    <a:fontScheme name="Tahoma">
      <a:majorFont>
        <a:latin typeface="Tahoma"/>
        <a:ea typeface="MS PGothic"/>
        <a:cs typeface=""/>
      </a:majorFont>
      <a:minorFont>
        <a:latin typeface="Tahoma"/>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2075" tIns="46038" rIns="92075" bIns="46038" numCol="1" rtlCol="0"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ahoma" pitchFamily="34" charset="0"/>
          </a:defRPr>
        </a:defPPr>
      </a:lstStyle>
    </a:lnDef>
    <a:txDef>
      <a:spPr>
        <a:noFill/>
      </a:spPr>
      <a:bodyPr wrap="none" rtlCol="0">
        <a:spAutoFit/>
      </a:bodyPr>
      <a:lstStyle>
        <a:defPPr>
          <a:defRPr sz="1800" dirty="0" smtClean="0"/>
        </a:defPPr>
      </a:lstStyle>
    </a:txDef>
  </a:objectDefaults>
  <a:extraClrSchemeLst>
    <a:extraClrScheme>
      <a:clrScheme name="1_Blank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8">
        <a:dk1>
          <a:srgbClr val="000000"/>
        </a:dk1>
        <a:lt1>
          <a:srgbClr val="FFFFFF"/>
        </a:lt1>
        <a:dk2>
          <a:srgbClr val="000099"/>
        </a:dk2>
        <a:lt2>
          <a:srgbClr val="808080"/>
        </a:lt2>
        <a:accent1>
          <a:srgbClr val="FFCC00"/>
        </a:accent1>
        <a:accent2>
          <a:srgbClr val="800080"/>
        </a:accent2>
        <a:accent3>
          <a:srgbClr val="FFFFFF"/>
        </a:accent3>
        <a:accent4>
          <a:srgbClr val="000000"/>
        </a:accent4>
        <a:accent5>
          <a:srgbClr val="FFE2AA"/>
        </a:accent5>
        <a:accent6>
          <a:srgbClr val="730073"/>
        </a:accent6>
        <a:hlink>
          <a:srgbClr val="006666"/>
        </a:hlink>
        <a:folHlink>
          <a:srgbClr val="A50021"/>
        </a:folHlink>
      </a:clrScheme>
      <a:clrMap bg1="lt1" tx1="dk1" bg2="lt2" tx2="dk2" accent1="accent1" accent2="accent2" accent3="accent3" accent4="accent4" accent5="accent5" accent6="accent6" hlink="hlink" folHlink="folHlink"/>
    </a:extraClrScheme>
    <a:extraClrScheme>
      <a:clrScheme name="1_Blank 9">
        <a:dk1>
          <a:srgbClr val="072B5E"/>
        </a:dk1>
        <a:lt1>
          <a:srgbClr val="FFFFFF"/>
        </a:lt1>
        <a:dk2>
          <a:srgbClr val="072B5E"/>
        </a:dk2>
        <a:lt2>
          <a:srgbClr val="808080"/>
        </a:lt2>
        <a:accent1>
          <a:srgbClr val="455E90"/>
        </a:accent1>
        <a:accent2>
          <a:srgbClr val="7F0700"/>
        </a:accent2>
        <a:accent3>
          <a:srgbClr val="FFFFFF"/>
        </a:accent3>
        <a:accent4>
          <a:srgbClr val="05234F"/>
        </a:accent4>
        <a:accent5>
          <a:srgbClr val="B0B6C6"/>
        </a:accent5>
        <a:accent6>
          <a:srgbClr val="720600"/>
        </a:accent6>
        <a:hlink>
          <a:srgbClr val="3D8DA9"/>
        </a:hlink>
        <a:folHlink>
          <a:srgbClr val="796BB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5828</TotalTime>
  <Words>1502</Words>
  <Application>Microsoft Office PowerPoint</Application>
  <PresentationFormat>On-screen Show (4:3)</PresentationFormat>
  <Paragraphs>81</Paragraphs>
  <Slides>20</Slides>
  <Notes>0</Notes>
  <HiddenSlides>0</HiddenSlides>
  <MMClips>0</MMClips>
  <ScaleCrop>false</ScaleCrop>
  <HeadingPairs>
    <vt:vector size="6" baseType="variant">
      <vt:variant>
        <vt:lpstr>Fonts Used</vt:lpstr>
      </vt:variant>
      <vt:variant>
        <vt:i4>12</vt:i4>
      </vt:variant>
      <vt:variant>
        <vt:lpstr>Theme</vt:lpstr>
      </vt:variant>
      <vt:variant>
        <vt:i4>3</vt:i4>
      </vt:variant>
      <vt:variant>
        <vt:lpstr>Slide Titles</vt:lpstr>
      </vt:variant>
      <vt:variant>
        <vt:i4>20</vt:i4>
      </vt:variant>
    </vt:vector>
  </HeadingPairs>
  <TitlesOfParts>
    <vt:vector size="35" baseType="lpstr">
      <vt:lpstr>Arial Unicode MS</vt:lpstr>
      <vt:lpstr>微软雅黑</vt:lpstr>
      <vt:lpstr>MS PGothic</vt:lpstr>
      <vt:lpstr>新細明體</vt:lpstr>
      <vt:lpstr>宋体</vt:lpstr>
      <vt:lpstr>宋体</vt:lpstr>
      <vt:lpstr>Arial</vt:lpstr>
      <vt:lpstr>Calibri</vt:lpstr>
      <vt:lpstr>Calibri Light</vt:lpstr>
      <vt:lpstr>Garamond</vt:lpstr>
      <vt:lpstr>Tahoma</vt:lpstr>
      <vt:lpstr>Webdings</vt:lpstr>
      <vt:lpstr>5_Office Theme</vt:lpstr>
      <vt:lpstr>Office 主题</vt:lpstr>
      <vt:lpstr>blank</vt:lpstr>
      <vt:lpstr>PowerPoint Presentation</vt:lpstr>
      <vt:lpstr>除去偶像歸回真神 Cut Off Our Idols And Return to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302</cp:revision>
  <dcterms:created xsi:type="dcterms:W3CDTF">2005-10-06T16:33:29Z</dcterms:created>
  <dcterms:modified xsi:type="dcterms:W3CDTF">2022-01-02T19:19:46Z</dcterms:modified>
</cp:coreProperties>
</file>