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 id="2147484323" r:id="rId2"/>
  </p:sldMasterIdLst>
  <p:notesMasterIdLst>
    <p:notesMasterId r:id="rId12"/>
  </p:notesMasterIdLst>
  <p:sldIdLst>
    <p:sldId id="2214" r:id="rId3"/>
    <p:sldId id="2699" r:id="rId4"/>
    <p:sldId id="3161" r:id="rId5"/>
    <p:sldId id="3162" r:id="rId6"/>
    <p:sldId id="3173" r:id="rId7"/>
    <p:sldId id="3163" r:id="rId8"/>
    <p:sldId id="3174" r:id="rId9"/>
    <p:sldId id="3175" r:id="rId10"/>
    <p:sldId id="3176" r:id="rId1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D3ED"/>
    <a:srgbClr val="E6F159"/>
    <a:srgbClr val="D5D4F0"/>
    <a:srgbClr val="C6C4EA"/>
    <a:srgbClr val="B3F7CF"/>
    <a:srgbClr val="F2E6DE"/>
    <a:srgbClr val="F4F9B5"/>
    <a:srgbClr val="E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0" autoAdjust="0"/>
    <p:restoredTop sz="94679" autoAdjust="0"/>
  </p:normalViewPr>
  <p:slideViewPr>
    <p:cSldViewPr>
      <p:cViewPr varScale="1">
        <p:scale>
          <a:sx n="81" d="100"/>
          <a:sy n="81" d="100"/>
        </p:scale>
        <p:origin x="2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8BEA26D-6F00-4234-9B03-CBED5E333627}"/>
              </a:ext>
            </a:extLst>
          </p:cNvPr>
          <p:cNvSpPr>
            <a:spLocks noGrp="1"/>
          </p:cNvSpPr>
          <p:nvPr>
            <p:ph type="hdr" sz="quarter"/>
          </p:nvPr>
        </p:nvSpPr>
        <p:spPr>
          <a:xfrm>
            <a:off x="0" y="0"/>
            <a:ext cx="3037840" cy="464820"/>
          </a:xfrm>
          <a:prstGeom prst="rect">
            <a:avLst/>
          </a:prstGeom>
        </p:spPr>
        <p:txBody>
          <a:bodyPr vert="horz" lIns="93177" tIns="46589" rIns="93177" bIns="46589"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xmlns="" id="{01AA77C9-5593-455A-BF2E-1FC5BAF3B9A4}"/>
              </a:ext>
            </a:extLst>
          </p:cNvPr>
          <p:cNvSpPr>
            <a:spLocks noGrp="1"/>
          </p:cNvSpPr>
          <p:nvPr>
            <p:ph type="dt" idx="1"/>
          </p:nvPr>
        </p:nvSpPr>
        <p:spPr>
          <a:xfrm>
            <a:off x="3970938" y="0"/>
            <a:ext cx="3037840" cy="464820"/>
          </a:xfrm>
          <a:prstGeom prst="rect">
            <a:avLst/>
          </a:prstGeom>
        </p:spPr>
        <p:txBody>
          <a:bodyPr vert="horz" lIns="93177" tIns="46589" rIns="93177" bIns="46589" rtlCol="0"/>
          <a:lstStyle>
            <a:lvl1pPr algn="r" eaLnBrk="1" hangingPunct="1">
              <a:defRPr sz="1200"/>
            </a:lvl1pPr>
          </a:lstStyle>
          <a:p>
            <a:pPr>
              <a:defRPr/>
            </a:pPr>
            <a:fld id="{A331EFF9-97BF-4A0F-8A8C-7EB0CFA0C3E6}" type="datetimeFigureOut">
              <a:rPr lang="en-US"/>
              <a:pPr>
                <a:defRPr/>
              </a:pPr>
              <a:t>12/26/2021</a:t>
            </a:fld>
            <a:endParaRPr lang="en-US"/>
          </a:p>
        </p:txBody>
      </p:sp>
      <p:sp>
        <p:nvSpPr>
          <p:cNvPr id="4" name="Slide Image Placeholder 3">
            <a:extLst>
              <a:ext uri="{FF2B5EF4-FFF2-40B4-BE49-F238E27FC236}">
                <a16:creationId xmlns:a16="http://schemas.microsoft.com/office/drawing/2014/main" xmlns="" id="{99318C87-0AE5-415F-BEF2-D6DF919C6AA1}"/>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xmlns="" id="{F57722D9-DDBF-4A0B-AB75-27840719F012}"/>
              </a:ext>
            </a:extLst>
          </p:cNvPr>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43958BD2-95CE-4337-BBE3-B3886957F930}"/>
              </a:ext>
            </a:extLst>
          </p:cNvPr>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xmlns="" id="{B187F42D-7F41-4093-B160-5138ACE2331A}"/>
              </a:ext>
            </a:extLst>
          </p:cNvPr>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EDF06B2B-CAC1-43A8-AB6D-2FA8740C3C05}" type="slidenum">
              <a:rPr lang="en-US" altLang="en-US"/>
              <a:pPr>
                <a:defRPr/>
              </a:pPr>
              <a:t>‹#›</a:t>
            </a:fld>
            <a:endParaRPr lang="en-US" altLang="en-US"/>
          </a:p>
        </p:txBody>
      </p:sp>
    </p:spTree>
    <p:extLst>
      <p:ext uri="{BB962C8B-B14F-4D97-AF65-F5344CB8AC3E}">
        <p14:creationId xmlns:p14="http://schemas.microsoft.com/office/powerpoint/2010/main" val="8420697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fidential Title Page">
    <p:spTree>
      <p:nvGrpSpPr>
        <p:cNvPr id="1" name=""/>
        <p:cNvGrpSpPr/>
        <p:nvPr/>
      </p:nvGrpSpPr>
      <p:grpSpPr>
        <a:xfrm>
          <a:off x="0" y="0"/>
          <a:ext cx="0" cy="0"/>
          <a:chOff x="0" y="0"/>
          <a:chExt cx="0" cy="0"/>
        </a:xfrm>
      </p:grpSpPr>
      <p:sp>
        <p:nvSpPr>
          <p:cNvPr id="5" name="Rectangle 5"/>
          <p:cNvSpPr>
            <a:spLocks noChangeArrowheads="1"/>
          </p:cNvSpPr>
          <p:nvPr/>
        </p:nvSpPr>
        <p:spPr bwMode="auto">
          <a:xfrm>
            <a:off x="2405063" y="6056313"/>
            <a:ext cx="6738937" cy="801687"/>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6" name="Rectangle 5"/>
          <p:cNvSpPr>
            <a:spLocks noChangeArrowheads="1"/>
          </p:cNvSpPr>
          <p:nvPr/>
        </p:nvSpPr>
        <p:spPr bwMode="auto">
          <a:xfrm>
            <a:off x="0" y="6056313"/>
            <a:ext cx="2405063" cy="801687"/>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7"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375" y="6281738"/>
            <a:ext cx="13843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7"/>
          <p:cNvSpPr txBox="1">
            <a:spLocks noChangeArrowheads="1"/>
          </p:cNvSpPr>
          <p:nvPr/>
        </p:nvSpPr>
        <p:spPr bwMode="auto">
          <a:xfrm>
            <a:off x="2671763" y="6175375"/>
            <a:ext cx="6353175" cy="368300"/>
          </a:xfrm>
          <a:prstGeom prst="rect">
            <a:avLst/>
          </a:prstGeom>
          <a:noFill/>
          <a:ln w="9525">
            <a:noFill/>
            <a:miter lim="800000"/>
            <a:headEnd/>
            <a:tailEnd/>
          </a:ln>
          <a:effectLst/>
        </p:spPr>
        <p:txBody>
          <a:bodyPr lIns="92075" tIns="46038" rIns="92075" bIns="46038">
            <a:spAutoFit/>
          </a:bodyPr>
          <a:lstStyle/>
          <a:p>
            <a:pPr eaLnBrk="0" hangingPunct="0">
              <a:spcBef>
                <a:spcPct val="50000"/>
              </a:spcBef>
              <a:defRPr/>
            </a:pPr>
            <a:r>
              <a:rPr lang="en-US" sz="600" dirty="0">
                <a:solidFill>
                  <a:srgbClr val="002060"/>
                </a:solidFill>
                <a:ea typeface="+mn-ea"/>
                <a:cs typeface="Tahoma" pitchFamily="34" charset="0"/>
              </a:rPr>
              <a:t>©2011 Micron Technology, Inc. All rights reserved. Products are warranted only to meet Micron’s production data sheet specifications. Information, products, and/or specifications are subject to change without notice. All information is provided on an “AS IS” basis without warranties of any kind. Dates are estimates only. Drawings are not to scale. Micron and the Micron logo are trademarks of Micron Technology, Inc. All other trademarks are the property of their respective owners.</a:t>
            </a:r>
          </a:p>
        </p:txBody>
      </p:sp>
      <p:sp>
        <p:nvSpPr>
          <p:cNvPr id="9"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10"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EEEE5804-02E4-4C9D-9823-E83EEF8EBB2E}" type="slidenum">
              <a:rPr lang="en-US" altLang="ja-JP" sz="800" b="1"/>
              <a:pPr algn="ctr"/>
              <a:t>‹#›</a:t>
            </a:fld>
            <a:endParaRPr lang="en-US" altLang="ja-JP" sz="800" b="1"/>
          </a:p>
        </p:txBody>
      </p:sp>
      <p:sp>
        <p:nvSpPr>
          <p:cNvPr id="4" name="Subtitle 3"/>
          <p:cNvSpPr>
            <a:spLocks noGrp="1" noChangeArrowheads="1"/>
          </p:cNvSpPr>
          <p:nvPr>
            <p:ph type="subTitle" idx="1"/>
          </p:nvPr>
        </p:nvSpPr>
        <p:spPr>
          <a:xfrm>
            <a:off x="1883883" y="3500438"/>
            <a:ext cx="5963129"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22" name="Rectangle 2"/>
          <p:cNvSpPr>
            <a:spLocks noGrp="1" noChangeArrowheads="1"/>
          </p:cNvSpPr>
          <p:nvPr>
            <p:ph type="ctrTitle"/>
          </p:nvPr>
        </p:nvSpPr>
        <p:spPr>
          <a:xfrm>
            <a:off x="1883885" y="2008188"/>
            <a:ext cx="6642578" cy="1298575"/>
          </a:xfrm>
          <a:prstGeom prst="rect">
            <a:avLst/>
          </a:prstGeom>
        </p:spPr>
        <p:txBody>
          <a:bodyPr anchor="b"/>
          <a:lstStyle>
            <a:lvl1pPr algn="l">
              <a:defRPr sz="4400"/>
            </a:lvl1pPr>
          </a:lstStyle>
          <a:p>
            <a:r>
              <a:rPr lang="en-US"/>
              <a:t>Click to edit Master title style</a:t>
            </a:r>
            <a:endParaRPr lang="en-US" dirty="0"/>
          </a:p>
        </p:txBody>
      </p:sp>
      <p:sp>
        <p:nvSpPr>
          <p:cNvPr id="11"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E221B91B-1CF6-4E2A-A76D-5D72AFDD7491}" type="datetime4">
              <a:rPr lang="en-US" altLang="ja-JP"/>
              <a:pPr>
                <a:defRPr/>
              </a:pPr>
              <a:t>December 26, 2021</a:t>
            </a:fld>
            <a:endParaRPr lang="en-US" altLang="ja-JP"/>
          </a:p>
        </p:txBody>
      </p:sp>
    </p:spTree>
    <p:extLst>
      <p:ext uri="{BB962C8B-B14F-4D97-AF65-F5344CB8AC3E}">
        <p14:creationId xmlns:p14="http://schemas.microsoft.com/office/powerpoint/2010/main" val="5059461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560C14A1-9BCA-49F8-8BC9-C0F33B22FF3C}"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9" name="Chart Placeholder 9"/>
          <p:cNvSpPr>
            <a:spLocks noGrp="1"/>
          </p:cNvSpPr>
          <p:nvPr>
            <p:ph type="chart" sz="quarter" idx="10"/>
          </p:nvPr>
        </p:nvSpPr>
        <p:spPr>
          <a:xfrm>
            <a:off x="260350" y="1225550"/>
            <a:ext cx="8442325" cy="4830763"/>
          </a:xfrm>
        </p:spPr>
        <p:txBody>
          <a:bodyPr/>
          <a:lstStyle/>
          <a:p>
            <a:pPr lvl="0"/>
            <a:r>
              <a:rPr lang="en-US" noProof="0"/>
              <a:t>Click icon to add chart</a:t>
            </a:r>
          </a:p>
        </p:txBody>
      </p:sp>
      <p:sp>
        <p:nvSpPr>
          <p:cNvPr id="10" name="Date Placeholder 9"/>
          <p:cNvSpPr>
            <a:spLocks noGrp="1"/>
          </p:cNvSpPr>
          <p:nvPr>
            <p:ph type="dt" sz="half" idx="11"/>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FE5D146A-CCDE-4F27-A5CF-1EC3D2BFB778}" type="datetime4">
              <a:rPr lang="en-US" altLang="ja-JP"/>
              <a:pPr>
                <a:defRPr/>
              </a:pPr>
              <a:t>December 26, 2021</a:t>
            </a:fld>
            <a:endParaRPr lang="en-US" altLang="ja-JP"/>
          </a:p>
        </p:txBody>
      </p:sp>
    </p:spTree>
    <p:extLst>
      <p:ext uri="{BB962C8B-B14F-4D97-AF65-F5344CB8AC3E}">
        <p14:creationId xmlns:p14="http://schemas.microsoft.com/office/powerpoint/2010/main" val="367753041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Title Only Page">
    <p:spTree>
      <p:nvGrpSpPr>
        <p:cNvPr id="1" name=""/>
        <p:cNvGrpSpPr/>
        <p:nvPr/>
      </p:nvGrpSpPr>
      <p:grpSpPr>
        <a:xfrm>
          <a:off x="0" y="0"/>
          <a:ext cx="0" cy="0"/>
          <a:chOff x="0" y="0"/>
          <a:chExt cx="0" cy="0"/>
        </a:xfrm>
      </p:grpSpPr>
      <p:sp>
        <p:nvSpPr>
          <p:cNvPr id="3"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4"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5"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7"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16DE7CE3-8B54-40D3-951D-F69D4F76291B}"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8"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7508E30D-19D6-44DF-9089-A819ADFC58CA}" type="datetime4">
              <a:rPr lang="en-US" altLang="ja-JP"/>
              <a:pPr>
                <a:defRPr/>
              </a:pPr>
              <a:t>December 26, 2021</a:t>
            </a:fld>
            <a:endParaRPr lang="en-US" altLang="ja-JP"/>
          </a:p>
        </p:txBody>
      </p:sp>
    </p:spTree>
    <p:extLst>
      <p:ext uri="{BB962C8B-B14F-4D97-AF65-F5344CB8AC3E}">
        <p14:creationId xmlns:p14="http://schemas.microsoft.com/office/powerpoint/2010/main" val="150700070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age">
    <p:spTree>
      <p:nvGrpSpPr>
        <p:cNvPr id="1" name=""/>
        <p:cNvGrpSpPr/>
        <p:nvPr/>
      </p:nvGrpSpPr>
      <p:grpSpPr>
        <a:xfrm>
          <a:off x="0" y="0"/>
          <a:ext cx="0" cy="0"/>
          <a:chOff x="0" y="0"/>
          <a:chExt cx="0" cy="0"/>
        </a:xfrm>
      </p:grpSpPr>
      <p:sp>
        <p:nvSpPr>
          <p:cNvPr id="2"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3"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4"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6"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673A4C86-153C-4296-9B09-ED33BE6F41FD}" type="slidenum">
              <a:rPr lang="en-US" altLang="ja-JP" sz="800" b="1"/>
              <a:pPr algn="ctr"/>
              <a:t>‹#›</a:t>
            </a:fld>
            <a:endParaRPr lang="en-US" altLang="ja-JP" sz="800" b="1"/>
          </a:p>
        </p:txBody>
      </p:sp>
      <p:sp>
        <p:nvSpPr>
          <p:cNvPr id="7"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D4090484-E2BC-4770-BAF1-8BC3A58661F3}" type="datetime4">
              <a:rPr lang="en-US" altLang="ja-JP"/>
              <a:pPr>
                <a:defRPr/>
              </a:pPr>
              <a:t>December 26, 2021</a:t>
            </a:fld>
            <a:endParaRPr lang="en-US" altLang="ja-JP"/>
          </a:p>
        </p:txBody>
      </p:sp>
    </p:spTree>
    <p:extLst>
      <p:ext uri="{BB962C8B-B14F-4D97-AF65-F5344CB8AC3E}">
        <p14:creationId xmlns:p14="http://schemas.microsoft.com/office/powerpoint/2010/main" val="358910865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ansition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1378C376-DF7B-4630-BAA3-EB1BBAA259E1}" type="slidenum">
              <a:rPr lang="en-US" altLang="ja-JP" sz="800" b="1"/>
              <a:pPr algn="ctr"/>
              <a:t>‹#›</a:t>
            </a:fld>
            <a:endParaRPr lang="en-US" altLang="ja-JP" sz="800" b="1"/>
          </a:p>
        </p:txBody>
      </p:sp>
      <p:sp>
        <p:nvSpPr>
          <p:cNvPr id="9" name="Rectangle 2"/>
          <p:cNvSpPr>
            <a:spLocks noGrp="1" noChangeArrowheads="1"/>
          </p:cNvSpPr>
          <p:nvPr>
            <p:ph type="ctrTitle"/>
          </p:nvPr>
        </p:nvSpPr>
        <p:spPr>
          <a:xfrm>
            <a:off x="1895475" y="2008188"/>
            <a:ext cx="6630988" cy="1298575"/>
          </a:xfrm>
          <a:prstGeom prst="rect">
            <a:avLst/>
          </a:prstGeom>
        </p:spPr>
        <p:txBody>
          <a:bodyPr anchor="b"/>
          <a:lstStyle>
            <a:lvl1pPr algn="l">
              <a:defRPr sz="4400"/>
            </a:lvl1pPr>
          </a:lstStyle>
          <a:p>
            <a:r>
              <a:rPr lang="en-US"/>
              <a:t>Click to edit Master title style</a:t>
            </a:r>
            <a:endParaRPr lang="en-US" dirty="0"/>
          </a:p>
        </p:txBody>
      </p:sp>
      <p:sp>
        <p:nvSpPr>
          <p:cNvPr id="10" name="Rectangle 3"/>
          <p:cNvSpPr>
            <a:spLocks noGrp="1" noChangeArrowheads="1"/>
          </p:cNvSpPr>
          <p:nvPr>
            <p:ph type="subTitle" idx="1"/>
          </p:nvPr>
        </p:nvSpPr>
        <p:spPr>
          <a:xfrm>
            <a:off x="1895475" y="3500438"/>
            <a:ext cx="5951538"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11"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66A9E062-891C-48A0-9283-7DF7782AA931}" type="datetime4">
              <a:rPr lang="en-US" altLang="ja-JP"/>
              <a:pPr>
                <a:defRPr/>
              </a:pPr>
              <a:t>December 26, 2021</a:t>
            </a:fld>
            <a:endParaRPr lang="en-US" altLang="ja-JP"/>
          </a:p>
        </p:txBody>
      </p:sp>
    </p:spTree>
    <p:extLst>
      <p:ext uri="{BB962C8B-B14F-4D97-AF65-F5344CB8AC3E}">
        <p14:creationId xmlns:p14="http://schemas.microsoft.com/office/powerpoint/2010/main" val="340503213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DO NOT US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1340802"/>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336268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91362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920080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640029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6939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fidential Text Page">
    <p:spTree>
      <p:nvGrpSpPr>
        <p:cNvPr id="1" name=""/>
        <p:cNvGrpSpPr/>
        <p:nvPr/>
      </p:nvGrpSpPr>
      <p:grpSpPr>
        <a:xfrm>
          <a:off x="0" y="0"/>
          <a:ext cx="0" cy="0"/>
          <a:chOff x="0" y="0"/>
          <a:chExt cx="0" cy="0"/>
        </a:xfrm>
      </p:grpSpPr>
      <p:sp>
        <p:nvSpPr>
          <p:cNvPr id="4" name="Rectangle 3"/>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4"/>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9"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40BBF76C-7F6E-4559-8C15-47B818D49FA2}" type="slidenum">
              <a:rPr lang="en-US" altLang="ja-JP" sz="800" b="1"/>
              <a:pPr algn="ctr"/>
              <a:t>‹#›</a:t>
            </a:fld>
            <a:endParaRPr lang="en-US" altLang="ja-JP" sz="800" b="1"/>
          </a:p>
        </p:txBody>
      </p:sp>
      <p:sp>
        <p:nvSpPr>
          <p:cNvPr id="8" name="Text Placeholder 7"/>
          <p:cNvSpPr>
            <a:spLocks noGrp="1"/>
          </p:cNvSpPr>
          <p:nvPr>
            <p:ph type="body" sz="quarter" idx="11"/>
          </p:nvPr>
        </p:nvSpPr>
        <p:spPr>
          <a:xfrm>
            <a:off x="260349" y="1225550"/>
            <a:ext cx="8442325" cy="4830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p:cNvSpPr>
            <a:spLocks noGrp="1"/>
          </p:cNvSpPr>
          <p:nvPr>
            <p:ph type="title"/>
          </p:nvPr>
        </p:nvSpPr>
        <p:spPr/>
        <p:txBody>
          <a:bodyPr/>
          <a:lstStyle/>
          <a:p>
            <a:r>
              <a:rPr lang="en-US"/>
              <a:t>Click to edit Master title style</a:t>
            </a:r>
          </a:p>
        </p:txBody>
      </p:sp>
      <p:sp>
        <p:nvSpPr>
          <p:cNvPr id="10" name="Date Placeholder 9"/>
          <p:cNvSpPr>
            <a:spLocks noGrp="1"/>
          </p:cNvSpPr>
          <p:nvPr>
            <p:ph type="dt" sz="half" idx="12"/>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70DEC88C-11D9-4A51-8AA8-A03800C485AD}" type="datetime4">
              <a:rPr lang="en-US" altLang="ja-JP"/>
              <a:pPr>
                <a:defRPr/>
              </a:pPr>
              <a:t>December 26, 2021</a:t>
            </a:fld>
            <a:endParaRPr lang="en-US" altLang="ja-JP"/>
          </a:p>
        </p:txBody>
      </p:sp>
    </p:spTree>
    <p:extLst>
      <p:ext uri="{BB962C8B-B14F-4D97-AF65-F5344CB8AC3E}">
        <p14:creationId xmlns:p14="http://schemas.microsoft.com/office/powerpoint/2010/main" val="1857460711"/>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054840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3151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248904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2651608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6533682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2021/12/26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714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fidential Chart Page">
    <p:spTree>
      <p:nvGrpSpPr>
        <p:cNvPr id="1" name=""/>
        <p:cNvGrpSpPr/>
        <p:nvPr/>
      </p:nvGrpSpPr>
      <p:grpSpPr>
        <a:xfrm>
          <a:off x="0" y="0"/>
          <a:ext cx="0" cy="0"/>
          <a:chOff x="0" y="0"/>
          <a:chExt cx="0" cy="0"/>
        </a:xfrm>
      </p:grpSpPr>
      <p:sp>
        <p:nvSpPr>
          <p:cNvPr id="4" name="Rectangle 3"/>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4"/>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9F204921-BFEE-42CD-8B5E-449AD4F4BE7E}"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10" name="Chart Placeholder 9"/>
          <p:cNvSpPr>
            <a:spLocks noGrp="1"/>
          </p:cNvSpPr>
          <p:nvPr>
            <p:ph type="chart" sz="quarter" idx="10"/>
          </p:nvPr>
        </p:nvSpPr>
        <p:spPr>
          <a:xfrm>
            <a:off x="260350" y="1225550"/>
            <a:ext cx="8442325" cy="4830763"/>
          </a:xfrm>
        </p:spPr>
        <p:txBody>
          <a:bodyPr/>
          <a:lstStyle/>
          <a:p>
            <a:pPr lvl="0"/>
            <a:r>
              <a:rPr lang="en-US" noProof="0"/>
              <a:t>Click icon to add chart</a:t>
            </a:r>
          </a:p>
        </p:txBody>
      </p:sp>
      <p:sp>
        <p:nvSpPr>
          <p:cNvPr id="9" name="Date Placeholder 9"/>
          <p:cNvSpPr>
            <a:spLocks noGrp="1"/>
          </p:cNvSpPr>
          <p:nvPr>
            <p:ph type="dt" sz="half" idx="11"/>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DB09D087-AE89-49CC-9C9F-A99D21BB9275}" type="datetime4">
              <a:rPr lang="en-US" altLang="ja-JP"/>
              <a:pPr>
                <a:defRPr/>
              </a:pPr>
              <a:t>December 26, 2021</a:t>
            </a:fld>
            <a:endParaRPr lang="en-US" altLang="ja-JP"/>
          </a:p>
        </p:txBody>
      </p:sp>
    </p:spTree>
    <p:extLst>
      <p:ext uri="{BB962C8B-B14F-4D97-AF65-F5344CB8AC3E}">
        <p14:creationId xmlns:p14="http://schemas.microsoft.com/office/powerpoint/2010/main" val="349404439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Confidential Header Title Only">
    <p:spTree>
      <p:nvGrpSpPr>
        <p:cNvPr id="1" name=""/>
        <p:cNvGrpSpPr/>
        <p:nvPr/>
      </p:nvGrpSpPr>
      <p:grpSpPr>
        <a:xfrm>
          <a:off x="0" y="0"/>
          <a:ext cx="0" cy="0"/>
          <a:chOff x="0" y="0"/>
          <a:chExt cx="0" cy="0"/>
        </a:xfrm>
      </p:grpSpPr>
      <p:sp>
        <p:nvSpPr>
          <p:cNvPr id="3"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4"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5"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7"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8274F454-3428-41C7-82FB-5E5FD69BF834}"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8"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4DD93284-EFE9-467E-B0B7-43A17F607A95}" type="datetime4">
              <a:rPr lang="en-US" altLang="ja-JP"/>
              <a:pPr>
                <a:defRPr/>
              </a:pPr>
              <a:t>December 26, 2021</a:t>
            </a:fld>
            <a:endParaRPr lang="en-US" altLang="ja-JP"/>
          </a:p>
        </p:txBody>
      </p:sp>
    </p:spTree>
    <p:extLst>
      <p:ext uri="{BB962C8B-B14F-4D97-AF65-F5344CB8AC3E}">
        <p14:creationId xmlns:p14="http://schemas.microsoft.com/office/powerpoint/2010/main" val="11068272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Confidential BLANK Page">
    <p:spTree>
      <p:nvGrpSpPr>
        <p:cNvPr id="1" name=""/>
        <p:cNvGrpSpPr/>
        <p:nvPr/>
      </p:nvGrpSpPr>
      <p:grpSpPr>
        <a:xfrm>
          <a:off x="0" y="0"/>
          <a:ext cx="0" cy="0"/>
          <a:chOff x="0" y="0"/>
          <a:chExt cx="0" cy="0"/>
        </a:xfrm>
      </p:grpSpPr>
      <p:sp>
        <p:nvSpPr>
          <p:cNvPr id="2"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3"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4"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6"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2C1739DC-3541-45E1-8F98-BC474F6F34B3}" type="slidenum">
              <a:rPr lang="en-US" altLang="ja-JP" sz="800" b="1"/>
              <a:pPr algn="ctr"/>
              <a:t>‹#›</a:t>
            </a:fld>
            <a:endParaRPr lang="en-US" altLang="ja-JP" sz="800" b="1"/>
          </a:p>
        </p:txBody>
      </p:sp>
      <p:sp>
        <p:nvSpPr>
          <p:cNvPr id="7"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6FA8B370-EAE3-4BAF-A5ED-B4845E5C707F}" type="datetime4">
              <a:rPr lang="en-US" altLang="ja-JP"/>
              <a:pPr>
                <a:defRPr/>
              </a:pPr>
              <a:t>December 26, 2021</a:t>
            </a:fld>
            <a:endParaRPr lang="en-US" altLang="ja-JP"/>
          </a:p>
        </p:txBody>
      </p:sp>
    </p:spTree>
    <p:extLst>
      <p:ext uri="{BB962C8B-B14F-4D97-AF65-F5344CB8AC3E}">
        <p14:creationId xmlns:p14="http://schemas.microsoft.com/office/powerpoint/2010/main" val="74896952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Confidential Transition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8"/>
          <p:cNvSpPr txBox="1">
            <a:spLocks noChangeArrowheads="1"/>
          </p:cNvSpPr>
          <p:nvPr/>
        </p:nvSpPr>
        <p:spPr bwMode="auto">
          <a:xfrm>
            <a:off x="5568950" y="6551613"/>
            <a:ext cx="3087688"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rPr>
              <a:t>Micron Confidential      </a:t>
            </a:r>
            <a:r>
              <a:rPr lang="en-US" sz="800" dirty="0">
                <a:solidFill>
                  <a:schemeClr val="tx1">
                    <a:lumMod val="75000"/>
                    <a:lumOff val="25000"/>
                  </a:schemeClr>
                </a:solidFill>
                <a:ea typeface="+mn-ea"/>
              </a:rPr>
              <a:t>|</a:t>
            </a:r>
            <a:r>
              <a:rPr lang="en-US" sz="800" dirty="0">
                <a:solidFill>
                  <a:srgbClr val="002060"/>
                </a:solidFill>
                <a:ea typeface="+mn-ea"/>
              </a:rPr>
              <a:t>     </a:t>
            </a: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8"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E2F63788-22D9-41A8-9263-9E7B4CD2849B}" type="slidenum">
              <a:rPr lang="en-US" altLang="ja-JP" sz="800" b="1"/>
              <a:pPr algn="ctr"/>
              <a:t>‹#›</a:t>
            </a:fld>
            <a:endParaRPr lang="en-US" altLang="ja-JP" sz="800" b="1"/>
          </a:p>
        </p:txBody>
      </p:sp>
      <p:sp>
        <p:nvSpPr>
          <p:cNvPr id="678914" name="Rectangle 2"/>
          <p:cNvSpPr>
            <a:spLocks noGrp="1" noChangeArrowheads="1"/>
          </p:cNvSpPr>
          <p:nvPr>
            <p:ph type="ctrTitle"/>
          </p:nvPr>
        </p:nvSpPr>
        <p:spPr>
          <a:xfrm>
            <a:off x="1895475" y="2008188"/>
            <a:ext cx="6630988" cy="1298575"/>
          </a:xfrm>
          <a:prstGeom prst="rect">
            <a:avLst/>
          </a:prstGeom>
        </p:spPr>
        <p:txBody>
          <a:bodyPr anchor="b"/>
          <a:lstStyle>
            <a:lvl1pPr algn="l">
              <a:defRPr sz="4400"/>
            </a:lvl1pPr>
          </a:lstStyle>
          <a:p>
            <a:r>
              <a:rPr lang="en-US"/>
              <a:t>Click to edit Master title style</a:t>
            </a:r>
            <a:endParaRPr lang="en-US" dirty="0"/>
          </a:p>
        </p:txBody>
      </p:sp>
      <p:sp>
        <p:nvSpPr>
          <p:cNvPr id="678915" name="Rectangle 3"/>
          <p:cNvSpPr>
            <a:spLocks noGrp="1" noChangeArrowheads="1"/>
          </p:cNvSpPr>
          <p:nvPr>
            <p:ph type="subTitle" idx="1"/>
          </p:nvPr>
        </p:nvSpPr>
        <p:spPr>
          <a:xfrm>
            <a:off x="1895475" y="3500438"/>
            <a:ext cx="5951538"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9"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E480F79C-A2B6-4437-9F72-ED135172B0FD}" type="datetime4">
              <a:rPr lang="en-US" altLang="ja-JP"/>
              <a:pPr>
                <a:defRPr/>
              </a:pPr>
              <a:t>December 26, 2021</a:t>
            </a:fld>
            <a:endParaRPr lang="en-US" altLang="ja-JP"/>
          </a:p>
        </p:txBody>
      </p:sp>
    </p:spTree>
    <p:extLst>
      <p:ext uri="{BB962C8B-B14F-4D97-AF65-F5344CB8AC3E}">
        <p14:creationId xmlns:p14="http://schemas.microsoft.com/office/powerpoint/2010/main" val="319692806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icron End Page">
    <p:spTree>
      <p:nvGrpSpPr>
        <p:cNvPr id="1" name=""/>
        <p:cNvGrpSpPr/>
        <p:nvPr/>
      </p:nvGrpSpPr>
      <p:grpSpPr>
        <a:xfrm>
          <a:off x="0" y="0"/>
          <a:ext cx="0" cy="0"/>
          <a:chOff x="0" y="0"/>
          <a:chExt cx="0" cy="0"/>
        </a:xfrm>
      </p:grpSpPr>
      <p:pic>
        <p:nvPicPr>
          <p:cNvPr id="2" name="Picture 4" descr="Focused on Memory logo MASTER.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2900" y="2319338"/>
            <a:ext cx="5741988"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4" name="Rectangle 3"/>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spTree>
    <p:extLst>
      <p:ext uri="{BB962C8B-B14F-4D97-AF65-F5344CB8AC3E}">
        <p14:creationId xmlns:p14="http://schemas.microsoft.com/office/powerpoint/2010/main" val="3711485815"/>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4" name="Rectangle 5"/>
          <p:cNvSpPr>
            <a:spLocks noChangeArrowheads="1"/>
          </p:cNvSpPr>
          <p:nvPr/>
        </p:nvSpPr>
        <p:spPr bwMode="auto">
          <a:xfrm>
            <a:off x="2405063" y="6056313"/>
            <a:ext cx="6738937" cy="801687"/>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4"/>
          <p:cNvSpPr>
            <a:spLocks noChangeArrowheads="1"/>
          </p:cNvSpPr>
          <p:nvPr/>
        </p:nvSpPr>
        <p:spPr bwMode="auto">
          <a:xfrm>
            <a:off x="0" y="6056313"/>
            <a:ext cx="2405063" cy="801687"/>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5"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0375" y="6281738"/>
            <a:ext cx="13843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7"/>
          <p:cNvSpPr txBox="1">
            <a:spLocks noChangeArrowheads="1"/>
          </p:cNvSpPr>
          <p:nvPr/>
        </p:nvSpPr>
        <p:spPr bwMode="auto">
          <a:xfrm>
            <a:off x="2671763" y="6175375"/>
            <a:ext cx="6353175" cy="368300"/>
          </a:xfrm>
          <a:prstGeom prst="rect">
            <a:avLst/>
          </a:prstGeom>
          <a:noFill/>
          <a:ln w="9525">
            <a:noFill/>
            <a:miter lim="800000"/>
            <a:headEnd/>
            <a:tailEnd/>
          </a:ln>
          <a:effectLst/>
        </p:spPr>
        <p:txBody>
          <a:bodyPr lIns="92075" tIns="46038" rIns="92075" bIns="46038">
            <a:spAutoFit/>
          </a:bodyPr>
          <a:lstStyle/>
          <a:p>
            <a:pPr eaLnBrk="0" hangingPunct="0">
              <a:spcBef>
                <a:spcPct val="50000"/>
              </a:spcBef>
              <a:defRPr/>
            </a:pPr>
            <a:r>
              <a:rPr lang="en-US" sz="600" dirty="0">
                <a:solidFill>
                  <a:srgbClr val="002060"/>
                </a:solidFill>
                <a:ea typeface="+mn-ea"/>
                <a:cs typeface="Tahoma" pitchFamily="34" charset="0"/>
              </a:rPr>
              <a:t>©2011 Micron Technology, Inc. All rights reserved. Products are warranted only to meet Micron’s production data sheet specifications. Information, products, and/or specifications are subject to change without notice. All information is provided on an “AS IS” basis without warranties of any kind. Dates are estimates only. Drawings are not to scale. Micron and the Micron logo are trademarks of Micron Technology, Inc. All other trademarks are the property of their respective owners.</a:t>
            </a:r>
          </a:p>
        </p:txBody>
      </p:sp>
      <p:sp>
        <p:nvSpPr>
          <p:cNvPr id="8"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9"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A03E2C51-BC63-422D-B5FF-983E16197AEE}" type="slidenum">
              <a:rPr lang="en-US" altLang="ja-JP" sz="800" b="1"/>
              <a:pPr algn="ctr"/>
              <a:t>‹#›</a:t>
            </a:fld>
            <a:endParaRPr lang="en-US" altLang="ja-JP" sz="800" b="1"/>
          </a:p>
        </p:txBody>
      </p:sp>
      <p:sp>
        <p:nvSpPr>
          <p:cNvPr id="11" name="Rectangle 3"/>
          <p:cNvSpPr>
            <a:spLocks noGrp="1" noChangeArrowheads="1"/>
          </p:cNvSpPr>
          <p:nvPr>
            <p:ph type="subTitle" idx="1"/>
          </p:nvPr>
        </p:nvSpPr>
        <p:spPr>
          <a:xfrm>
            <a:off x="1895475" y="3500438"/>
            <a:ext cx="5951538" cy="1752600"/>
          </a:xfrm>
          <a:prstGeom prst="rect">
            <a:avLst/>
          </a:prstGeom>
        </p:spPr>
        <p:txBody>
          <a:bodyPr/>
          <a:lstStyle>
            <a:lvl1pPr marL="0" indent="0">
              <a:buFontTx/>
              <a:buNone/>
              <a:defRPr sz="3200">
                <a:solidFill>
                  <a:schemeClr val="tx1">
                    <a:lumMod val="75000"/>
                    <a:lumOff val="25000"/>
                  </a:schemeClr>
                </a:solidFill>
              </a:defRPr>
            </a:lvl1pPr>
          </a:lstStyle>
          <a:p>
            <a:r>
              <a:rPr lang="en-US"/>
              <a:t>Click to edit Master subtitle style</a:t>
            </a:r>
            <a:endParaRPr lang="en-US" dirty="0"/>
          </a:p>
        </p:txBody>
      </p:sp>
      <p:sp>
        <p:nvSpPr>
          <p:cNvPr id="12" name="Rectangle 2"/>
          <p:cNvSpPr>
            <a:spLocks noGrp="1" noChangeArrowheads="1"/>
          </p:cNvSpPr>
          <p:nvPr>
            <p:ph type="ctrTitle"/>
          </p:nvPr>
        </p:nvSpPr>
        <p:spPr>
          <a:xfrm>
            <a:off x="1895475" y="2008188"/>
            <a:ext cx="6630988" cy="1298575"/>
          </a:xfrm>
          <a:prstGeom prst="rect">
            <a:avLst/>
          </a:prstGeom>
        </p:spPr>
        <p:txBody>
          <a:bodyPr anchor="b"/>
          <a:lstStyle>
            <a:lvl1pPr algn="l">
              <a:defRPr sz="4400"/>
            </a:lvl1pPr>
          </a:lstStyle>
          <a:p>
            <a:r>
              <a:rPr lang="en-US"/>
              <a:t>Click to edit Master title style</a:t>
            </a:r>
            <a:endParaRPr lang="en-US" dirty="0"/>
          </a:p>
        </p:txBody>
      </p:sp>
      <p:sp>
        <p:nvSpPr>
          <p:cNvPr id="10" name="Date Placeholder 9"/>
          <p:cNvSpPr>
            <a:spLocks noGrp="1"/>
          </p:cNvSpPr>
          <p:nvPr>
            <p:ph type="dt" sz="half" idx="10"/>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1968D7C5-3493-4726-8889-6EE5A5D0F0FF}" type="datetime4">
              <a:rPr lang="en-US" altLang="ja-JP"/>
              <a:pPr>
                <a:defRPr/>
              </a:pPr>
              <a:t>December 26, 2021</a:t>
            </a:fld>
            <a:endParaRPr lang="en-US" altLang="ja-JP"/>
          </a:p>
        </p:txBody>
      </p:sp>
    </p:spTree>
    <p:extLst>
      <p:ext uri="{BB962C8B-B14F-4D97-AF65-F5344CB8AC3E}">
        <p14:creationId xmlns:p14="http://schemas.microsoft.com/office/powerpoint/2010/main" val="140546994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Page">
    <p:spTree>
      <p:nvGrpSpPr>
        <p:cNvPr id="1" name=""/>
        <p:cNvGrpSpPr/>
        <p:nvPr/>
      </p:nvGrpSpPr>
      <p:grpSpPr>
        <a:xfrm>
          <a:off x="0" y="0"/>
          <a:ext cx="0" cy="0"/>
          <a:chOff x="0" y="0"/>
          <a:chExt cx="0" cy="0"/>
        </a:xfrm>
      </p:grpSpPr>
      <p:sp>
        <p:nvSpPr>
          <p:cNvPr id="4" name="Rectangle 4"/>
          <p:cNvSpPr>
            <a:spLocks noChangeArrowheads="1"/>
          </p:cNvSpPr>
          <p:nvPr/>
        </p:nvSpPr>
        <p:spPr bwMode="auto">
          <a:xfrm>
            <a:off x="2405063" y="6465888"/>
            <a:ext cx="6738937" cy="392112"/>
          </a:xfrm>
          <a:prstGeom prst="rect">
            <a:avLst/>
          </a:prstGeom>
          <a:solidFill>
            <a:srgbClr val="D9D9D9"/>
          </a:solidFill>
          <a:ln w="9525">
            <a:noFill/>
            <a:miter lim="800000"/>
            <a:headEnd/>
            <a:tailEnd/>
          </a:ln>
          <a:effectLst/>
        </p:spPr>
        <p:txBody>
          <a:bodyPr wrap="none" lIns="92075" tIns="46038" rIns="92075" bIns="46038" anchor="ctr"/>
          <a:lstStyle/>
          <a:p>
            <a:pPr eaLnBrk="0" hangingPunct="0">
              <a:defRPr/>
            </a:pPr>
            <a:endParaRPr lang="ja-JP" altLang="ja-JP"/>
          </a:p>
        </p:txBody>
      </p:sp>
      <p:sp>
        <p:nvSpPr>
          <p:cNvPr id="5" name="Rectangle 5"/>
          <p:cNvSpPr>
            <a:spLocks noChangeArrowheads="1"/>
          </p:cNvSpPr>
          <p:nvPr/>
        </p:nvSpPr>
        <p:spPr bwMode="auto">
          <a:xfrm>
            <a:off x="0" y="6465888"/>
            <a:ext cx="2405063" cy="392112"/>
          </a:xfrm>
          <a:prstGeom prst="rect">
            <a:avLst/>
          </a:prstGeom>
          <a:solidFill>
            <a:srgbClr val="002060"/>
          </a:solidFill>
          <a:ln w="9525">
            <a:noFill/>
            <a:miter lim="800000"/>
            <a:headEnd/>
            <a:tailEnd/>
          </a:ln>
          <a:effectLst/>
        </p:spPr>
        <p:txBody>
          <a:bodyPr wrap="none" lIns="92075" tIns="46038" rIns="92075" bIns="46038" anchor="ctr"/>
          <a:lstStyle/>
          <a:p>
            <a:pPr eaLnBrk="0" hangingPunct="0">
              <a:defRPr/>
            </a:pPr>
            <a:endParaRPr lang="ja-JP" altLang="ja-JP"/>
          </a:p>
        </p:txBody>
      </p:sp>
      <p:pic>
        <p:nvPicPr>
          <p:cNvPr id="6" name="Picture 6" descr="White Micron color logo [Convert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913" y="6532563"/>
            <a:ext cx="911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8"/>
          <p:cNvSpPr txBox="1">
            <a:spLocks noChangeArrowheads="1"/>
          </p:cNvSpPr>
          <p:nvPr/>
        </p:nvSpPr>
        <p:spPr bwMode="auto">
          <a:xfrm>
            <a:off x="6829425" y="6551613"/>
            <a:ext cx="1827213" cy="215900"/>
          </a:xfrm>
          <a:prstGeom prst="rect">
            <a:avLst/>
          </a:prstGeom>
          <a:noFill/>
          <a:ln w="9525">
            <a:noFill/>
            <a:miter lim="800000"/>
            <a:headEnd/>
            <a:tailEnd/>
          </a:ln>
          <a:effectLst/>
        </p:spPr>
        <p:txBody>
          <a:bodyPr wrap="none" lIns="92075" tIns="46038" rIns="92075" bIns="46038">
            <a:spAutoFit/>
          </a:bodyPr>
          <a:lstStyle/>
          <a:p>
            <a:pPr algn="r" eaLnBrk="0" hangingPunct="0">
              <a:defRPr/>
            </a:pPr>
            <a:r>
              <a:rPr lang="en-US" sz="800" dirty="0">
                <a:solidFill>
                  <a:srgbClr val="002060"/>
                </a:solidFill>
                <a:ea typeface="+mn-ea"/>
                <a:cs typeface="Tahoma" pitchFamily="34" charset="0"/>
              </a:rPr>
              <a:t>©2011 Micron Technology, Inc.     </a:t>
            </a:r>
            <a:r>
              <a:rPr lang="en-US" sz="800" dirty="0">
                <a:solidFill>
                  <a:schemeClr val="tx1">
                    <a:lumMod val="75000"/>
                    <a:lumOff val="25000"/>
                  </a:schemeClr>
                </a:solidFill>
                <a:ea typeface="+mn-ea"/>
                <a:cs typeface="Tahoma" pitchFamily="34" charset="0"/>
              </a:rPr>
              <a:t>|</a:t>
            </a:r>
          </a:p>
        </p:txBody>
      </p:sp>
      <p:sp>
        <p:nvSpPr>
          <p:cNvPr id="9" name="Rectangle 9"/>
          <p:cNvSpPr txBox="1">
            <a:spLocks noChangeArrowheads="1"/>
          </p:cNvSpPr>
          <p:nvPr/>
        </p:nvSpPr>
        <p:spPr>
          <a:xfrm>
            <a:off x="8535988" y="6554788"/>
            <a:ext cx="501650" cy="249237"/>
          </a:xfrm>
          <a:prstGeom prst="rect">
            <a:avLst/>
          </a:prstGeom>
        </p:spPr>
        <p:txBody>
          <a:bodyPr/>
          <a:lstStyle>
            <a:lvl1pPr eaLnBrk="0" hangingPunct="0">
              <a:defRPr sz="1200">
                <a:solidFill>
                  <a:schemeClr val="tx1"/>
                </a:solidFill>
                <a:latin typeface="Tahoma" panose="020B0604030504040204" pitchFamily="34" charset="0"/>
                <a:ea typeface="MS PGothic" panose="020B0600070205080204" pitchFamily="34" charset="-128"/>
              </a:defRPr>
            </a:lvl1pPr>
            <a:lvl2pPr marL="742950" indent="-285750" eaLnBrk="0" hangingPunct="0">
              <a:defRPr sz="1200">
                <a:solidFill>
                  <a:schemeClr val="tx1"/>
                </a:solidFill>
                <a:latin typeface="Tahoma" panose="020B0604030504040204" pitchFamily="34" charset="0"/>
                <a:ea typeface="MS PGothic" panose="020B0600070205080204" pitchFamily="34" charset="-128"/>
              </a:defRPr>
            </a:lvl2pPr>
            <a:lvl3pPr marL="1143000" indent="-228600" eaLnBrk="0" hangingPunct="0">
              <a:defRPr sz="1200">
                <a:solidFill>
                  <a:schemeClr val="tx1"/>
                </a:solidFill>
                <a:latin typeface="Tahoma" panose="020B0604030504040204" pitchFamily="34" charset="0"/>
                <a:ea typeface="MS PGothic" panose="020B0600070205080204" pitchFamily="34" charset="-128"/>
              </a:defRPr>
            </a:lvl3pPr>
            <a:lvl4pPr marL="1600200" indent="-228600" eaLnBrk="0" hangingPunct="0">
              <a:defRPr sz="1200">
                <a:solidFill>
                  <a:schemeClr val="tx1"/>
                </a:solidFill>
                <a:latin typeface="Tahoma" panose="020B0604030504040204" pitchFamily="34" charset="0"/>
                <a:ea typeface="MS PGothic" panose="020B0600070205080204" pitchFamily="34" charset="-128"/>
              </a:defRPr>
            </a:lvl4pPr>
            <a:lvl5pPr marL="2057400" indent="-228600" eaLnBrk="0" hangingPunct="0">
              <a:defRPr sz="12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ahoma" panose="020B0604030504040204" pitchFamily="34" charset="0"/>
                <a:ea typeface="MS PGothic" panose="020B0600070205080204" pitchFamily="34" charset="-128"/>
              </a:defRPr>
            </a:lvl9pPr>
          </a:lstStyle>
          <a:p>
            <a:pPr algn="ctr"/>
            <a:fld id="{510694C1-F65C-4EA3-9C97-514D82CB2485}" type="slidenum">
              <a:rPr lang="en-US" altLang="ja-JP" sz="800" b="1"/>
              <a:pPr algn="ctr"/>
              <a:t>‹#›</a:t>
            </a:fld>
            <a:endParaRPr lang="en-US" altLang="ja-JP" sz="800" b="1"/>
          </a:p>
        </p:txBody>
      </p:sp>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265113" y="1236663"/>
            <a:ext cx="8437562" cy="48371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1"/>
          </p:nvPr>
        </p:nvSpPr>
        <p:spPr>
          <a:xfrm>
            <a:off x="2700338" y="6472238"/>
            <a:ext cx="1871662"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800" smtClean="0">
                <a:solidFill>
                  <a:srgbClr val="002060"/>
                </a:solidFill>
              </a:defRPr>
            </a:lvl1pPr>
          </a:lstStyle>
          <a:p>
            <a:pPr>
              <a:defRPr/>
            </a:pPr>
            <a:fld id="{F80A9462-D987-43A4-892D-CDF36AE50CF5}" type="datetime4">
              <a:rPr lang="en-US" altLang="ja-JP"/>
              <a:pPr>
                <a:defRPr/>
              </a:pPr>
              <a:t>December 26, 2021</a:t>
            </a:fld>
            <a:endParaRPr lang="en-US" altLang="ja-JP"/>
          </a:p>
        </p:txBody>
      </p:sp>
    </p:spTree>
    <p:extLst>
      <p:ext uri="{BB962C8B-B14F-4D97-AF65-F5344CB8AC3E}">
        <p14:creationId xmlns:p14="http://schemas.microsoft.com/office/powerpoint/2010/main" val="122856427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257175" y="1219200"/>
            <a:ext cx="8435975" cy="483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a:t>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Tree>
    <p:extLst>
      <p:ext uri="{BB962C8B-B14F-4D97-AF65-F5344CB8AC3E}">
        <p14:creationId xmlns:p14="http://schemas.microsoft.com/office/powerpoint/2010/main" val="4138340397"/>
      </p:ext>
    </p:extLst>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 id="2147484188" r:id="rId12"/>
    <p:sldLayoutId id="2147484189" r:id="rId13"/>
    <p:sldLayoutId id="2147484190" r:id="rId14"/>
  </p:sldLayoutIdLst>
  <p:transition>
    <p:fade/>
  </p:transition>
  <p:hf hdr="0" ftr="0"/>
  <p:txStyles>
    <p:titleStyle>
      <a:lvl1pPr algn="ctr" rtl="0" eaLnBrk="1" fontAlgn="base" hangingPunct="1">
        <a:spcBef>
          <a:spcPct val="0"/>
        </a:spcBef>
        <a:spcAft>
          <a:spcPct val="0"/>
        </a:spcAft>
        <a:defRPr sz="3600">
          <a:solidFill>
            <a:srgbClr val="002060"/>
          </a:solidFill>
          <a:latin typeface="+mj-lt"/>
          <a:ea typeface="+mj-ea"/>
          <a:cs typeface="+mj-cs"/>
        </a:defRPr>
      </a:lvl1pPr>
      <a:lvl2pPr algn="ctr" rtl="0" eaLnBrk="1" fontAlgn="base" hangingPunct="1">
        <a:spcBef>
          <a:spcPct val="0"/>
        </a:spcBef>
        <a:spcAft>
          <a:spcPct val="0"/>
        </a:spcAft>
        <a:defRPr sz="3600">
          <a:solidFill>
            <a:srgbClr val="002060"/>
          </a:solidFill>
          <a:latin typeface="Tahoma" pitchFamily="34" charset="0"/>
          <a:ea typeface="MS PGothic" pitchFamily="34" charset="-128"/>
        </a:defRPr>
      </a:lvl2pPr>
      <a:lvl3pPr algn="ctr" rtl="0" eaLnBrk="1" fontAlgn="base" hangingPunct="1">
        <a:spcBef>
          <a:spcPct val="0"/>
        </a:spcBef>
        <a:spcAft>
          <a:spcPct val="0"/>
        </a:spcAft>
        <a:defRPr sz="3600">
          <a:solidFill>
            <a:srgbClr val="002060"/>
          </a:solidFill>
          <a:latin typeface="Tahoma" pitchFamily="34" charset="0"/>
          <a:ea typeface="MS PGothic" pitchFamily="34" charset="-128"/>
        </a:defRPr>
      </a:lvl3pPr>
      <a:lvl4pPr algn="ctr" rtl="0" eaLnBrk="1" fontAlgn="base" hangingPunct="1">
        <a:spcBef>
          <a:spcPct val="0"/>
        </a:spcBef>
        <a:spcAft>
          <a:spcPct val="0"/>
        </a:spcAft>
        <a:defRPr sz="3600">
          <a:solidFill>
            <a:srgbClr val="002060"/>
          </a:solidFill>
          <a:latin typeface="Tahoma" pitchFamily="34" charset="0"/>
          <a:ea typeface="MS PGothic" pitchFamily="34" charset="-128"/>
        </a:defRPr>
      </a:lvl4pPr>
      <a:lvl5pPr algn="ctr" rtl="0" eaLnBrk="1" fontAlgn="base" hangingPunct="1">
        <a:spcBef>
          <a:spcPct val="0"/>
        </a:spcBef>
        <a:spcAft>
          <a:spcPct val="0"/>
        </a:spcAft>
        <a:defRPr sz="3600">
          <a:solidFill>
            <a:srgbClr val="002060"/>
          </a:solidFill>
          <a:latin typeface="Tahoma" pitchFamily="34" charset="0"/>
          <a:ea typeface="MS PGothic" pitchFamily="34" charset="-128"/>
        </a:defRPr>
      </a:lvl5pPr>
      <a:lvl6pPr marL="457200" algn="ctr" rtl="0" eaLnBrk="1" fontAlgn="base" hangingPunct="1">
        <a:spcBef>
          <a:spcPct val="0"/>
        </a:spcBef>
        <a:spcAft>
          <a:spcPct val="0"/>
        </a:spcAft>
        <a:defRPr sz="3600">
          <a:solidFill>
            <a:srgbClr val="002060"/>
          </a:solidFill>
          <a:latin typeface="Tahoma" pitchFamily="34" charset="0"/>
        </a:defRPr>
      </a:lvl6pPr>
      <a:lvl7pPr marL="914400" algn="ctr" rtl="0" eaLnBrk="1" fontAlgn="base" hangingPunct="1">
        <a:spcBef>
          <a:spcPct val="0"/>
        </a:spcBef>
        <a:spcAft>
          <a:spcPct val="0"/>
        </a:spcAft>
        <a:defRPr sz="3600">
          <a:solidFill>
            <a:srgbClr val="002060"/>
          </a:solidFill>
          <a:latin typeface="Tahoma" pitchFamily="34" charset="0"/>
        </a:defRPr>
      </a:lvl7pPr>
      <a:lvl8pPr marL="1371600" algn="ctr" rtl="0" eaLnBrk="1" fontAlgn="base" hangingPunct="1">
        <a:spcBef>
          <a:spcPct val="0"/>
        </a:spcBef>
        <a:spcAft>
          <a:spcPct val="0"/>
        </a:spcAft>
        <a:defRPr sz="3600">
          <a:solidFill>
            <a:srgbClr val="002060"/>
          </a:solidFill>
          <a:latin typeface="Tahoma" pitchFamily="34" charset="0"/>
        </a:defRPr>
      </a:lvl8pPr>
      <a:lvl9pPr marL="1828800" algn="ctr" rtl="0" eaLnBrk="1" fontAlgn="base" hangingPunct="1">
        <a:spcBef>
          <a:spcPct val="0"/>
        </a:spcBef>
        <a:spcAft>
          <a:spcPct val="0"/>
        </a:spcAft>
        <a:defRPr sz="3600">
          <a:solidFill>
            <a:srgbClr val="002060"/>
          </a:solidFill>
          <a:latin typeface="Tahoma" pitchFamily="34" charset="0"/>
        </a:defRPr>
      </a:lvl9pPr>
    </p:titleStyle>
    <p:bodyStyle>
      <a:lvl1pPr marL="342900" indent="-342900" algn="l" rtl="0" eaLnBrk="1" fontAlgn="base" hangingPunct="1">
        <a:lnSpc>
          <a:spcPct val="130000"/>
        </a:lnSpc>
        <a:spcBef>
          <a:spcPct val="20000"/>
        </a:spcBef>
        <a:spcAft>
          <a:spcPct val="0"/>
        </a:spcAft>
        <a:buClr>
          <a:srgbClr val="EFB22D"/>
        </a:buClr>
        <a:buSzPct val="90000"/>
        <a:buChar char="•"/>
        <a:defRPr sz="2400">
          <a:solidFill>
            <a:srgbClr val="002060"/>
          </a:solidFill>
          <a:latin typeface="+mn-lt"/>
          <a:ea typeface="+mn-ea"/>
          <a:cs typeface="+mn-cs"/>
        </a:defRPr>
      </a:lvl1pPr>
      <a:lvl2pPr marL="742950" indent="-285750" algn="l" rtl="0" eaLnBrk="1" fontAlgn="base" hangingPunct="1">
        <a:lnSpc>
          <a:spcPct val="130000"/>
        </a:lnSpc>
        <a:spcBef>
          <a:spcPct val="20000"/>
        </a:spcBef>
        <a:spcAft>
          <a:spcPct val="0"/>
        </a:spcAft>
        <a:buClr>
          <a:srgbClr val="375BB0"/>
        </a:buClr>
        <a:buSzPct val="80000"/>
        <a:buFont typeface="Arial Unicode MS" panose="020B0604020202020204" pitchFamily="34" charset="-128"/>
        <a:buChar char="▶"/>
        <a:defRPr sz="2200">
          <a:solidFill>
            <a:srgbClr val="002060"/>
          </a:solidFill>
          <a:latin typeface="+mn-lt"/>
          <a:ea typeface="MS PGothic" pitchFamily="34" charset="-128"/>
        </a:defRPr>
      </a:lvl2pPr>
      <a:lvl3pPr marL="1143000" indent="-228600" algn="l" rtl="0" eaLnBrk="1" fontAlgn="base" hangingPunct="1">
        <a:lnSpc>
          <a:spcPct val="130000"/>
        </a:lnSpc>
        <a:spcBef>
          <a:spcPct val="20000"/>
        </a:spcBef>
        <a:spcAft>
          <a:spcPct val="0"/>
        </a:spcAft>
        <a:buClr>
          <a:srgbClr val="6BB1C9"/>
        </a:buClr>
        <a:buSzPct val="90000"/>
        <a:buFont typeface="Arial" panose="020B0604020202020204" pitchFamily="34" charset="0"/>
        <a:buChar char="•"/>
        <a:defRPr sz="2000">
          <a:solidFill>
            <a:srgbClr val="0042C8"/>
          </a:solidFill>
          <a:latin typeface="+mn-lt"/>
          <a:ea typeface="MS PGothic" pitchFamily="34" charset="-128"/>
        </a:defRPr>
      </a:lvl3pPr>
      <a:lvl4pPr marL="1600200" indent="-228600" algn="l" rtl="0" eaLnBrk="1" fontAlgn="base" hangingPunct="1">
        <a:lnSpc>
          <a:spcPct val="130000"/>
        </a:lnSpc>
        <a:spcBef>
          <a:spcPct val="20000"/>
        </a:spcBef>
        <a:spcAft>
          <a:spcPct val="0"/>
        </a:spcAft>
        <a:buClr>
          <a:srgbClr val="6BB1C9"/>
        </a:buClr>
        <a:buSzPct val="90000"/>
        <a:buFont typeface="Arial" panose="020B0604020202020204" pitchFamily="34" charset="0"/>
        <a:buChar char="•"/>
        <a:defRPr>
          <a:solidFill>
            <a:srgbClr val="0042C8"/>
          </a:solidFill>
          <a:latin typeface="+mn-lt"/>
          <a:ea typeface="MS PGothic" pitchFamily="34" charset="-128"/>
        </a:defRPr>
      </a:lvl4pPr>
      <a:lvl5pPr marL="2057400" indent="-228600" algn="l" rtl="0" eaLnBrk="1" fontAlgn="base" hangingPunct="1">
        <a:lnSpc>
          <a:spcPct val="130000"/>
        </a:lnSpc>
        <a:spcBef>
          <a:spcPct val="20000"/>
        </a:spcBef>
        <a:spcAft>
          <a:spcPct val="0"/>
        </a:spcAft>
        <a:buClr>
          <a:srgbClr val="6BB1C9"/>
        </a:buClr>
        <a:buFont typeface="Arial" panose="020B0604020202020204" pitchFamily="34" charset="0"/>
        <a:buChar char="•"/>
        <a:defRPr>
          <a:solidFill>
            <a:srgbClr val="0042C8"/>
          </a:solidFill>
          <a:latin typeface="+mn-lt"/>
          <a:ea typeface="MS PGothic" pitchFamily="34" charset="-128"/>
        </a:defRPr>
      </a:lvl5pPr>
      <a:lvl6pPr marL="25146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6pPr>
      <a:lvl7pPr marL="29718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7pPr>
      <a:lvl8pPr marL="34290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8pPr>
      <a:lvl9pPr marL="3886200" indent="-228600" algn="l" rtl="0" eaLnBrk="1" fontAlgn="base" hangingPunct="1">
        <a:lnSpc>
          <a:spcPct val="130000"/>
        </a:lnSpc>
        <a:spcBef>
          <a:spcPct val="20000"/>
        </a:spcBef>
        <a:spcAft>
          <a:spcPct val="0"/>
        </a:spcAft>
        <a:buClr>
          <a:srgbClr val="68217A"/>
        </a:buClr>
        <a:buFont typeface="Webdings" pitchFamily="18" charset="2"/>
        <a:defRPr>
          <a:solidFill>
            <a:srgbClr val="375BB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2021/12/26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18223194"/>
      </p:ext>
    </p:extLst>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7" r:id="rId4"/>
    <p:sldLayoutId id="2147484328" r:id="rId5"/>
    <p:sldLayoutId id="2147484329" r:id="rId6"/>
    <p:sldLayoutId id="2147484330" r:id="rId7"/>
    <p:sldLayoutId id="2147484331" r:id="rId8"/>
    <p:sldLayoutId id="2147484332" r:id="rId9"/>
    <p:sldLayoutId id="2147484333" r:id="rId10"/>
    <p:sldLayoutId id="21474843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“平凡”的王</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The </a:t>
            </a:r>
            <a:r>
              <a:rPr lang="zh-CN" altLang="en-US" b="1" dirty="0">
                <a:solidFill>
                  <a:schemeClr val="bg1"/>
                </a:solidFill>
                <a:latin typeface="微软雅黑" panose="020B0503020204020204" pitchFamily="34" charset="-122"/>
                <a:ea typeface="微软雅黑" panose="020B0503020204020204" pitchFamily="34" charset="-122"/>
              </a:rPr>
              <a:t>“</a:t>
            </a:r>
            <a:r>
              <a:rPr lang="en-US" altLang="zh-CN" b="1" dirty="0">
                <a:solidFill>
                  <a:schemeClr val="bg1"/>
                </a:solidFill>
                <a:latin typeface="微软雅黑" panose="020B0503020204020204" pitchFamily="34" charset="-122"/>
                <a:ea typeface="微软雅黑" panose="020B0503020204020204" pitchFamily="34" charset="-122"/>
              </a:rPr>
              <a:t>Ordinary</a:t>
            </a:r>
            <a:r>
              <a:rPr lang="zh-CN" altLang="en-US" b="1" dirty="0">
                <a:solidFill>
                  <a:schemeClr val="bg1"/>
                </a:solidFill>
                <a:latin typeface="微软雅黑" panose="020B0503020204020204" pitchFamily="34" charset="-122"/>
                <a:ea typeface="微软雅黑" panose="020B0503020204020204" pitchFamily="34" charset="-122"/>
              </a:rPr>
              <a:t>”</a:t>
            </a:r>
            <a:r>
              <a:rPr lang="en-US" altLang="zh-CN" b="1" dirty="0">
                <a:solidFill>
                  <a:schemeClr val="bg1"/>
                </a:solidFill>
                <a:latin typeface="微软雅黑" panose="020B0503020204020204" pitchFamily="34" charset="-122"/>
                <a:ea typeface="微软雅黑" panose="020B0503020204020204" pitchFamily="34" charset="-122"/>
              </a:rPr>
              <a:t> King</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12/26/2021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彌迦書 </a:t>
            </a:r>
            <a:r>
              <a:rPr lang="en-US" altLang="zh-CN" sz="3400" b="1" u="sng" dirty="0">
                <a:solidFill>
                  <a:schemeClr val="bg1"/>
                </a:solidFill>
                <a:ea typeface="微软雅黑" panose="020B0503020204020204" pitchFamily="34" charset="-122"/>
              </a:rPr>
              <a:t>Micah 5</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2】 </a:t>
            </a:r>
          </a:p>
          <a:p>
            <a:pPr algn="l">
              <a:lnSpc>
                <a:spcPct val="112000"/>
              </a:lnSpc>
            </a:pPr>
            <a:r>
              <a:rPr lang="zh-CN" altLang="en-US" sz="3400" b="1" dirty="0">
                <a:solidFill>
                  <a:srgbClr val="FFFF00"/>
                </a:solidFill>
                <a:ea typeface="微软雅黑" panose="020B0503020204020204" pitchFamily="34" charset="-122"/>
              </a:rPr>
              <a:t>伯利恒以法他啊</a:t>
            </a: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你在猶大諸城中爲小，將來必有一位從你那裏出來，在以色列中爲我作掌權的；祂的根源從亘古，從太初就有。</a:t>
            </a:r>
          </a:p>
          <a:p>
            <a:pPr algn="l">
              <a:lnSpc>
                <a:spcPct val="112000"/>
              </a:lnSpc>
            </a:pPr>
            <a:r>
              <a:rPr lang="en-US" altLang="zh-CN" sz="3400" b="1" dirty="0">
                <a:solidFill>
                  <a:schemeClr val="bg1"/>
                </a:solidFill>
                <a:ea typeface="微软雅黑" panose="020B0503020204020204" pitchFamily="34" charset="-122"/>
              </a:rPr>
              <a:t>But as for you, Bethlehem </a:t>
            </a:r>
            <a:r>
              <a:rPr lang="en-US" altLang="zh-CN" sz="3400" b="1" dirty="0" err="1">
                <a:solidFill>
                  <a:schemeClr val="bg1"/>
                </a:solidFill>
                <a:ea typeface="微软雅黑" panose="020B0503020204020204" pitchFamily="34" charset="-122"/>
              </a:rPr>
              <a:t>Ephrathah</a:t>
            </a:r>
            <a:r>
              <a:rPr lang="en-US" altLang="zh-CN" sz="3400" b="1" dirty="0">
                <a:solidFill>
                  <a:schemeClr val="bg1"/>
                </a:solidFill>
                <a:ea typeface="微软雅黑" panose="020B0503020204020204" pitchFamily="34" charset="-122"/>
              </a:rPr>
              <a:t>, Too little to be among the clans of Judah, From you One will go forth for Me to be ruler in Israel. His goings forth are from long ago, From the days of eternity.</a:t>
            </a: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42:1-2】</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看哪，我的僕人，我所扶持、所揀選、心裏所喜悅的，我已將我的靈賜給祂，祂必將公理傳給外邦。</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Behold! My Servant whom I uphold, My Elect One in whom My soul delights! I have put My Spirit upon Him; He will bring forth justice to the Gentiles.</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祂不喧嚷，不揚聲，也不使街上聽見祂的聲音。</a:t>
            </a:r>
          </a:p>
          <a:p>
            <a:pPr algn="l">
              <a:lnSpc>
                <a:spcPct val="112000"/>
              </a:lnSpc>
            </a:pPr>
            <a:r>
              <a:rPr lang="en-US" altLang="zh-CN" sz="3400" b="1" dirty="0">
                <a:solidFill>
                  <a:schemeClr val="bg1"/>
                </a:solidFill>
                <a:ea typeface="微软雅黑" panose="020B0503020204020204" pitchFamily="34" charset="-122"/>
              </a:rPr>
              <a:t>He will not cry out, nor raise His voice, Nor cause His voice to be heard in the street.</a:t>
            </a:r>
          </a:p>
        </p:txBody>
      </p:sp>
    </p:spTree>
    <p:extLst>
      <p:ext uri="{BB962C8B-B14F-4D97-AF65-F5344CB8AC3E}">
        <p14:creationId xmlns:p14="http://schemas.microsoft.com/office/powerpoint/2010/main" val="382702928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53:2】</a:t>
            </a:r>
          </a:p>
          <a:p>
            <a:pPr algn="l">
              <a:lnSpc>
                <a:spcPct val="112000"/>
              </a:lnSpc>
            </a:pPr>
            <a:r>
              <a:rPr lang="zh-CN" altLang="en-US" sz="3400" b="1" dirty="0">
                <a:solidFill>
                  <a:srgbClr val="FFFF00"/>
                </a:solidFill>
                <a:ea typeface="微软雅黑" panose="020B0503020204020204" pitchFamily="34" charset="-122"/>
              </a:rPr>
              <a:t>祂在耶和華面前生長如嫩芽，像根出于幹地。祂無佳形美容，我們看見祂的時候，也無美貌使我們羡慕祂。</a:t>
            </a:r>
          </a:p>
          <a:p>
            <a:pPr algn="l">
              <a:lnSpc>
                <a:spcPct val="112000"/>
              </a:lnSpc>
            </a:pPr>
            <a:r>
              <a:rPr lang="en-US" altLang="zh-CN" sz="3400" b="1" dirty="0">
                <a:solidFill>
                  <a:schemeClr val="bg1"/>
                </a:solidFill>
                <a:ea typeface="微软雅黑" panose="020B0503020204020204" pitchFamily="34" charset="-122"/>
              </a:rPr>
              <a:t>For He shall grow up before Him as a tender plant, And as a root out of dry ground. He has no form or comeliness; And when we see Him, There is no beauty that we should desire Him.</a:t>
            </a:r>
          </a:p>
        </p:txBody>
      </p:sp>
    </p:spTree>
    <p:extLst>
      <p:ext uri="{BB962C8B-B14F-4D97-AF65-F5344CB8AC3E}">
        <p14:creationId xmlns:p14="http://schemas.microsoft.com/office/powerpoint/2010/main" val="7878176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希伯來書 </a:t>
            </a:r>
            <a:r>
              <a:rPr lang="en-US" altLang="zh-CN" sz="3400" b="1" u="sng" dirty="0">
                <a:solidFill>
                  <a:schemeClr val="bg1"/>
                </a:solidFill>
                <a:ea typeface="微软雅黑" panose="020B0503020204020204" pitchFamily="34" charset="-122"/>
              </a:rPr>
              <a:t>Hebrews 4:15】</a:t>
            </a:r>
          </a:p>
          <a:p>
            <a:pPr algn="l">
              <a:lnSpc>
                <a:spcPct val="112000"/>
              </a:lnSpc>
            </a:pPr>
            <a:r>
              <a:rPr lang="zh-CN" altLang="en-US" sz="3400" b="1" dirty="0">
                <a:solidFill>
                  <a:srgbClr val="FFFF00"/>
                </a:solidFill>
                <a:ea typeface="微软雅黑" panose="020B0503020204020204" pitchFamily="34" charset="-122"/>
              </a:rPr>
              <a:t>因我們的大祭司幷非不能體恤我們的軟弱，祂也曾凡事受過試探，與我們一樣，只是祂沒有犯罪。</a:t>
            </a:r>
          </a:p>
          <a:p>
            <a:pPr algn="l">
              <a:lnSpc>
                <a:spcPct val="112000"/>
              </a:lnSpc>
            </a:pPr>
            <a:r>
              <a:rPr lang="en-US" altLang="zh-CN" sz="3400" b="1" dirty="0">
                <a:solidFill>
                  <a:schemeClr val="bg1"/>
                </a:solidFill>
                <a:ea typeface="微软雅黑" panose="020B0503020204020204" pitchFamily="34" charset="-122"/>
              </a:rPr>
              <a:t>For we do not have a High Priest who cannot sympathize with our weaknesses, but was in all points tempted as we are, yet without sin.</a:t>
            </a:r>
          </a:p>
        </p:txBody>
      </p:sp>
    </p:spTree>
    <p:extLst>
      <p:ext uri="{BB962C8B-B14F-4D97-AF65-F5344CB8AC3E}">
        <p14:creationId xmlns:p14="http://schemas.microsoft.com/office/powerpoint/2010/main" val="417564975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腓立比書 </a:t>
            </a:r>
            <a:r>
              <a:rPr lang="en-US" altLang="zh-CN" sz="3400" b="1" u="sng" dirty="0">
                <a:solidFill>
                  <a:schemeClr val="bg1"/>
                </a:solidFill>
                <a:ea typeface="微软雅黑" panose="020B0503020204020204" pitchFamily="34" charset="-122"/>
              </a:rPr>
              <a:t>Philippians 2:5-11】</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你們當以基督耶穌的心爲心。</a:t>
            </a:r>
          </a:p>
          <a:p>
            <a:pPr algn="l">
              <a:lnSpc>
                <a:spcPct val="112000"/>
              </a:lnSpc>
            </a:pPr>
            <a:r>
              <a:rPr lang="en-US" altLang="zh-CN" sz="3400" b="1" dirty="0">
                <a:solidFill>
                  <a:schemeClr val="bg1"/>
                </a:solidFill>
                <a:ea typeface="微软雅黑" panose="020B0503020204020204" pitchFamily="34" charset="-122"/>
              </a:rPr>
              <a:t>Let this mind be in you which was also in Christ Jesus,</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祂本有　神的形像，不以自己與　神同等爲强奪的，</a:t>
            </a:r>
          </a:p>
          <a:p>
            <a:pPr algn="l">
              <a:lnSpc>
                <a:spcPct val="112000"/>
              </a:lnSpc>
            </a:pPr>
            <a:r>
              <a:rPr lang="en-US" altLang="zh-CN" sz="3400" b="1" dirty="0">
                <a:solidFill>
                  <a:schemeClr val="bg1"/>
                </a:solidFill>
                <a:ea typeface="微软雅黑" panose="020B0503020204020204" pitchFamily="34" charset="-122"/>
              </a:rPr>
              <a:t>who, being in the form of God, did not consider it robbery to be equal with God,</a:t>
            </a:r>
          </a:p>
        </p:txBody>
      </p:sp>
    </p:spTree>
    <p:extLst>
      <p:ext uri="{BB962C8B-B14F-4D97-AF65-F5344CB8AC3E}">
        <p14:creationId xmlns:p14="http://schemas.microsoft.com/office/powerpoint/2010/main" val="290103346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腓立比書 </a:t>
            </a:r>
            <a:r>
              <a:rPr lang="en-US" altLang="zh-CN" sz="3400" b="1" u="sng" dirty="0">
                <a:solidFill>
                  <a:schemeClr val="bg1"/>
                </a:solidFill>
                <a:ea typeface="微软雅黑" panose="020B0503020204020204" pitchFamily="34" charset="-122"/>
              </a:rPr>
              <a:t>Philippians 2:5-11】</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反倒虛己，取了奴僕的形像，成爲人的樣式。</a:t>
            </a:r>
          </a:p>
          <a:p>
            <a:pPr algn="l">
              <a:lnSpc>
                <a:spcPct val="112000"/>
              </a:lnSpc>
            </a:pPr>
            <a:r>
              <a:rPr lang="en-US" altLang="zh-CN" sz="3400" b="1" dirty="0">
                <a:solidFill>
                  <a:schemeClr val="bg1"/>
                </a:solidFill>
                <a:ea typeface="微软雅黑" panose="020B0503020204020204" pitchFamily="34" charset="-122"/>
              </a:rPr>
              <a:t>but made Himself of no reputation, taking the form of a bondservant, and coming in the likeness of men.</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既有人的樣子，就自己卑微，存心順服，以至于死，且死在十字架上。</a:t>
            </a:r>
          </a:p>
          <a:p>
            <a:pPr algn="l">
              <a:lnSpc>
                <a:spcPct val="112000"/>
              </a:lnSpc>
            </a:pPr>
            <a:r>
              <a:rPr lang="en-US" altLang="zh-CN" sz="3400" b="1" dirty="0">
                <a:solidFill>
                  <a:schemeClr val="bg1"/>
                </a:solidFill>
                <a:ea typeface="微软雅黑" panose="020B0503020204020204" pitchFamily="34" charset="-122"/>
              </a:rPr>
              <a:t>And being found in appearance as a man, He humbled Himself and became obedient to the point of death, even the death of the cross.</a:t>
            </a:r>
          </a:p>
        </p:txBody>
      </p:sp>
    </p:spTree>
    <p:extLst>
      <p:ext uri="{BB962C8B-B14F-4D97-AF65-F5344CB8AC3E}">
        <p14:creationId xmlns:p14="http://schemas.microsoft.com/office/powerpoint/2010/main" val="144598354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腓立比書 </a:t>
            </a:r>
            <a:r>
              <a:rPr lang="en-US" altLang="zh-CN" sz="3400" b="1" u="sng" dirty="0">
                <a:solidFill>
                  <a:schemeClr val="bg1"/>
                </a:solidFill>
                <a:ea typeface="微软雅黑" panose="020B0503020204020204" pitchFamily="34" charset="-122"/>
              </a:rPr>
              <a:t>Philippians 2:5-11】</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所以　神將祂升爲至高，又賜給祂那超乎萬名之上的名，</a:t>
            </a:r>
          </a:p>
          <a:p>
            <a:pPr algn="l">
              <a:lnSpc>
                <a:spcPct val="112000"/>
              </a:lnSpc>
            </a:pPr>
            <a:r>
              <a:rPr lang="en-US" altLang="zh-CN" sz="3400" b="1" dirty="0">
                <a:solidFill>
                  <a:schemeClr val="bg1"/>
                </a:solidFill>
                <a:ea typeface="微软雅黑" panose="020B0503020204020204" pitchFamily="34" charset="-122"/>
              </a:rPr>
              <a:t>Therefore God also has highly exalted Him and given Him the name which is above every name,</a:t>
            </a:r>
          </a:p>
          <a:p>
            <a:pPr algn="l">
              <a:lnSpc>
                <a:spcPct val="112000"/>
              </a:lnSpc>
            </a:pPr>
            <a:r>
              <a:rPr lang="en-US" altLang="zh-CN" sz="3400" b="1" dirty="0">
                <a:solidFill>
                  <a:srgbClr val="FFFF00"/>
                </a:solidFill>
                <a:ea typeface="微软雅黑" panose="020B0503020204020204" pitchFamily="34" charset="-122"/>
              </a:rPr>
              <a:t>10 </a:t>
            </a:r>
            <a:r>
              <a:rPr lang="zh-CN" altLang="en-US" sz="3400" b="1" dirty="0">
                <a:solidFill>
                  <a:srgbClr val="FFFF00"/>
                </a:solidFill>
                <a:ea typeface="微软雅黑" panose="020B0503020204020204" pitchFamily="34" charset="-122"/>
              </a:rPr>
              <a:t>叫一切在天上的、地上的和地底下的，因耶穌的名無不屈膝，</a:t>
            </a:r>
          </a:p>
          <a:p>
            <a:pPr algn="l">
              <a:lnSpc>
                <a:spcPct val="112000"/>
              </a:lnSpc>
            </a:pPr>
            <a:r>
              <a:rPr lang="en-US" altLang="zh-CN" sz="3400" b="1" dirty="0">
                <a:solidFill>
                  <a:schemeClr val="bg1"/>
                </a:solidFill>
                <a:ea typeface="微软雅黑" panose="020B0503020204020204" pitchFamily="34" charset="-122"/>
              </a:rPr>
              <a:t>that at the name of Jesus every knee should bow, of those in heaven, and of those on earth, and of those under the earth,</a:t>
            </a:r>
          </a:p>
        </p:txBody>
      </p:sp>
    </p:spTree>
    <p:extLst>
      <p:ext uri="{BB962C8B-B14F-4D97-AF65-F5344CB8AC3E}">
        <p14:creationId xmlns:p14="http://schemas.microsoft.com/office/powerpoint/2010/main" val="155670582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腓立比書 </a:t>
            </a:r>
            <a:r>
              <a:rPr lang="en-US" altLang="zh-CN" sz="3400" b="1" u="sng" dirty="0">
                <a:solidFill>
                  <a:schemeClr val="bg1"/>
                </a:solidFill>
                <a:ea typeface="微软雅黑" panose="020B0503020204020204" pitchFamily="34" charset="-122"/>
              </a:rPr>
              <a:t>Philippians 2:5-11】</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無不口稱耶穌基督爲主，使榮耀歸與父　神。</a:t>
            </a:r>
          </a:p>
          <a:p>
            <a:pPr algn="l">
              <a:lnSpc>
                <a:spcPct val="112000"/>
              </a:lnSpc>
            </a:pPr>
            <a:r>
              <a:rPr lang="en-US" altLang="zh-CN" sz="3400" b="1" dirty="0">
                <a:solidFill>
                  <a:schemeClr val="bg1"/>
                </a:solidFill>
                <a:ea typeface="微软雅黑" panose="020B0503020204020204" pitchFamily="34" charset="-122"/>
              </a:rPr>
              <a:t>and that every tongue should confess that Jesus Christ is Lord, to the glory of God the Father.</a:t>
            </a:r>
          </a:p>
        </p:txBody>
      </p:sp>
    </p:spTree>
    <p:extLst>
      <p:ext uri="{BB962C8B-B14F-4D97-AF65-F5344CB8AC3E}">
        <p14:creationId xmlns:p14="http://schemas.microsoft.com/office/powerpoint/2010/main" val="3080019663"/>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Micron 2007">
      <a:dk1>
        <a:srgbClr val="002060"/>
      </a:dk1>
      <a:lt1>
        <a:sysClr val="window" lastClr="FFFFFF"/>
      </a:lt1>
      <a:dk2>
        <a:srgbClr val="002060"/>
      </a:dk2>
      <a:lt2>
        <a:srgbClr val="FFFFFF"/>
      </a:lt2>
      <a:accent1>
        <a:srgbClr val="CEB966"/>
      </a:accent1>
      <a:accent2>
        <a:srgbClr val="9CB084"/>
      </a:accent2>
      <a:accent3>
        <a:srgbClr val="6BB1C9"/>
      </a:accent3>
      <a:accent4>
        <a:srgbClr val="6585CF"/>
      </a:accent4>
      <a:accent5>
        <a:srgbClr val="7E6BC9"/>
      </a:accent5>
      <a:accent6>
        <a:srgbClr val="A379BB"/>
      </a:accent6>
      <a:hlink>
        <a:srgbClr val="2F75FF"/>
      </a:hlink>
      <a:folHlink>
        <a:srgbClr val="3D8DA9"/>
      </a:folHlink>
    </a:clrScheme>
    <a:fontScheme name="Tahoma">
      <a:majorFont>
        <a:latin typeface="Tahoma"/>
        <a:ea typeface="MS PGothic"/>
        <a:cs typeface=""/>
      </a:majorFont>
      <a:minorFont>
        <a:latin typeface="Tahoma"/>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2075" tIns="46038" rIns="92075" bIns="46038" numCol="1" rtlCol="0"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ahoma" pitchFamily="34" charset="0"/>
          </a:defRPr>
        </a:defPPr>
      </a:lstStyle>
    </a:lnDef>
    <a:txDef>
      <a:spPr>
        <a:noFill/>
      </a:spPr>
      <a:bodyPr wrap="none" rtlCol="0">
        <a:spAutoFit/>
      </a:bodyPr>
      <a:lstStyle>
        <a:defPPr>
          <a:defRPr sz="1800" dirty="0" smtClean="0"/>
        </a:defPPr>
      </a:lstStyle>
    </a:txDef>
  </a:objectDefaults>
  <a:extraClrSchemeLst>
    <a:extraClrScheme>
      <a:clrScheme name="1_Blank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8">
        <a:dk1>
          <a:srgbClr val="000000"/>
        </a:dk1>
        <a:lt1>
          <a:srgbClr val="FFFFFF"/>
        </a:lt1>
        <a:dk2>
          <a:srgbClr val="000099"/>
        </a:dk2>
        <a:lt2>
          <a:srgbClr val="808080"/>
        </a:lt2>
        <a:accent1>
          <a:srgbClr val="FFCC00"/>
        </a:accent1>
        <a:accent2>
          <a:srgbClr val="800080"/>
        </a:accent2>
        <a:accent3>
          <a:srgbClr val="FFFFFF"/>
        </a:accent3>
        <a:accent4>
          <a:srgbClr val="000000"/>
        </a:accent4>
        <a:accent5>
          <a:srgbClr val="FFE2AA"/>
        </a:accent5>
        <a:accent6>
          <a:srgbClr val="730073"/>
        </a:accent6>
        <a:hlink>
          <a:srgbClr val="006666"/>
        </a:hlink>
        <a:folHlink>
          <a:srgbClr val="A50021"/>
        </a:folHlink>
      </a:clrScheme>
      <a:clrMap bg1="lt1" tx1="dk1" bg2="lt2" tx2="dk2" accent1="accent1" accent2="accent2" accent3="accent3" accent4="accent4" accent5="accent5" accent6="accent6" hlink="hlink" folHlink="folHlink"/>
    </a:extraClrScheme>
    <a:extraClrScheme>
      <a:clrScheme name="1_Blank 9">
        <a:dk1>
          <a:srgbClr val="072B5E"/>
        </a:dk1>
        <a:lt1>
          <a:srgbClr val="FFFFFF"/>
        </a:lt1>
        <a:dk2>
          <a:srgbClr val="072B5E"/>
        </a:dk2>
        <a:lt2>
          <a:srgbClr val="808080"/>
        </a:lt2>
        <a:accent1>
          <a:srgbClr val="455E90"/>
        </a:accent1>
        <a:accent2>
          <a:srgbClr val="7F0700"/>
        </a:accent2>
        <a:accent3>
          <a:srgbClr val="FFFFFF"/>
        </a:accent3>
        <a:accent4>
          <a:srgbClr val="05234F"/>
        </a:accent4>
        <a:accent5>
          <a:srgbClr val="B0B6C6"/>
        </a:accent5>
        <a:accent6>
          <a:srgbClr val="720600"/>
        </a:accent6>
        <a:hlink>
          <a:srgbClr val="3D8DA9"/>
        </a:hlink>
        <a:folHlink>
          <a:srgbClr val="796BB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6496</TotalTime>
  <Words>622</Words>
  <Application>Microsoft Office PowerPoint</Application>
  <PresentationFormat>On-screen Show (4:3)</PresentationFormat>
  <Paragraphs>35</Paragraphs>
  <Slides>9</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 Unicode MS</vt:lpstr>
      <vt:lpstr>微软雅黑</vt:lpstr>
      <vt:lpstr>MS PGothic</vt:lpstr>
      <vt:lpstr>SimSun</vt:lpstr>
      <vt:lpstr>SimSun</vt:lpstr>
      <vt:lpstr>Arial</vt:lpstr>
      <vt:lpstr>Calibri</vt:lpstr>
      <vt:lpstr>Calibri Light</vt:lpstr>
      <vt:lpstr>Garamond</vt:lpstr>
      <vt:lpstr>Tahoma</vt:lpstr>
      <vt:lpstr>Webdings</vt:lpstr>
      <vt:lpstr>blank</vt:lpstr>
      <vt:lpstr>Office 主题</vt:lpstr>
      <vt:lpstr>“平凡”的王 The “Ordinary” King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294</cp:revision>
  <cp:lastPrinted>2021-12-12T06:01:33Z</cp:lastPrinted>
  <dcterms:created xsi:type="dcterms:W3CDTF">2005-10-06T16:33:29Z</dcterms:created>
  <dcterms:modified xsi:type="dcterms:W3CDTF">2021-12-26T18:58:03Z</dcterms:modified>
</cp:coreProperties>
</file>