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3" roundtripDataSignature="AMtx7mhKbbhhrS1flY46qAzSqPQ52Iot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customschemas.google.com/relationships/presentationmetadata" Target="meta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41"/>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1"/>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5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50"/>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51"/>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1"/>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4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43"/>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3"/>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4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4"/>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4"/>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4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45"/>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45"/>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45"/>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5"/>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45"/>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4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4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48"/>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8"/>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4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49"/>
          <p:cNvSpPr/>
          <p:nvPr>
            <p:ph idx="2" type="pic"/>
          </p:nvPr>
        </p:nvSpPr>
        <p:spPr>
          <a:xfrm>
            <a:off x="3887391" y="987426"/>
            <a:ext cx="4629150" cy="4873625"/>
          </a:xfrm>
          <a:prstGeom prst="rect">
            <a:avLst/>
          </a:prstGeom>
          <a:noFill/>
          <a:ln>
            <a:noFill/>
          </a:ln>
        </p:spPr>
      </p:sp>
      <p:sp>
        <p:nvSpPr>
          <p:cNvPr id="64" name="Google Shape;64;p49"/>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4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4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4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0"/>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7"/>
          <p:cNvSpPr txBox="1"/>
          <p:nvPr>
            <p:ph type="ctrTitle"/>
          </p:nvPr>
        </p:nvSpPr>
        <p:spPr>
          <a:xfrm>
            <a:off x="133004" y="681644"/>
            <a:ext cx="8894617" cy="357447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你真的認識主耶穌嗎？</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Do You Really Know The Lord Jesus？</a:t>
            </a:r>
            <a:endParaRPr b="1">
              <a:solidFill>
                <a:schemeClr val="lt1"/>
              </a:solidFill>
            </a:endParaRPr>
          </a:p>
        </p:txBody>
      </p:sp>
      <p:sp>
        <p:nvSpPr>
          <p:cNvPr id="85" name="Google Shape;85;p7"/>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11/21/2021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200"/>
              <a:buNone/>
            </a:pPr>
            <a:r>
              <a:rPr b="1" lang="en-US" sz="3200" u="sng">
                <a:solidFill>
                  <a:schemeClr val="lt1"/>
                </a:solidFill>
                <a:latin typeface="Microsoft Yahei"/>
                <a:ea typeface="Microsoft Yahei"/>
                <a:cs typeface="Microsoft Yahei"/>
                <a:sym typeface="Microsoft Yahei"/>
              </a:rPr>
              <a:t>【</a:t>
            </a:r>
            <a:r>
              <a:rPr b="1" lang="en-US" sz="3200" u="sng">
                <a:solidFill>
                  <a:schemeClr val="lt1"/>
                </a:solidFill>
              </a:rPr>
              <a:t>馬太福音 Matthew 8:5-12】</a:t>
            </a:r>
            <a:endParaRPr/>
          </a:p>
          <a:p>
            <a:pPr indent="0" lvl="0" marL="0" rtl="0" algn="l">
              <a:lnSpc>
                <a:spcPct val="100000"/>
              </a:lnSpc>
              <a:spcBef>
                <a:spcPts val="1000"/>
              </a:spcBef>
              <a:spcAft>
                <a:spcPts val="0"/>
              </a:spcAft>
              <a:buClr>
                <a:srgbClr val="FFFF00"/>
              </a:buClr>
              <a:buSzPts val="3200"/>
              <a:buNone/>
            </a:pPr>
            <a:r>
              <a:rPr b="1" lang="en-US" sz="3200">
                <a:solidFill>
                  <a:srgbClr val="FFFF00"/>
                </a:solidFill>
              </a:rPr>
              <a:t>8 百夫長回答說：“主啊，你到我捨下，我不敢當；只要你說一句話，我的僕人就必好了。</a:t>
            </a:r>
            <a:endParaRPr b="1" sz="3200">
              <a:solidFill>
                <a:srgbClr val="FFFF00"/>
              </a:solidFill>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The centurion answered and said, “Lord, I am not worthy that You should come under my roof. But only speak a word, and my servant will be healed.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9 因爲我在人的權下，也有兵在我以下，對這個說，‘去’，他就去；對那個說，‘來’，他就來；對我的僕人說，‘你作這事’，他就去作。” </a:t>
            </a:r>
            <a:endParaRPr b="1" sz="3200">
              <a:solidFill>
                <a:srgbClr val="FFFF00"/>
              </a:solidFill>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For I also am a man under authority, having soldiers under me. And I say to this one, ‘Go,’ and he goes; and to another, ‘Come,’ and he comes; and to my servant, ‘Do this,’ and he does it.”</a:t>
            </a:r>
            <a:endParaRPr b="1" sz="30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8:5-12】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10 耶穌聽見就希奇，對跟從的人說：“我實在告訴你們：這麽大的信心，就是在以色列中，我也沒有遇見過。</a:t>
            </a:r>
            <a:r>
              <a:rPr b="1" lang="en-US" sz="3200">
                <a:solidFill>
                  <a:schemeClr val="lt1"/>
                </a:solidFill>
              </a:rPr>
              <a:t>When Jesus heard it, He marveled, and said to those who followed, “Assuredly, I say to you, I have not found such great faith, not even in Israel!</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11 </a:t>
            </a:r>
            <a:r>
              <a:rPr b="1" lang="en-US" sz="3400">
                <a:solidFill>
                  <a:srgbClr val="FFFF00"/>
                </a:solidFill>
                <a:latin typeface="Microsoft Yahei"/>
                <a:ea typeface="Microsoft Yahei"/>
                <a:cs typeface="Microsoft Yahei"/>
                <a:sym typeface="Microsoft Yahei"/>
              </a:rPr>
              <a:t>我又告訴你們：從東從西，將有許多人來，在天國裏與亞伯拉罕、以撒、雅各一同坐席；</a:t>
            </a:r>
            <a:r>
              <a:rPr b="1" lang="en-US" sz="3200">
                <a:solidFill>
                  <a:schemeClr val="lt1"/>
                </a:solidFill>
              </a:rPr>
              <a:t>And I say to you that many will come from east and west, and sit down with Abraham, Isaac, and Jacob in the kingdom of heaven.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8:5-12】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12 惟有本國的子民，竟被趕到外邊黑暗裏去，在那裏必要哀哭切齒了。”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the sons of the kingdom will be cast out into outer darkness. There will be weeping and gnashing of teeth.”</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14:8</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腓力對祂說：“求主將父顯給我們看，我們就知足了。”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Philip said to Him, “Lord, show us the Father, and it is sufficient for us.”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哥林多前書 1 Corinthians 1:22-23】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22 </a:t>
            </a:r>
            <a:r>
              <a:rPr b="1" lang="en-US" sz="3400">
                <a:solidFill>
                  <a:srgbClr val="FFFF00"/>
                </a:solidFill>
                <a:latin typeface="Microsoft Yahei"/>
                <a:ea typeface="Microsoft Yahei"/>
                <a:cs typeface="Microsoft Yahei"/>
                <a:sym typeface="Microsoft Yahei"/>
              </a:rPr>
              <a:t>猶太人是要神迹，希臘人是求智慧；</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Jews request a sign, and Greeks seek after wisdom;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23 </a:t>
            </a:r>
            <a:r>
              <a:rPr b="1" lang="en-US" sz="3400">
                <a:solidFill>
                  <a:srgbClr val="FFFF00"/>
                </a:solidFill>
                <a:latin typeface="Microsoft Yahei"/>
                <a:ea typeface="Microsoft Yahei"/>
                <a:cs typeface="Microsoft Yahei"/>
                <a:sym typeface="Microsoft Yahei"/>
              </a:rPr>
              <a:t>我們却是傳釘十字架的基督。在猶太人爲絆脚石，在外邦人爲愚拙，</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we preach Christ crucified, to the Jews a stumbling block and to the Greeks foolishness,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26:1</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9-15】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 亞基帕對保羅說：“准你爲自己辯明。”于是保羅伸手分訴說：</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Agrippa said to Paul, “You are permitted to speak for yourself.” So Paul stretched out his hand and answered for himself:</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a:t>
            </a:r>
            <a:r>
              <a:rPr b="1" lang="en-US" sz="3400">
                <a:solidFill>
                  <a:srgbClr val="FFFF00"/>
                </a:solidFill>
                <a:latin typeface="Microsoft Yahei"/>
                <a:ea typeface="Microsoft Yahei"/>
                <a:cs typeface="Microsoft Yahei"/>
                <a:sym typeface="Microsoft Yahei"/>
              </a:rPr>
              <a:t>從前我自己以爲應當多方攻擊拿撒勒人耶穌的名，</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“Indeed, I myself thought I must do many things contrary to the name of Jesus of Nazareth.</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000"/>
              <a:buNone/>
            </a:pPr>
            <a:r>
              <a:rPr b="1" lang="en-US" sz="3000" u="sng">
                <a:solidFill>
                  <a:schemeClr val="lt1"/>
                </a:solidFill>
                <a:latin typeface="Microsoft Yahei"/>
                <a:ea typeface="Microsoft Yahei"/>
                <a:cs typeface="Microsoft Yahei"/>
                <a:sym typeface="Microsoft Yahei"/>
              </a:rPr>
              <a:t>【</a:t>
            </a:r>
            <a:r>
              <a:rPr b="1" lang="en-US" sz="3000" u="sng">
                <a:solidFill>
                  <a:schemeClr val="lt1"/>
                </a:solidFill>
              </a:rPr>
              <a:t>使徒行傳 Acts 26:1</a:t>
            </a:r>
            <a:r>
              <a:rPr b="1" lang="en-US" sz="3000" u="sng">
                <a:solidFill>
                  <a:schemeClr val="lt1"/>
                </a:solidFill>
                <a:latin typeface="Microsoft Yahei"/>
                <a:ea typeface="Microsoft Yahei"/>
                <a:cs typeface="Microsoft Yahei"/>
                <a:sym typeface="Microsoft Yahei"/>
              </a:rPr>
              <a:t>，</a:t>
            </a:r>
            <a:r>
              <a:rPr b="1" lang="en-US" sz="3000" u="sng">
                <a:solidFill>
                  <a:schemeClr val="lt1"/>
                </a:solidFill>
              </a:rPr>
              <a:t>9-15】</a:t>
            </a:r>
            <a:endParaRPr/>
          </a:p>
          <a:p>
            <a:pPr indent="0" lvl="0" marL="0" rtl="0" algn="l">
              <a:lnSpc>
                <a:spcPct val="112000"/>
              </a:lnSpc>
              <a:spcBef>
                <a:spcPts val="1000"/>
              </a:spcBef>
              <a:spcAft>
                <a:spcPts val="0"/>
              </a:spcAft>
              <a:buClr>
                <a:srgbClr val="FFFF00"/>
              </a:buClr>
              <a:buSzPts val="3000"/>
              <a:buNone/>
            </a:pPr>
            <a:r>
              <a:rPr b="1" lang="en-US" sz="3000">
                <a:solidFill>
                  <a:srgbClr val="FFFF00"/>
                </a:solidFill>
              </a:rPr>
              <a:t>10 </a:t>
            </a:r>
            <a:r>
              <a:rPr b="1" lang="en-US" sz="3000">
                <a:solidFill>
                  <a:srgbClr val="FFFF00"/>
                </a:solidFill>
                <a:latin typeface="Microsoft Yahei"/>
                <a:ea typeface="Microsoft Yahei"/>
                <a:cs typeface="Microsoft Yahei"/>
                <a:sym typeface="Microsoft Yahei"/>
              </a:rPr>
              <a:t>我在耶路撒冷也曾這樣行了。既從祭司長得了權柄，我就把許多聖徒囚在監裏。他們被殺，我也出名定案</a:t>
            </a:r>
            <a:r>
              <a:rPr b="1" lang="en-US" sz="3000">
                <a:solidFill>
                  <a:schemeClr val="lt1"/>
                </a:solidFill>
                <a:latin typeface="Microsoft Yahei"/>
                <a:ea typeface="Microsoft Yahei"/>
                <a:cs typeface="Microsoft Yahei"/>
                <a:sym typeface="Microsoft Yahei"/>
              </a:rPr>
              <a:t>。</a:t>
            </a:r>
            <a:r>
              <a:rPr b="1" lang="en-US" sz="3000">
                <a:solidFill>
                  <a:schemeClr val="lt1"/>
                </a:solidFill>
              </a:rPr>
              <a:t>This I also did in Jerusalem, and many of the saints I shut up in prison, having received authority from the chief priests; and when they were put to death, I cast my vote against them.</a:t>
            </a:r>
            <a:endParaRPr/>
          </a:p>
          <a:p>
            <a:pPr indent="0" lvl="0" marL="0" rtl="0" algn="l">
              <a:lnSpc>
                <a:spcPct val="112000"/>
              </a:lnSpc>
              <a:spcBef>
                <a:spcPts val="1000"/>
              </a:spcBef>
              <a:spcAft>
                <a:spcPts val="0"/>
              </a:spcAft>
              <a:buClr>
                <a:srgbClr val="FFFF00"/>
              </a:buClr>
              <a:buSzPts val="3000"/>
              <a:buNone/>
            </a:pPr>
            <a:r>
              <a:rPr b="1" lang="en-US" sz="3000">
                <a:solidFill>
                  <a:srgbClr val="FFFF00"/>
                </a:solidFill>
              </a:rPr>
              <a:t>11 在各會堂，我屢次用刑强逼他們說褻瀆的話，又分外惱恨他們，甚至追逼他們，直到外邦的城邑。” </a:t>
            </a:r>
            <a:r>
              <a:rPr b="1" lang="en-US" sz="3000">
                <a:solidFill>
                  <a:schemeClr val="lt1"/>
                </a:solidFill>
              </a:rPr>
              <a:t>And I punished them often in every synagogue and compelled them to blaspheme; and being exceedingly enraged against them, I persecuted them even to foreign cities.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26:1</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9-15】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12 “</a:t>
            </a:r>
            <a:r>
              <a:rPr b="1" lang="en-US" sz="3400">
                <a:solidFill>
                  <a:srgbClr val="FFFF00"/>
                </a:solidFill>
                <a:latin typeface="Microsoft Yahei"/>
                <a:ea typeface="Microsoft Yahei"/>
                <a:cs typeface="Microsoft Yahei"/>
                <a:sym typeface="Microsoft Yahei"/>
              </a:rPr>
              <a:t>那時，我領了祭司長的權柄和命令，往大馬士革去。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“While thus occupied, as I journeyed to Damascus with authority and commission from the chief priests,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13 </a:t>
            </a:r>
            <a:r>
              <a:rPr b="1" lang="en-US" sz="3400">
                <a:solidFill>
                  <a:srgbClr val="FFFF00"/>
                </a:solidFill>
                <a:latin typeface="Microsoft Yahei"/>
                <a:ea typeface="Microsoft Yahei"/>
                <a:cs typeface="Microsoft Yahei"/>
                <a:sym typeface="Microsoft Yahei"/>
              </a:rPr>
              <a:t>王啊，我在路上，晌午的時候，看見從天發光，比日頭還亮，四面照著我幷與我同行的人。</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at midday, O king, along the road I saw a light from heaven, brighter than the sun, shining around me and those who journeyed with me.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使徒行傳 Acts 26:1</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9-15】</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14 我們都僕倒在地，我就聽見有聲音用希伯來話向我說：‘掃羅，掃羅！爲什麽逼迫我？你用脚踢刺是難的！’</a:t>
            </a:r>
            <a:r>
              <a:rPr b="1" lang="en-US" sz="3200">
                <a:solidFill>
                  <a:schemeClr val="lt1"/>
                </a:solidFill>
              </a:rPr>
              <a:t>And when we all had fallen to the ground, I heard a voice speaking to me and saying in the Hebrew language, ‘Saul, Saul, why are you persecuting Me? It is hard for you to kick against the goads.’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15 我說：‘主啊，你是誰？’主說：‘我就是你所逼迫的耶穌。 </a:t>
            </a:r>
            <a:r>
              <a:rPr b="1" lang="en-US" sz="3200">
                <a:solidFill>
                  <a:schemeClr val="lt1"/>
                </a:solidFill>
              </a:rPr>
              <a:t>So I said, ‘Who are You, Lord?’ And He said, ‘I am Jesus, whom you are persecuting.</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3:5-6】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我第八天受割禮，我是以色列族、便雅憫支派的人，是希伯來人所生的希伯來人。就律法說，我是法利賽人；</a:t>
            </a:r>
            <a:endParaRPr b="1" sz="3400">
              <a:solidFill>
                <a:srgbClr val="FFFF00"/>
              </a:solidFill>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circumcised the eighth day, of the stock of Israel, of the tribe of Benjamin, a Hebrew of the Hebrews; concerning the law, a Pharisee;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就熱心說，我是逼迫教會的；就律法上的義說，我是無可指摘的。</a:t>
            </a:r>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concerning zeal, persecuting the church; concerning the righteousness which is in the law, blameless.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14:6-9】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耶穌說：“我就是道路、真理、生命；若不藉著我，沒有人能到父那裏去。</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him, “I am the way, the truth, and the life. No one comes to the Father except through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你們若認識我，也就認識我的父。從今以後，你們認識祂，幷且已經看見祂。”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“If you had known Me, you would have known My Father also; and from now on you know Him and have seen Him.”</a:t>
            </a:r>
            <a:endParaRPr b="1" sz="3400">
              <a:solidFill>
                <a:schemeClr val="lt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3:7-8】</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只是我先前以爲與我有益的，我現在因基督都當作有損的。</a:t>
            </a:r>
            <a:r>
              <a:rPr b="1" lang="en-US" sz="3400">
                <a:solidFill>
                  <a:schemeClr val="lt1"/>
                </a:solidFill>
              </a:rPr>
              <a:t>But what things were gain to me, these I have counted loss for Christ.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不但如此，我也將萬事當作有損的，因我以認識我主基督耶穌爲至寶。我爲祂已經丟弃萬事，看作糞土，爲要得著基督，</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Yet indeed I also count all things loss for the excellence of the knowledge of Christ Jesus my Lord, for whom I have suffered the loss of all things, and count them as rubbish, that I may gain Christ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3:9-11】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a:t>
            </a:r>
            <a:r>
              <a:rPr b="1" lang="en-US" sz="3400">
                <a:solidFill>
                  <a:srgbClr val="FFFF00"/>
                </a:solidFill>
                <a:latin typeface="Microsoft Yahei"/>
                <a:ea typeface="Microsoft Yahei"/>
                <a:cs typeface="Microsoft Yahei"/>
                <a:sym typeface="Microsoft Yahei"/>
              </a:rPr>
              <a:t>幷且得以在祂裏面，不是有自己因律法而得的義，乃是有信基督的義，就是因信　神而來的義，</a:t>
            </a:r>
            <a:r>
              <a:rPr b="1" lang="en-US" sz="3200">
                <a:solidFill>
                  <a:schemeClr val="lt1"/>
                </a:solidFill>
              </a:rPr>
              <a:t>and be found in Him, not having my own righteousness, which is from the law, but that which is through faith in Christ, the righteousness which is from God by faith;</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10 </a:t>
            </a:r>
            <a:r>
              <a:rPr b="1" lang="en-US" sz="3400">
                <a:solidFill>
                  <a:srgbClr val="FFFF00"/>
                </a:solidFill>
                <a:latin typeface="Microsoft Yahei"/>
                <a:ea typeface="Microsoft Yahei"/>
                <a:cs typeface="Microsoft Yahei"/>
                <a:sym typeface="Microsoft Yahei"/>
              </a:rPr>
              <a:t>使我認識基督，曉得祂復活的大能，幷且曉得和祂一同受苦，效法祂的死，</a:t>
            </a:r>
            <a:r>
              <a:rPr b="1" lang="en-US" sz="3200">
                <a:solidFill>
                  <a:schemeClr val="lt1"/>
                </a:solidFill>
              </a:rPr>
              <a:t>that I may know Him and the power of His resurrection, and the fellowship of His sufferings, being conformed to His death,</a:t>
            </a:r>
            <a:endParaRPr b="1" sz="3400">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腓立比書 Philippians 3:9-11】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11 </a:t>
            </a:r>
            <a:r>
              <a:rPr b="1" lang="en-US" sz="3400">
                <a:solidFill>
                  <a:srgbClr val="FFFF00"/>
                </a:solidFill>
                <a:latin typeface="Microsoft Yahei"/>
                <a:ea typeface="Microsoft Yahei"/>
                <a:cs typeface="Microsoft Yahei"/>
                <a:sym typeface="Microsoft Yahei"/>
              </a:rPr>
              <a:t>或者我也得以從死裏復活。</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if, by any means, I may attain to the resurrection from the dead.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提摩太后書 2 Timothy 1:11-12】</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11 </a:t>
            </a:r>
            <a:r>
              <a:rPr b="1" lang="en-US" sz="3200">
                <a:solidFill>
                  <a:srgbClr val="FFFF00"/>
                </a:solidFill>
                <a:latin typeface="Microsoft Yahei"/>
                <a:ea typeface="Microsoft Yahei"/>
                <a:cs typeface="Microsoft Yahei"/>
                <a:sym typeface="Microsoft Yahei"/>
              </a:rPr>
              <a:t>我爲這福音奉派作傳道的，作使徒，作師傅。</a:t>
            </a:r>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to which I was appointed a preacher, an apostle, and a teacher of the Gentiles.</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12 爲這緣故，我也受這些苦難，然而我不以爲耻。因爲知道我所信的是誰，也深信祂能保全我所交付祂的（或作“祂所交托我的”），直到那日。</a:t>
            </a:r>
            <a:endParaRPr/>
          </a:p>
          <a:p>
            <a:pPr indent="0" lvl="0" marL="0" rtl="0" algn="l">
              <a:lnSpc>
                <a:spcPct val="112000"/>
              </a:lnSpc>
              <a:spcBef>
                <a:spcPts val="1000"/>
              </a:spcBef>
              <a:spcAft>
                <a:spcPts val="0"/>
              </a:spcAft>
              <a:buClr>
                <a:schemeClr val="lt1"/>
              </a:buClr>
              <a:buSzPts val="3200"/>
              <a:buNone/>
            </a:pPr>
            <a:r>
              <a:rPr b="1" lang="en-US" sz="3200">
                <a:solidFill>
                  <a:schemeClr val="lt1"/>
                </a:solidFill>
              </a:rPr>
              <a:t>For this reason I also suffer these things; nevertheless I am not ashamed, for I know whom I have believed and am persuaded that He is able to keep what I have committed to Him until that Day.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哥林多後書 2 Corinthians 5:16】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所以，我們從今以後，不憑著外貌（原文作“肉體”。本節同）認人了；雖然憑著外貌認過基督，如今却不再這樣認祂了。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Therefore, from now on, we regard no one according to the flesh. Even though we have known Christ according to the flesh, yet now we know Him thus no longer.</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53:2-3】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 </a:t>
            </a:r>
            <a:r>
              <a:rPr b="1" lang="en-US" sz="3400">
                <a:solidFill>
                  <a:srgbClr val="FFFF00"/>
                </a:solidFill>
                <a:latin typeface="Microsoft Yahei"/>
                <a:ea typeface="Microsoft Yahei"/>
                <a:cs typeface="Microsoft Yahei"/>
                <a:sym typeface="Microsoft Yahei"/>
              </a:rPr>
              <a:t>祂在耶和華面前生長如嫩芽，像根出于幹地。祂無佳形美容，我們看見祂的時候，也無美貌使我們羡慕祂。</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He shall grow up before Him as a tender plant, And as a root out of dry ground. He has no form or comeliness; And when we see Him, There is no beauty that we should desire Him.</a:t>
            </a:r>
            <a:endParaRPr b="1" sz="34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以賽亞書 Isaiah 53:2-3】</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 </a:t>
            </a:r>
            <a:r>
              <a:rPr b="1" lang="en-US" sz="3400">
                <a:solidFill>
                  <a:srgbClr val="FFFF00"/>
                </a:solidFill>
                <a:latin typeface="Microsoft Yahei"/>
                <a:ea typeface="Microsoft Yahei"/>
                <a:cs typeface="Microsoft Yahei"/>
                <a:sym typeface="Microsoft Yahei"/>
              </a:rPr>
              <a:t>祂被藐視，被人厭弃，多受痛苦，常經憂患。祂被藐視，好像被人掩面不看的一樣，我們也不尊重祂。</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He is despised and rejected by men, A Man of sorrows and acquainted with grief. And we hid, as it were, our faces from Him; He was despised, and we did not esteem Him.</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提摩太前書 1 Timothy 1:15-16】</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15 “基督耶穌降世，爲要拯救罪人。”這話是可信的，是十分可佩服的。在罪人中我是個罪魁。</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This is a faithful saying and worthy of all acceptance, that Christ Jesus came into the world to save sinners, of whom I am chief.</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16 然而我蒙了憐憫，是因耶穌基督要在我這罪魁身上顯明祂一切的忍耐，給後來信祂得永生的人作榜樣。 </a:t>
            </a:r>
            <a:r>
              <a:rPr b="1" lang="en-US" sz="3200">
                <a:solidFill>
                  <a:schemeClr val="lt1"/>
                </a:solidFill>
              </a:rPr>
              <a:t>However, for this reason I obtained mercy, that in me first Jesus Christ might show all longsuffering, as a pattern to those who are going to believe on Him for everlasting life.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17:3</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認識你獨一的真神，幷且認識你所差來的耶穌基督，這就是永生。</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this is eternal life, that they may know You, the only true God, and Jesus Christ whom You have sent.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14:6-9】</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8 腓力對祂說：“求主將父顯給我們看，我們就知足了。”  </a:t>
            </a:r>
            <a:r>
              <a:rPr b="1" lang="en-US" sz="3400">
                <a:solidFill>
                  <a:schemeClr val="lt1"/>
                </a:solidFill>
              </a:rPr>
              <a:t>Philip said to Him, “Lord, show us the Father, and it is sufficient for us.”</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9 耶穌對他說：“腓力，我與你們同在這樣長久，你還不認識我嗎？人看見了我，就是看見了父，你怎麽說‘將父顯給我們看’呢？</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Jesus said to him, “Have I been with you so long, and yet you have not known Me, Philip? He who has seen Me has seen the Father; so how can you say, ‘Show us the Father’?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1:43</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45</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46】</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43 又次日，耶穌想要往加利利去，遇見腓力，就對他說：“來跟從我吧！” </a:t>
            </a:r>
            <a:r>
              <a:rPr b="1" lang="en-US" sz="3400">
                <a:solidFill>
                  <a:schemeClr val="lt1"/>
                </a:solidFill>
              </a:rPr>
              <a:t>The following day Jesus wanted to go to Galilee, and He found Philip and said to him, “Follow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45 腓力找著拿但業，對他說：“摩西在律法上所寫的和衆先知所記的那一位，我們遇見了，就是約瑟的兒子拿撒勒人耶穌。” </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Philip found Nathanael and said to him, “We have found Him of whom Moses in the law, and also the prophets, wrote—Jesus of Nazareth, the son of Joseph.”</a:t>
            </a:r>
            <a:endParaRPr b="1" sz="3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1:43</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45</a:t>
            </a: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46】</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46 拿但業對他說：“拿撒勒還能出什麽好的嗎？”腓力說：“你來看。”</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Nathanael said to him, “Can anything good come out of Nazareth?” Philip said to him, “Come and see.”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6:5-7】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耶穌舉目看見許多人來，就對腓力說：“我們從哪裏買餅叫這些人吃呢？” </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Jesus lifted up His eyes, and seeing a great multitude coming toward Him, He said to Philip, “Where shall we buy bread, that these may eat?”</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a:t>
            </a:r>
            <a:r>
              <a:rPr b="1" lang="en-US" sz="3400">
                <a:solidFill>
                  <a:srgbClr val="FFFF00"/>
                </a:solidFill>
                <a:latin typeface="Microsoft Yahei"/>
                <a:ea typeface="Microsoft Yahei"/>
                <a:cs typeface="Microsoft Yahei"/>
                <a:sym typeface="Microsoft Yahei"/>
              </a:rPr>
              <a:t>祂說這話是要試驗腓力，祂自己原知道要怎樣行。</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But this He said to test him, for He Himself knew what He would do.</a:t>
            </a:r>
            <a:endParaRPr b="1" sz="340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6:5-7】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腓力回答說：“就是二十兩銀子的餅，叫他們各人吃一點，也是不够的。”</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Philip answered Him, “Two hundred denarii worth of bread is not sufficient for them, that every one of them may have a little.”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哥林多前書 1 Corinthians 1:21】</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世人憑自己的智慧，既不認識神，神就樂意用人所當作愚拙的道理拯救那些信的人，這就是神的智慧了。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For since, in the wisdom of God, the world through wisdom did not know God, it pleased God through the foolishness of the message preached to save those who believe.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馬太福音 Matthew 8:5-12】</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5 </a:t>
            </a:r>
            <a:r>
              <a:rPr b="1" lang="en-US" sz="3400">
                <a:solidFill>
                  <a:srgbClr val="FFFF00"/>
                </a:solidFill>
                <a:latin typeface="Microsoft Yahei"/>
                <a:ea typeface="Microsoft Yahei"/>
                <a:cs typeface="Microsoft Yahei"/>
                <a:sym typeface="Microsoft Yahei"/>
              </a:rPr>
              <a:t>耶穌進了迦百農，有一個百夫長進前來，求祂說：</a:t>
            </a:r>
            <a:r>
              <a:rPr b="1" lang="en-US" sz="3400">
                <a:solidFill>
                  <a:schemeClr val="lt1"/>
                </a:solidFill>
              </a:rPr>
              <a:t>Now when Jesus had entered Capernaum, a centurion came to Him, pleading with Him,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6 “主啊，我的僕人害癱瘓病，躺在家裏甚是痛苦。”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saying, “Lord, my servant is lying at home paralyzed, dreadfully tormented.”</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7 耶穌說：“我去醫治他。”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Jesus said to him, “I will come and heal him.”</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