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89" r:id="rId2"/>
    <p:sldMasterId id="2147483913" r:id="rId3"/>
    <p:sldMasterId id="2147483972" r:id="rId4"/>
    <p:sldMasterId id="2147483984" r:id="rId5"/>
    <p:sldMasterId id="2147483996" r:id="rId6"/>
    <p:sldMasterId id="2147484008" r:id="rId7"/>
    <p:sldMasterId id="2147484020" r:id="rId8"/>
    <p:sldMasterId id="2147484032" r:id="rId9"/>
  </p:sldMasterIdLst>
  <p:notesMasterIdLst>
    <p:notesMasterId r:id="rId80"/>
  </p:notesMasterIdLst>
  <p:sldIdLst>
    <p:sldId id="2559" r:id="rId10"/>
    <p:sldId id="3086" r:id="rId11"/>
    <p:sldId id="3087" r:id="rId12"/>
    <p:sldId id="3088" r:id="rId13"/>
    <p:sldId id="3089" r:id="rId14"/>
    <p:sldId id="411" r:id="rId15"/>
    <p:sldId id="300" r:id="rId16"/>
    <p:sldId id="301" r:id="rId17"/>
    <p:sldId id="303" r:id="rId18"/>
    <p:sldId id="304" r:id="rId19"/>
    <p:sldId id="305" r:id="rId20"/>
    <p:sldId id="285" r:id="rId21"/>
    <p:sldId id="286" r:id="rId22"/>
    <p:sldId id="287" r:id="rId23"/>
    <p:sldId id="289" r:id="rId24"/>
    <p:sldId id="290" r:id="rId25"/>
    <p:sldId id="291" r:id="rId26"/>
    <p:sldId id="292" r:id="rId27"/>
    <p:sldId id="345" r:id="rId28"/>
    <p:sldId id="349" r:id="rId29"/>
    <p:sldId id="350" r:id="rId30"/>
    <p:sldId id="351" r:id="rId31"/>
    <p:sldId id="352" r:id="rId32"/>
    <p:sldId id="353" r:id="rId33"/>
    <p:sldId id="354" r:id="rId34"/>
    <p:sldId id="355" r:id="rId35"/>
    <p:sldId id="356" r:id="rId36"/>
    <p:sldId id="3081" r:id="rId37"/>
    <p:sldId id="3082" r:id="rId38"/>
    <p:sldId id="3083" r:id="rId39"/>
    <p:sldId id="3084" r:id="rId40"/>
    <p:sldId id="3085" r:id="rId41"/>
    <p:sldId id="374" r:id="rId42"/>
    <p:sldId id="2214" r:id="rId43"/>
    <p:sldId id="2699" r:id="rId44"/>
    <p:sldId id="3061" r:id="rId45"/>
    <p:sldId id="3090" r:id="rId46"/>
    <p:sldId id="3062" r:id="rId47"/>
    <p:sldId id="3153" r:id="rId48"/>
    <p:sldId id="3074" r:id="rId49"/>
    <p:sldId id="3063" r:id="rId50"/>
    <p:sldId id="3064" r:id="rId51"/>
    <p:sldId id="3075" r:id="rId52"/>
    <p:sldId id="3065" r:id="rId53"/>
    <p:sldId id="3066" r:id="rId54"/>
    <p:sldId id="3091" r:id="rId55"/>
    <p:sldId id="3067" r:id="rId56"/>
    <p:sldId id="3076" r:id="rId57"/>
    <p:sldId id="3017" r:id="rId58"/>
    <p:sldId id="3092" r:id="rId59"/>
    <p:sldId id="3093" r:id="rId60"/>
    <p:sldId id="369" r:id="rId61"/>
    <p:sldId id="366" r:id="rId62"/>
    <p:sldId id="367" r:id="rId63"/>
    <p:sldId id="368" r:id="rId64"/>
    <p:sldId id="2385" r:id="rId65"/>
    <p:sldId id="3018" r:id="rId66"/>
    <p:sldId id="3019" r:id="rId67"/>
    <p:sldId id="3152" r:id="rId68"/>
    <p:sldId id="3016" r:id="rId69"/>
    <p:sldId id="2601" r:id="rId70"/>
    <p:sldId id="2602" r:id="rId71"/>
    <p:sldId id="3015" r:id="rId72"/>
    <p:sldId id="3020" r:id="rId73"/>
    <p:sldId id="3021" r:id="rId74"/>
    <p:sldId id="2380" r:id="rId75"/>
    <p:sldId id="3022" r:id="rId76"/>
    <p:sldId id="2218" r:id="rId77"/>
    <p:sldId id="2219" r:id="rId78"/>
    <p:sldId id="2887"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3ED"/>
    <a:srgbClr val="E6F159"/>
    <a:srgbClr val="D5D4F0"/>
    <a:srgbClr val="C6C4EA"/>
    <a:srgbClr val="B3F7CF"/>
    <a:srgbClr val="F2E6DE"/>
    <a:srgbClr val="F4F9B5"/>
    <a:srgbClr val="E6E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79" autoAdjust="0"/>
  </p:normalViewPr>
  <p:slideViewPr>
    <p:cSldViewPr>
      <p:cViewPr varScale="1">
        <p:scale>
          <a:sx n="81" d="100"/>
          <a:sy n="81"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8BEA26D-6F00-4234-9B03-CBED5E3336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01AA77C9-5593-455A-BF2E-1FC5BAF3B9A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331EFF9-97BF-4A0F-8A8C-7EB0CFA0C3E6}" type="datetimeFigureOut">
              <a:rPr lang="en-US"/>
              <a:pPr>
                <a:defRPr/>
              </a:pPr>
              <a:t>11/7/2021</a:t>
            </a:fld>
            <a:endParaRPr lang="en-US"/>
          </a:p>
        </p:txBody>
      </p:sp>
      <p:sp>
        <p:nvSpPr>
          <p:cNvPr id="4" name="Slide Image Placeholder 3">
            <a:extLst>
              <a:ext uri="{FF2B5EF4-FFF2-40B4-BE49-F238E27FC236}">
                <a16:creationId xmlns:a16="http://schemas.microsoft.com/office/drawing/2014/main" xmlns="" id="{99318C87-0AE5-415F-BEF2-D6DF919C6AA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57722D9-DDBF-4A0B-AB75-27840719F01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43958BD2-95CE-4337-BBE3-B3886957F9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B187F42D-7F41-4093-B160-5138ACE2331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06B2B-CAC1-43A8-AB6D-2FA8740C3C05}" type="slidenum">
              <a:rPr lang="en-US" altLang="en-US"/>
              <a:pPr>
                <a:defRPr/>
              </a:pPr>
              <a:t>‹#›</a:t>
            </a:fld>
            <a:endParaRPr lang="en-US" altLang="en-US"/>
          </a:p>
        </p:txBody>
      </p:sp>
    </p:spTree>
    <p:extLst>
      <p:ext uri="{BB962C8B-B14F-4D97-AF65-F5344CB8AC3E}">
        <p14:creationId xmlns:p14="http://schemas.microsoft.com/office/powerpoint/2010/main" val="2340489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CE548CC0-C8A7-41F2-BB13-93D75AEAE5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A6E526D8-6FCF-44ED-ABF9-481273D85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xmlns="" id="{9E2B7B30-4420-4F3B-B346-B1C3A6760A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9407B-3FE1-4371-9AE5-F1385104AF39}" type="slidenum">
              <a:rPr lang="en-US" altLang="en-US" smtClean="0">
                <a:latin typeface="Arial" panose="020B0604020202020204" pitchFamily="34" charset="0"/>
                <a:cs typeface="Arial" panose="020B0604020202020204" pitchFamily="34" charset="0"/>
              </a:rPr>
              <a:pPr>
                <a:spcBef>
                  <a:spcPct val="0"/>
                </a:spcBef>
              </a:pPr>
              <a:t>19</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2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36742AB2-1F6B-4BE4-8672-6D8F6EF415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32A49D35-C275-4368-BF02-A8B9DCD53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43012" name="Slide Number Placeholder 3">
            <a:extLst>
              <a:ext uri="{FF2B5EF4-FFF2-40B4-BE49-F238E27FC236}">
                <a16:creationId xmlns:a16="http://schemas.microsoft.com/office/drawing/2014/main" xmlns="" id="{F77388A4-5A38-4402-9630-5568C6BFF6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0A00A5E7-C7F0-4173-A878-19F189632F42}" type="slidenum">
              <a:rPr kumimoji="1" lang="en-US" altLang="en-US" b="1" u="sng" smtClean="0">
                <a:solidFill>
                  <a:srgbClr val="1F497D"/>
                </a:solidFill>
                <a:latin typeface="PMingLiU" panose="02020500000000000000" pitchFamily="18" charset="-120"/>
                <a:ea typeface="PMingLiU" panose="02020500000000000000" pitchFamily="18" charset="-120"/>
              </a:rPr>
              <a:pPr/>
              <a:t>52</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73294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2765EFFF-E466-4391-B46F-459B9DEB48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2963A8A4-4DDD-40D1-BD82-DB593C291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45060" name="Slide Number Placeholder 3">
            <a:extLst>
              <a:ext uri="{FF2B5EF4-FFF2-40B4-BE49-F238E27FC236}">
                <a16:creationId xmlns:a16="http://schemas.microsoft.com/office/drawing/2014/main" xmlns="" id="{5A252CBD-D5A1-412F-BE88-A2B2E0B21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ED1F5242-1047-40B2-A901-9FB4A913BBBF}" type="slidenum">
              <a:rPr kumimoji="1" lang="en-US" altLang="en-US" b="1" u="sng" smtClean="0">
                <a:solidFill>
                  <a:srgbClr val="1F497D"/>
                </a:solidFill>
                <a:latin typeface="PMingLiU" panose="02020500000000000000" pitchFamily="18" charset="-120"/>
                <a:ea typeface="PMingLiU" panose="02020500000000000000" pitchFamily="18" charset="-120"/>
              </a:rPr>
              <a:pPr/>
              <a:t>53</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29238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5C2F7FCE-641C-4AF5-BD93-9247CAB29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07652D32-ADF3-4886-8C9E-3A36F2BE23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47108" name="Slide Number Placeholder 3">
            <a:extLst>
              <a:ext uri="{FF2B5EF4-FFF2-40B4-BE49-F238E27FC236}">
                <a16:creationId xmlns:a16="http://schemas.microsoft.com/office/drawing/2014/main" xmlns="" id="{A1029E5B-7335-4102-BBE6-6DADEEA57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92BE03EA-11BC-445F-83BA-31035027C25C}" type="slidenum">
              <a:rPr kumimoji="1" lang="en-US" altLang="en-US" b="1" u="sng" smtClean="0">
                <a:solidFill>
                  <a:srgbClr val="1F497D"/>
                </a:solidFill>
                <a:latin typeface="PMingLiU" panose="02020500000000000000" pitchFamily="18" charset="-120"/>
                <a:ea typeface="PMingLiU" panose="02020500000000000000" pitchFamily="18" charset="-120"/>
              </a:rPr>
              <a:pPr/>
              <a:t>54</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36993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708D0CAB-AF68-4745-B817-0E57586D78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2FBCA15A-842F-4C4C-9A71-9F4F61BB5B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49156" name="Slide Number Placeholder 3">
            <a:extLst>
              <a:ext uri="{FF2B5EF4-FFF2-40B4-BE49-F238E27FC236}">
                <a16:creationId xmlns:a16="http://schemas.microsoft.com/office/drawing/2014/main" xmlns="" id="{A8B9DA51-19DC-4D1C-83D5-6EDBA214EF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5EC5987F-F5BF-4D9D-9CE2-B96E3FAFE5E1}" type="slidenum">
              <a:rPr kumimoji="1" lang="en-US" altLang="en-US" b="1" u="sng" smtClean="0">
                <a:solidFill>
                  <a:srgbClr val="1F497D"/>
                </a:solidFill>
                <a:latin typeface="PMingLiU" panose="02020500000000000000" pitchFamily="18" charset="-120"/>
                <a:ea typeface="PMingLiU" panose="02020500000000000000" pitchFamily="18" charset="-120"/>
              </a:rPr>
              <a:pPr/>
              <a:t>55</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67700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721a4b2a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721a4b2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94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B4B8AB23-33F6-4EEC-A018-C54D297CD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8942785F-5809-4CCB-B993-2E352EFD7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25604" name="Slide Number Placeholder 3">
            <a:extLst>
              <a:ext uri="{FF2B5EF4-FFF2-40B4-BE49-F238E27FC236}">
                <a16:creationId xmlns:a16="http://schemas.microsoft.com/office/drawing/2014/main" xmlns="" id="{1400052C-0C57-4022-A2CE-8D04F2CE46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6CB8865E-C401-44DA-AA8F-449873D56788}" type="slidenum">
              <a:rPr kumimoji="1" lang="en-US" altLang="en-US" b="1" u="sng" smtClean="0">
                <a:solidFill>
                  <a:srgbClr val="1F497D"/>
                </a:solidFill>
                <a:latin typeface="PMingLiU" panose="02020500000000000000" pitchFamily="18" charset="-120"/>
                <a:ea typeface="PMingLiU" panose="02020500000000000000" pitchFamily="18" charset="-120"/>
              </a:rPr>
              <a:pPr/>
              <a:t>20</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88564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91B81DA8-D1EE-4EB8-878E-051023917B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2A33C12C-90C8-42FF-A3B7-4395CCDAA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27652" name="Slide Number Placeholder 3">
            <a:extLst>
              <a:ext uri="{FF2B5EF4-FFF2-40B4-BE49-F238E27FC236}">
                <a16:creationId xmlns:a16="http://schemas.microsoft.com/office/drawing/2014/main" xmlns="" id="{F462147C-E08C-4B70-A2C5-65523CC89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82831189-1B71-4A43-B6F9-F67E937A4BB9}" type="slidenum">
              <a:rPr kumimoji="1" lang="en-US" altLang="en-US" b="1" u="sng" smtClean="0">
                <a:solidFill>
                  <a:srgbClr val="1F497D"/>
                </a:solidFill>
                <a:latin typeface="PMingLiU" panose="02020500000000000000" pitchFamily="18" charset="-120"/>
                <a:ea typeface="PMingLiU" panose="02020500000000000000" pitchFamily="18" charset="-120"/>
              </a:rPr>
              <a:pPr/>
              <a:t>21</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88311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3DC4F7FC-DD8D-48C0-AC85-7C1CB881C6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30A5DB4A-BDA7-4D73-9251-3D951CE0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29700" name="Slide Number Placeholder 3">
            <a:extLst>
              <a:ext uri="{FF2B5EF4-FFF2-40B4-BE49-F238E27FC236}">
                <a16:creationId xmlns:a16="http://schemas.microsoft.com/office/drawing/2014/main" xmlns="" id="{92BC5775-9E5F-4B15-83DE-72BD8C35BE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1A061EF8-6DAE-47C3-B474-DEC647CFD810}" type="slidenum">
              <a:rPr kumimoji="1" lang="en-US" altLang="en-US" b="1" u="sng" smtClean="0">
                <a:solidFill>
                  <a:srgbClr val="1F497D"/>
                </a:solidFill>
                <a:latin typeface="PMingLiU" panose="02020500000000000000" pitchFamily="18" charset="-120"/>
                <a:ea typeface="PMingLiU" panose="02020500000000000000" pitchFamily="18" charset="-120"/>
              </a:rPr>
              <a:pPr/>
              <a:t>22</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42985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4E9EA20A-3F65-47F3-97C3-9B4896299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9ABD7A19-989C-4071-9D09-F0941C89A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31748" name="Slide Number Placeholder 3">
            <a:extLst>
              <a:ext uri="{FF2B5EF4-FFF2-40B4-BE49-F238E27FC236}">
                <a16:creationId xmlns:a16="http://schemas.microsoft.com/office/drawing/2014/main" xmlns="" id="{32ACEE8F-194B-4DF7-8A5A-A571AC60A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CB31EE1A-3FE9-4BE0-8238-0A6CD04FB104}" type="slidenum">
              <a:rPr kumimoji="1" lang="en-US" altLang="en-US" b="1" u="sng" smtClean="0">
                <a:solidFill>
                  <a:srgbClr val="1F497D"/>
                </a:solidFill>
                <a:latin typeface="PMingLiU" panose="02020500000000000000" pitchFamily="18" charset="-120"/>
                <a:ea typeface="PMingLiU" panose="02020500000000000000" pitchFamily="18" charset="-120"/>
              </a:rPr>
              <a:pPr/>
              <a:t>23</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8851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4FED1480-F132-4500-91A1-01FAB61ED8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20702A91-1A22-45B9-AB09-FC9401ECB7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33796" name="Slide Number Placeholder 3">
            <a:extLst>
              <a:ext uri="{FF2B5EF4-FFF2-40B4-BE49-F238E27FC236}">
                <a16:creationId xmlns:a16="http://schemas.microsoft.com/office/drawing/2014/main" xmlns="" id="{2481F47C-80E1-4A0C-BEEC-5AF4EA836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38D40E1E-64C8-4ACA-A8BF-083E53B6D34A}" type="slidenum">
              <a:rPr kumimoji="1" lang="en-US" altLang="en-US" b="1" u="sng" smtClean="0">
                <a:solidFill>
                  <a:srgbClr val="1F497D"/>
                </a:solidFill>
                <a:latin typeface="PMingLiU" panose="02020500000000000000" pitchFamily="18" charset="-120"/>
                <a:ea typeface="PMingLiU" panose="02020500000000000000" pitchFamily="18" charset="-120"/>
              </a:rPr>
              <a:pPr/>
              <a:t>24</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35365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723A31E6-6CAC-4F04-BB0D-3002795B2E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C1669D76-59C8-4E93-9AEB-95E17F7F2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35844" name="Slide Number Placeholder 3">
            <a:extLst>
              <a:ext uri="{FF2B5EF4-FFF2-40B4-BE49-F238E27FC236}">
                <a16:creationId xmlns:a16="http://schemas.microsoft.com/office/drawing/2014/main" xmlns="" id="{F5DCF336-50EB-47D7-A650-798E2D1B6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66F468A2-C450-4C4D-88C1-030734A17A9E}" type="slidenum">
              <a:rPr kumimoji="1" lang="en-US" altLang="en-US" b="1" u="sng" smtClean="0">
                <a:solidFill>
                  <a:srgbClr val="1F497D"/>
                </a:solidFill>
                <a:latin typeface="PMingLiU" panose="02020500000000000000" pitchFamily="18" charset="-120"/>
                <a:ea typeface="PMingLiU" panose="02020500000000000000" pitchFamily="18" charset="-120"/>
              </a:rPr>
              <a:pPr/>
              <a:t>25</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406886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6D142352-208D-4479-BC24-5B25E1986F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0FFCB959-30A9-4749-947B-96453EDDB7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37892" name="Slide Number Placeholder 3">
            <a:extLst>
              <a:ext uri="{FF2B5EF4-FFF2-40B4-BE49-F238E27FC236}">
                <a16:creationId xmlns:a16="http://schemas.microsoft.com/office/drawing/2014/main" xmlns="" id="{1E799565-D660-4D7A-A9DD-D1B8F89AC6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882EFB9D-C4E9-48C5-A66E-C3109460FCA2}" type="slidenum">
              <a:rPr kumimoji="1" lang="en-US" altLang="en-US" b="1" u="sng" smtClean="0">
                <a:solidFill>
                  <a:srgbClr val="1F497D"/>
                </a:solidFill>
                <a:latin typeface="PMingLiU" panose="02020500000000000000" pitchFamily="18" charset="-120"/>
                <a:ea typeface="PMingLiU" panose="02020500000000000000" pitchFamily="18" charset="-120"/>
              </a:rPr>
              <a:pPr/>
              <a:t>26</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13733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04D0F66B-F10E-4A76-B870-62493E250D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05D1F0C6-8CED-4BE0-99C2-C3B36AE75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PMingLiU" panose="02020500000000000000" pitchFamily="18" charset="-120"/>
            </a:endParaRPr>
          </a:p>
        </p:txBody>
      </p:sp>
      <p:sp>
        <p:nvSpPr>
          <p:cNvPr id="39940" name="Slide Number Placeholder 3">
            <a:extLst>
              <a:ext uri="{FF2B5EF4-FFF2-40B4-BE49-F238E27FC236}">
                <a16:creationId xmlns:a16="http://schemas.microsoft.com/office/drawing/2014/main" xmlns="" id="{DDD0E017-17E1-423C-B8E1-8003A7280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Garamond" panose="02020404030301010803" pitchFamily="18" charset="0"/>
                <a:ea typeface="SimSun" panose="02010600030101010101" pitchFamily="2" charset="-122"/>
              </a:defRPr>
            </a:lvl1pPr>
            <a:lvl2pPr marL="742950" indent="-285750" defTabSz="457200">
              <a:defRPr>
                <a:solidFill>
                  <a:schemeClr val="tx1"/>
                </a:solidFill>
                <a:latin typeface="Garamond" panose="02020404030301010803" pitchFamily="18" charset="0"/>
                <a:ea typeface="SimSun" panose="02010600030101010101" pitchFamily="2" charset="-122"/>
              </a:defRPr>
            </a:lvl2pPr>
            <a:lvl3pPr marL="1143000" indent="-228600" defTabSz="457200">
              <a:defRPr>
                <a:solidFill>
                  <a:schemeClr val="tx1"/>
                </a:solidFill>
                <a:latin typeface="Garamond" panose="02020404030301010803" pitchFamily="18" charset="0"/>
                <a:ea typeface="SimSun" panose="02010600030101010101" pitchFamily="2" charset="-122"/>
              </a:defRPr>
            </a:lvl3pPr>
            <a:lvl4pPr marL="1600200" indent="-228600" defTabSz="457200">
              <a:defRPr>
                <a:solidFill>
                  <a:schemeClr val="tx1"/>
                </a:solidFill>
                <a:latin typeface="Garamond" panose="02020404030301010803" pitchFamily="18" charset="0"/>
                <a:ea typeface="SimSun" panose="02010600030101010101" pitchFamily="2" charset="-122"/>
              </a:defRPr>
            </a:lvl4pPr>
            <a:lvl5pPr marL="2057400" indent="-228600" defTabSz="457200">
              <a:defRPr>
                <a:solidFill>
                  <a:schemeClr val="tx1"/>
                </a:solidFill>
                <a:latin typeface="Garamond" panose="02020404030301010803" pitchFamily="18"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ea typeface="SimSun" panose="02010600030101010101" pitchFamily="2" charset="-122"/>
              </a:defRPr>
            </a:lvl9pPr>
          </a:lstStyle>
          <a:p>
            <a:fld id="{F3508B17-85CB-461D-BE31-FC2915CF212D}" type="slidenum">
              <a:rPr kumimoji="1" lang="en-US" altLang="en-US" b="1" u="sng" smtClean="0">
                <a:solidFill>
                  <a:srgbClr val="1F497D"/>
                </a:solidFill>
                <a:latin typeface="PMingLiU" panose="02020500000000000000" pitchFamily="18" charset="-120"/>
                <a:ea typeface="PMingLiU" panose="02020500000000000000" pitchFamily="18" charset="-120"/>
              </a:rPr>
              <a:pPr/>
              <a:t>27</a:t>
            </a:fld>
            <a:endParaRPr kumimoji="1" lang="en-US" altLang="en-US" b="1" u="sng">
              <a:solidFill>
                <a:srgbClr val="1F497D"/>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43661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5A18E4D0-8B7C-4CE1-9698-C257F4258AF7}"/>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xmlns="" id="{69DB4150-2CFF-41A1-A0FE-8627C0C3860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xmlns="" id="{3B07F2F1-3F0A-455D-BFB2-5FE2EFAE4E4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9" name="Freeform 5">
                <a:extLst>
                  <a:ext uri="{FF2B5EF4-FFF2-40B4-BE49-F238E27FC236}">
                    <a16:creationId xmlns:a16="http://schemas.microsoft.com/office/drawing/2014/main" xmlns="" id="{0E776F99-7D8B-4089-B47B-BF677C81C5F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10" name="Freeform 6">
                <a:extLst>
                  <a:ext uri="{FF2B5EF4-FFF2-40B4-BE49-F238E27FC236}">
                    <a16:creationId xmlns:a16="http://schemas.microsoft.com/office/drawing/2014/main" xmlns="" id="{FECAAA13-9B71-437A-81BC-1EC73AEA4477}"/>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11" name="Freeform 7">
                <a:extLst>
                  <a:ext uri="{FF2B5EF4-FFF2-40B4-BE49-F238E27FC236}">
                    <a16:creationId xmlns:a16="http://schemas.microsoft.com/office/drawing/2014/main" xmlns="" id="{D25BB508-0113-4338-8B18-1EE671CBC4E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xmlns="" id="{579BFDE5-13D8-4AF4-AE25-8611DEA36D3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6" name="Freeform 9">
              <a:extLst>
                <a:ext uri="{FF2B5EF4-FFF2-40B4-BE49-F238E27FC236}">
                  <a16:creationId xmlns:a16="http://schemas.microsoft.com/office/drawing/2014/main" xmlns="" id="{C771DAB6-C025-4DB4-9EAB-4523DD4FEF9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7" name="Freeform 10">
              <a:extLst>
                <a:ext uri="{FF2B5EF4-FFF2-40B4-BE49-F238E27FC236}">
                  <a16:creationId xmlns:a16="http://schemas.microsoft.com/office/drawing/2014/main" xmlns="" id="{8B3C6B53-313A-40CC-871F-E010CF1282B3}"/>
                </a:ext>
              </a:extLst>
            </p:cNvPr>
            <p:cNvSpPr>
              <a:spLocks/>
            </p:cNvSpPr>
            <p:nvPr/>
          </p:nvSpPr>
          <p:spPr bwMode="hidden">
            <a:xfrm>
              <a:off x="0" y="0"/>
              <a:ext cx="5758" cy="1776"/>
            </a:xfrm>
            <a:custGeom>
              <a:avLst/>
              <a:gdLst>
                <a:gd name="T0" fmla="*/ 0 w 5740"/>
                <a:gd name="T1" fmla="*/ 0 h 1906"/>
                <a:gd name="T2" fmla="*/ 0 w 5740"/>
                <a:gd name="T3" fmla="*/ 535 h 1906"/>
                <a:gd name="T4" fmla="*/ 6073 w 5740"/>
                <a:gd name="T5" fmla="*/ 535 h 1906"/>
                <a:gd name="T6" fmla="*/ 6073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571" name="Rectangle 11"/>
          <p:cNvSpPr>
            <a:spLocks noGrp="1" noChangeArrowheads="1"/>
          </p:cNvSpPr>
          <p:nvPr>
            <p:ph type="ctrTitle" sz="quarter"/>
          </p:nvPr>
        </p:nvSpPr>
        <p:spPr>
          <a:xfrm>
            <a:off x="685800" y="1736725"/>
            <a:ext cx="7772400" cy="1920875"/>
          </a:xfrm>
        </p:spPr>
        <p:txBody>
          <a:bodyPr/>
          <a:lstStyle>
            <a:lvl1pPr>
              <a:defRPr sz="6000"/>
            </a:lvl1pPr>
          </a:lstStyle>
          <a:p>
            <a:r>
              <a:rPr lang="zh-CN" altLang="en-US"/>
              <a:t>单击此处编辑母版标题样式</a:t>
            </a:r>
          </a:p>
        </p:txBody>
      </p:sp>
      <p:sp>
        <p:nvSpPr>
          <p:cNvPr id="665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3" name="Rectangle 13">
            <a:extLst>
              <a:ext uri="{FF2B5EF4-FFF2-40B4-BE49-F238E27FC236}">
                <a16:creationId xmlns:a16="http://schemas.microsoft.com/office/drawing/2014/main" xmlns="" id="{583463BA-D303-4FA8-BB8E-9046A465C1BA}"/>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a:extLst>
              <a:ext uri="{FF2B5EF4-FFF2-40B4-BE49-F238E27FC236}">
                <a16:creationId xmlns:a16="http://schemas.microsoft.com/office/drawing/2014/main" xmlns="" id="{6CBBF1E8-0916-4B34-92B3-7080A5B8978F}"/>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a:extLst>
              <a:ext uri="{FF2B5EF4-FFF2-40B4-BE49-F238E27FC236}">
                <a16:creationId xmlns:a16="http://schemas.microsoft.com/office/drawing/2014/main" xmlns="" id="{D015279B-52EE-40E6-950A-9F355DBEF7CB}"/>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C26039C3-877A-4867-9EDB-213242171DE2}" type="slidenum">
              <a:rPr lang="zh-CN" altLang="en-US"/>
              <a:pPr>
                <a:defRPr/>
              </a:pPr>
              <a:t>‹#›</a:t>
            </a:fld>
            <a:endParaRPr lang="en-US" altLang="zh-CN"/>
          </a:p>
        </p:txBody>
      </p:sp>
    </p:spTree>
    <p:extLst>
      <p:ext uri="{BB962C8B-B14F-4D97-AF65-F5344CB8AC3E}">
        <p14:creationId xmlns:p14="http://schemas.microsoft.com/office/powerpoint/2010/main" val="346300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E8AB94F4-4FD2-43DF-BE2E-5C2B5D14914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418A2A62-2300-48D5-9E69-810962954CD1}"/>
              </a:ext>
            </a:extLst>
          </p:cNvPr>
          <p:cNvSpPr>
            <a:spLocks noGrp="1" noChangeArrowheads="1"/>
          </p:cNvSpPr>
          <p:nvPr>
            <p:ph type="sldNum" sz="quarter" idx="11"/>
          </p:nvPr>
        </p:nvSpPr>
        <p:spPr>
          <a:ln/>
        </p:spPr>
        <p:txBody>
          <a:bodyPr/>
          <a:lstStyle>
            <a:lvl1pPr>
              <a:defRPr/>
            </a:lvl1pPr>
          </a:lstStyle>
          <a:p>
            <a:pPr>
              <a:defRPr/>
            </a:pPr>
            <a:fld id="{701F55D6-DEC5-40F7-A62B-CC8E31D8766E}"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C4A14CC7-12B9-4382-8737-70D2C06CCF16}"/>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250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61FAC54F-10FE-4D80-8B00-BC8F78354CD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A6D83077-59FB-4E55-9CAE-1564C357F88F}"/>
              </a:ext>
            </a:extLst>
          </p:cNvPr>
          <p:cNvSpPr>
            <a:spLocks noGrp="1" noChangeArrowheads="1"/>
          </p:cNvSpPr>
          <p:nvPr>
            <p:ph type="sldNum" sz="quarter" idx="11"/>
          </p:nvPr>
        </p:nvSpPr>
        <p:spPr>
          <a:ln/>
        </p:spPr>
        <p:txBody>
          <a:bodyPr/>
          <a:lstStyle>
            <a:lvl1pPr>
              <a:defRPr/>
            </a:lvl1pPr>
          </a:lstStyle>
          <a:p>
            <a:pPr>
              <a:defRPr/>
            </a:pPr>
            <a:fld id="{ADC37346-A536-42EA-9C52-15F1195C0BB9}"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F3E1E89A-788A-4D24-A840-3EC82FD85EE6}"/>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5535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8263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82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266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667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5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98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93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997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A4273F54-5F7E-4C9A-9FC1-1F9A97B6714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E9B1DF15-937E-4A95-A4B2-E94AE0309BFA}"/>
              </a:ext>
            </a:extLst>
          </p:cNvPr>
          <p:cNvSpPr>
            <a:spLocks noGrp="1" noChangeArrowheads="1"/>
          </p:cNvSpPr>
          <p:nvPr>
            <p:ph type="sldNum" sz="quarter" idx="11"/>
          </p:nvPr>
        </p:nvSpPr>
        <p:spPr>
          <a:ln/>
        </p:spPr>
        <p:txBody>
          <a:bodyPr/>
          <a:lstStyle>
            <a:lvl1pPr>
              <a:defRPr/>
            </a:lvl1pPr>
          </a:lstStyle>
          <a:p>
            <a:pPr>
              <a:defRPr/>
            </a:pPr>
            <a:fld id="{DF1460AA-30CD-4E54-B842-B923EC8EE6F8}"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376FD201-7C64-46FA-878A-24B73478422C}"/>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49550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58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74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710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C7E47FAE-DAC2-4598-8829-C3DDF1A3F87A}"/>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xmlns="" id="{DE11F15A-694B-4890-AE97-95C063CFA214}"/>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xmlns="" id="{1AEF9A0D-F7A6-4AE6-82AA-BB816AF4E3B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9" name="Freeform 5">
                <a:extLst>
                  <a:ext uri="{FF2B5EF4-FFF2-40B4-BE49-F238E27FC236}">
                    <a16:creationId xmlns:a16="http://schemas.microsoft.com/office/drawing/2014/main" xmlns="" id="{A7AB8971-67E4-4DD6-B52E-17B815DE3663}"/>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10" name="Freeform 6">
                <a:extLst>
                  <a:ext uri="{FF2B5EF4-FFF2-40B4-BE49-F238E27FC236}">
                    <a16:creationId xmlns:a16="http://schemas.microsoft.com/office/drawing/2014/main" xmlns="" id="{969F920F-7D20-49E4-A335-4A8B8069A7B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11" name="Freeform 7">
                <a:extLst>
                  <a:ext uri="{FF2B5EF4-FFF2-40B4-BE49-F238E27FC236}">
                    <a16:creationId xmlns:a16="http://schemas.microsoft.com/office/drawing/2014/main" xmlns="" id="{FE81E1FD-7F14-4F2F-B73D-00790B2BA64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xmlns="" id="{8E19C3DB-A3DF-4CA5-A4AE-2F77437E162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6" name="Freeform 9">
              <a:extLst>
                <a:ext uri="{FF2B5EF4-FFF2-40B4-BE49-F238E27FC236}">
                  <a16:creationId xmlns:a16="http://schemas.microsoft.com/office/drawing/2014/main" xmlns="" id="{ACB64DF1-1123-4117-9959-D80431B6269F}"/>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7" name="Freeform 10">
              <a:extLst>
                <a:ext uri="{FF2B5EF4-FFF2-40B4-BE49-F238E27FC236}">
                  <a16:creationId xmlns:a16="http://schemas.microsoft.com/office/drawing/2014/main" xmlns="" id="{11E63974-C837-459D-A708-227A572005DC}"/>
                </a:ext>
              </a:extLst>
            </p:cNvPr>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571" name="Rectangle 11"/>
          <p:cNvSpPr>
            <a:spLocks noGrp="1" noChangeArrowheads="1"/>
          </p:cNvSpPr>
          <p:nvPr>
            <p:ph type="ctrTitle" sz="quarter"/>
          </p:nvPr>
        </p:nvSpPr>
        <p:spPr>
          <a:xfrm>
            <a:off x="685800" y="1736725"/>
            <a:ext cx="7772400" cy="1920875"/>
          </a:xfrm>
        </p:spPr>
        <p:txBody>
          <a:bodyPr/>
          <a:lstStyle>
            <a:lvl1pPr>
              <a:defRPr sz="6000"/>
            </a:lvl1pPr>
          </a:lstStyle>
          <a:p>
            <a:r>
              <a:rPr lang="zh-CN" altLang="en-US"/>
              <a:t>单击此处编辑母版标题样式</a:t>
            </a:r>
          </a:p>
        </p:txBody>
      </p:sp>
      <p:sp>
        <p:nvSpPr>
          <p:cNvPr id="665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3" name="Rectangle 13">
            <a:extLst>
              <a:ext uri="{FF2B5EF4-FFF2-40B4-BE49-F238E27FC236}">
                <a16:creationId xmlns:a16="http://schemas.microsoft.com/office/drawing/2014/main" xmlns="" id="{F23F3E1D-6095-4DC2-BEB4-0DD659D84B63}"/>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a:extLst>
              <a:ext uri="{FF2B5EF4-FFF2-40B4-BE49-F238E27FC236}">
                <a16:creationId xmlns:a16="http://schemas.microsoft.com/office/drawing/2014/main" xmlns="" id="{C6605506-2CCA-455B-8286-730FD0BC7134}"/>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a:extLst>
              <a:ext uri="{FF2B5EF4-FFF2-40B4-BE49-F238E27FC236}">
                <a16:creationId xmlns:a16="http://schemas.microsoft.com/office/drawing/2014/main" xmlns="" id="{07691996-4F03-4350-9151-60C575D9B04F}"/>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955AC79F-73AF-41A3-A27E-5BDD54FED347}" type="slidenum">
              <a:rPr lang="zh-CN" altLang="en-US"/>
              <a:pPr>
                <a:defRPr/>
              </a:pPr>
              <a:t>‹#›</a:t>
            </a:fld>
            <a:endParaRPr lang="en-US" altLang="zh-CN"/>
          </a:p>
        </p:txBody>
      </p:sp>
    </p:spTree>
    <p:extLst>
      <p:ext uri="{BB962C8B-B14F-4D97-AF65-F5344CB8AC3E}">
        <p14:creationId xmlns:p14="http://schemas.microsoft.com/office/powerpoint/2010/main" val="3170554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E7F119E9-0D9A-4E8E-BE6C-9B3B5CD4A37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32D4180F-2E65-42CA-9A0E-00D62E54AE0C}"/>
              </a:ext>
            </a:extLst>
          </p:cNvPr>
          <p:cNvSpPr>
            <a:spLocks noGrp="1" noChangeArrowheads="1"/>
          </p:cNvSpPr>
          <p:nvPr>
            <p:ph type="sldNum" sz="quarter" idx="11"/>
          </p:nvPr>
        </p:nvSpPr>
        <p:spPr>
          <a:ln/>
        </p:spPr>
        <p:txBody>
          <a:bodyPr/>
          <a:lstStyle>
            <a:lvl1pPr>
              <a:defRPr/>
            </a:lvl1pPr>
          </a:lstStyle>
          <a:p>
            <a:pPr>
              <a:defRPr/>
            </a:pPr>
            <a:fld id="{9E79A1E7-88CE-4C2C-B8EE-CAC684A81ADB}"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6474D949-E074-4CFE-BFCC-D07676464457}"/>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2197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xmlns="" id="{7D308FE1-F96B-42C5-9884-B05BE5BA919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186E74EC-6139-444F-9995-C94D520C793A}"/>
              </a:ext>
            </a:extLst>
          </p:cNvPr>
          <p:cNvSpPr>
            <a:spLocks noGrp="1" noChangeArrowheads="1"/>
          </p:cNvSpPr>
          <p:nvPr>
            <p:ph type="sldNum" sz="quarter" idx="11"/>
          </p:nvPr>
        </p:nvSpPr>
        <p:spPr>
          <a:ln/>
        </p:spPr>
        <p:txBody>
          <a:bodyPr/>
          <a:lstStyle>
            <a:lvl1pPr>
              <a:defRPr/>
            </a:lvl1pPr>
          </a:lstStyle>
          <a:p>
            <a:pPr>
              <a:defRPr/>
            </a:pPr>
            <a:fld id="{51D70A22-28A1-48F3-91B0-5F88FAD814BE}"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BA00EBDD-08FA-41F4-B962-0C0EB6BA85F3}"/>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21253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xmlns="" id="{D1B8CF22-6549-4F3A-B000-E020FFE93DB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D449F32E-BBFB-4E88-95AD-CE6A8BAA3AE9}"/>
              </a:ext>
            </a:extLst>
          </p:cNvPr>
          <p:cNvSpPr>
            <a:spLocks noGrp="1" noChangeArrowheads="1"/>
          </p:cNvSpPr>
          <p:nvPr>
            <p:ph type="sldNum" sz="quarter" idx="11"/>
          </p:nvPr>
        </p:nvSpPr>
        <p:spPr>
          <a:ln/>
        </p:spPr>
        <p:txBody>
          <a:bodyPr/>
          <a:lstStyle>
            <a:lvl1pPr>
              <a:defRPr/>
            </a:lvl1pPr>
          </a:lstStyle>
          <a:p>
            <a:pPr>
              <a:defRPr/>
            </a:pPr>
            <a:fld id="{958C2408-9C27-4CA3-B58D-537666B02BF1}"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6AE29468-2BA9-4126-8834-F3A2547A9D0F}"/>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0831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C34D25E1-8487-4868-84EB-6A32FDAE1BF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xmlns="" id="{562B782F-DFF0-4362-833A-7387FCB3900B}"/>
              </a:ext>
            </a:extLst>
          </p:cNvPr>
          <p:cNvSpPr>
            <a:spLocks noGrp="1" noChangeArrowheads="1"/>
          </p:cNvSpPr>
          <p:nvPr>
            <p:ph type="sldNum" sz="quarter" idx="11"/>
          </p:nvPr>
        </p:nvSpPr>
        <p:spPr>
          <a:ln/>
        </p:spPr>
        <p:txBody>
          <a:bodyPr/>
          <a:lstStyle>
            <a:lvl1pPr>
              <a:defRPr/>
            </a:lvl1pPr>
          </a:lstStyle>
          <a:p>
            <a:pPr>
              <a:defRPr/>
            </a:pPr>
            <a:fld id="{E064F685-9CF4-49FD-894A-AE5EE38E97F5}" type="slidenum">
              <a:rPr lang="zh-CN" altLang="en-US"/>
              <a:pPr>
                <a:defRPr/>
              </a:pPr>
              <a:t>‹#›</a:t>
            </a:fld>
            <a:endParaRPr lang="en-US" altLang="zh-CN"/>
          </a:p>
        </p:txBody>
      </p:sp>
      <p:sp>
        <p:nvSpPr>
          <p:cNvPr id="9" name="Rectangle 14">
            <a:extLst>
              <a:ext uri="{FF2B5EF4-FFF2-40B4-BE49-F238E27FC236}">
                <a16:creationId xmlns:a16="http://schemas.microsoft.com/office/drawing/2014/main" xmlns="" id="{69B7587D-554E-4770-BE83-D999503BAD27}"/>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608670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74BB83EC-7732-4C30-860F-9F78C5DBDDA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xmlns="" id="{3A1F32E7-8CB5-46A3-B93B-4CFBA208137B}"/>
              </a:ext>
            </a:extLst>
          </p:cNvPr>
          <p:cNvSpPr>
            <a:spLocks noGrp="1" noChangeArrowheads="1"/>
          </p:cNvSpPr>
          <p:nvPr>
            <p:ph type="sldNum" sz="quarter" idx="11"/>
          </p:nvPr>
        </p:nvSpPr>
        <p:spPr>
          <a:ln/>
        </p:spPr>
        <p:txBody>
          <a:bodyPr/>
          <a:lstStyle>
            <a:lvl1pPr>
              <a:defRPr/>
            </a:lvl1pPr>
          </a:lstStyle>
          <a:p>
            <a:pPr>
              <a:defRPr/>
            </a:pPr>
            <a:fld id="{A3B03778-8259-4767-B0E0-B4DF37173911}" type="slidenum">
              <a:rPr lang="zh-CN" altLang="en-US"/>
              <a:pPr>
                <a:defRPr/>
              </a:pPr>
              <a:t>‹#›</a:t>
            </a:fld>
            <a:endParaRPr lang="en-US" altLang="zh-CN"/>
          </a:p>
        </p:txBody>
      </p:sp>
      <p:sp>
        <p:nvSpPr>
          <p:cNvPr id="5" name="Rectangle 14">
            <a:extLst>
              <a:ext uri="{FF2B5EF4-FFF2-40B4-BE49-F238E27FC236}">
                <a16:creationId xmlns:a16="http://schemas.microsoft.com/office/drawing/2014/main" xmlns="" id="{4BC0C28C-81D6-4345-8F95-8CA3F1B15D44}"/>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93519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FDDC9DF-67D1-4A9C-9D5D-ED71EF149D1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xmlns="" id="{6B208DF8-CA80-4413-A06F-F07E0122352F}"/>
              </a:ext>
            </a:extLst>
          </p:cNvPr>
          <p:cNvSpPr>
            <a:spLocks noGrp="1" noChangeArrowheads="1"/>
          </p:cNvSpPr>
          <p:nvPr>
            <p:ph type="sldNum" sz="quarter" idx="11"/>
          </p:nvPr>
        </p:nvSpPr>
        <p:spPr>
          <a:ln/>
        </p:spPr>
        <p:txBody>
          <a:bodyPr/>
          <a:lstStyle>
            <a:lvl1pPr>
              <a:defRPr/>
            </a:lvl1pPr>
          </a:lstStyle>
          <a:p>
            <a:pPr>
              <a:defRPr/>
            </a:pPr>
            <a:fld id="{702668BC-8917-4606-B0AC-4D34667661A4}" type="slidenum">
              <a:rPr lang="zh-CN" altLang="en-US"/>
              <a:pPr>
                <a:defRPr/>
              </a:pPr>
              <a:t>‹#›</a:t>
            </a:fld>
            <a:endParaRPr lang="en-US" altLang="zh-CN"/>
          </a:p>
        </p:txBody>
      </p:sp>
      <p:sp>
        <p:nvSpPr>
          <p:cNvPr id="4" name="Rectangle 14">
            <a:extLst>
              <a:ext uri="{FF2B5EF4-FFF2-40B4-BE49-F238E27FC236}">
                <a16:creationId xmlns:a16="http://schemas.microsoft.com/office/drawing/2014/main" xmlns="" id="{B684D489-1BC0-4C42-A8BA-14AC8B0C719B}"/>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4313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xmlns="" id="{EFF7222A-8CF6-4861-B2D7-DA8EE979271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2A2BF2DB-0285-453D-A218-C5C971106E78}"/>
              </a:ext>
            </a:extLst>
          </p:cNvPr>
          <p:cNvSpPr>
            <a:spLocks noGrp="1" noChangeArrowheads="1"/>
          </p:cNvSpPr>
          <p:nvPr>
            <p:ph type="sldNum" sz="quarter" idx="11"/>
          </p:nvPr>
        </p:nvSpPr>
        <p:spPr>
          <a:ln/>
        </p:spPr>
        <p:txBody>
          <a:bodyPr/>
          <a:lstStyle>
            <a:lvl1pPr>
              <a:defRPr/>
            </a:lvl1pPr>
          </a:lstStyle>
          <a:p>
            <a:pPr>
              <a:defRPr/>
            </a:pPr>
            <a:fld id="{916A33F7-88CB-4CD3-8850-D5D07B25399B}"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86544483-4641-4ECD-B9AC-EDDD7378F72A}"/>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87833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914055F7-0260-4621-8431-1C7929257E9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CAEB8EE7-94F9-4A0E-A77E-5840328639CF}"/>
              </a:ext>
            </a:extLst>
          </p:cNvPr>
          <p:cNvSpPr>
            <a:spLocks noGrp="1" noChangeArrowheads="1"/>
          </p:cNvSpPr>
          <p:nvPr>
            <p:ph type="sldNum" sz="quarter" idx="11"/>
          </p:nvPr>
        </p:nvSpPr>
        <p:spPr>
          <a:ln/>
        </p:spPr>
        <p:txBody>
          <a:bodyPr/>
          <a:lstStyle>
            <a:lvl1pPr>
              <a:defRPr/>
            </a:lvl1pPr>
          </a:lstStyle>
          <a:p>
            <a:pPr>
              <a:defRPr/>
            </a:pPr>
            <a:fld id="{28B2986A-81AD-487E-A3B0-68999099A4FB}"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337FE1AC-37E5-464B-B239-52200591BD92}"/>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957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1CC69920-3972-423C-AFB6-E629C9B339F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BBBB2D5D-C6E8-4DF4-8E50-D8D649CA766D}"/>
              </a:ext>
            </a:extLst>
          </p:cNvPr>
          <p:cNvSpPr>
            <a:spLocks noGrp="1" noChangeArrowheads="1"/>
          </p:cNvSpPr>
          <p:nvPr>
            <p:ph type="sldNum" sz="quarter" idx="11"/>
          </p:nvPr>
        </p:nvSpPr>
        <p:spPr>
          <a:ln/>
        </p:spPr>
        <p:txBody>
          <a:bodyPr/>
          <a:lstStyle>
            <a:lvl1pPr>
              <a:defRPr/>
            </a:lvl1pPr>
          </a:lstStyle>
          <a:p>
            <a:pPr>
              <a:defRPr/>
            </a:pPr>
            <a:fld id="{8ACE15EC-58AE-4022-B276-371D081DAB43}"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780F35F7-8F5E-40FE-850C-05D840773C03}"/>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58834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1F209551-8E06-434E-B11C-D7BB44225EF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4AA2632B-DC02-40AA-9F29-C6CD1F2C47D5}"/>
              </a:ext>
            </a:extLst>
          </p:cNvPr>
          <p:cNvSpPr>
            <a:spLocks noGrp="1" noChangeArrowheads="1"/>
          </p:cNvSpPr>
          <p:nvPr>
            <p:ph type="sldNum" sz="quarter" idx="11"/>
          </p:nvPr>
        </p:nvSpPr>
        <p:spPr>
          <a:ln/>
        </p:spPr>
        <p:txBody>
          <a:bodyPr/>
          <a:lstStyle>
            <a:lvl1pPr>
              <a:defRPr/>
            </a:lvl1pPr>
          </a:lstStyle>
          <a:p>
            <a:pPr>
              <a:defRPr/>
            </a:pPr>
            <a:fld id="{428E7CC7-9E76-4AFF-AF92-DE5933573877}"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15008A90-6082-4472-A4CE-51994C5DEAB1}"/>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112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D0AE7FAB-C525-41E9-93F8-517D5BA9AA0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752D3E65-7250-48C2-BBC1-E32C33182433}"/>
              </a:ext>
            </a:extLst>
          </p:cNvPr>
          <p:cNvSpPr>
            <a:spLocks noGrp="1" noChangeArrowheads="1"/>
          </p:cNvSpPr>
          <p:nvPr>
            <p:ph type="sldNum" sz="quarter" idx="11"/>
          </p:nvPr>
        </p:nvSpPr>
        <p:spPr>
          <a:ln/>
        </p:spPr>
        <p:txBody>
          <a:bodyPr/>
          <a:lstStyle>
            <a:lvl1pPr>
              <a:defRPr/>
            </a:lvl1pPr>
          </a:lstStyle>
          <a:p>
            <a:pPr>
              <a:defRPr/>
            </a:pPr>
            <a:fld id="{EBBFABD1-4345-4D08-84C7-0A9D0187C238}"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FAF6AB2E-4B57-4230-816C-F686707BC292}"/>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42116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xmlns="" id="{A8AE7AE9-3297-43D7-94D8-3D8D1E7D28EF}"/>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A719C23D-90D0-4FF9-929E-04F8CFA92A9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B386CE70-4974-4CAE-9804-C101AE753934}"/>
              </a:ext>
            </a:extLst>
          </p:cNvPr>
          <p:cNvSpPr>
            <a:spLocks noGrp="1"/>
          </p:cNvSpPr>
          <p:nvPr>
            <p:ph type="sldNum" sz="quarter" idx="12"/>
          </p:nvPr>
        </p:nvSpPr>
        <p:spPr/>
        <p:txBody>
          <a:bodyPr/>
          <a:lstStyle>
            <a:lvl1pPr>
              <a:defRPr/>
            </a:lvl1pPr>
          </a:lstStyle>
          <a:p>
            <a:pPr>
              <a:defRPr/>
            </a:pPr>
            <a:fld id="{A1C0FFFB-7D3A-49CF-B284-59D6BC4FE232}" type="slidenum">
              <a:rPr lang="zh-CN" altLang="en-US"/>
              <a:pPr>
                <a:defRPr/>
              </a:pPr>
              <a:t>‹#›</a:t>
            </a:fld>
            <a:endParaRPr lang="zh-CN" altLang="en-US"/>
          </a:p>
        </p:txBody>
      </p:sp>
    </p:spTree>
    <p:extLst>
      <p:ext uri="{BB962C8B-B14F-4D97-AF65-F5344CB8AC3E}">
        <p14:creationId xmlns:p14="http://schemas.microsoft.com/office/powerpoint/2010/main" val="1956684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61E89E88-091C-4770-A065-D0394A9834D9}"/>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907219AB-9D66-4CAB-A14D-4027FCA621B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4778D84A-928F-4A68-8A35-E501BC4E91A3}"/>
              </a:ext>
            </a:extLst>
          </p:cNvPr>
          <p:cNvSpPr>
            <a:spLocks noGrp="1"/>
          </p:cNvSpPr>
          <p:nvPr>
            <p:ph type="sldNum" sz="quarter" idx="12"/>
          </p:nvPr>
        </p:nvSpPr>
        <p:spPr/>
        <p:txBody>
          <a:bodyPr/>
          <a:lstStyle>
            <a:lvl1pPr>
              <a:defRPr/>
            </a:lvl1pPr>
          </a:lstStyle>
          <a:p>
            <a:pPr>
              <a:defRPr/>
            </a:pPr>
            <a:fld id="{74041367-0419-43A4-A113-358C98682BFA}" type="slidenum">
              <a:rPr lang="zh-CN" altLang="en-US"/>
              <a:pPr>
                <a:defRPr/>
              </a:pPr>
              <a:t>‹#›</a:t>
            </a:fld>
            <a:endParaRPr lang="zh-CN" altLang="en-US"/>
          </a:p>
        </p:txBody>
      </p:sp>
    </p:spTree>
    <p:extLst>
      <p:ext uri="{BB962C8B-B14F-4D97-AF65-F5344CB8AC3E}">
        <p14:creationId xmlns:p14="http://schemas.microsoft.com/office/powerpoint/2010/main" val="2447053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xmlns="" id="{99377464-6AB0-4057-9F72-F36E1D170941}"/>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A815C779-E77D-4CEA-8987-7AC19DC64EC1}"/>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6D2AE0B8-1A10-4981-B941-D14624FCE0E1}"/>
              </a:ext>
            </a:extLst>
          </p:cNvPr>
          <p:cNvSpPr>
            <a:spLocks noGrp="1"/>
          </p:cNvSpPr>
          <p:nvPr>
            <p:ph type="sldNum" sz="quarter" idx="12"/>
          </p:nvPr>
        </p:nvSpPr>
        <p:spPr/>
        <p:txBody>
          <a:bodyPr/>
          <a:lstStyle>
            <a:lvl1pPr>
              <a:defRPr/>
            </a:lvl1pPr>
          </a:lstStyle>
          <a:p>
            <a:pPr>
              <a:defRPr/>
            </a:pPr>
            <a:fld id="{8693B01B-9909-41DC-9587-129BC7B0892B}" type="slidenum">
              <a:rPr lang="zh-CN" altLang="en-US"/>
              <a:pPr>
                <a:defRPr/>
              </a:pPr>
              <a:t>‹#›</a:t>
            </a:fld>
            <a:endParaRPr lang="zh-CN" altLang="en-US"/>
          </a:p>
        </p:txBody>
      </p:sp>
    </p:spTree>
    <p:extLst>
      <p:ext uri="{BB962C8B-B14F-4D97-AF65-F5344CB8AC3E}">
        <p14:creationId xmlns:p14="http://schemas.microsoft.com/office/powerpoint/2010/main" val="241363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xmlns="" id="{954A9C51-9635-46CE-842B-07B2504AF51A}"/>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58CC6D53-C982-4D31-B52E-94FC6E75D0D9}"/>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1058D71E-2D7F-4C6F-ADCA-C2874FE78A71}"/>
              </a:ext>
            </a:extLst>
          </p:cNvPr>
          <p:cNvSpPr>
            <a:spLocks noGrp="1"/>
          </p:cNvSpPr>
          <p:nvPr>
            <p:ph type="sldNum" sz="quarter" idx="12"/>
          </p:nvPr>
        </p:nvSpPr>
        <p:spPr/>
        <p:txBody>
          <a:bodyPr/>
          <a:lstStyle>
            <a:lvl1pPr>
              <a:defRPr/>
            </a:lvl1pPr>
          </a:lstStyle>
          <a:p>
            <a:pPr>
              <a:defRPr/>
            </a:pPr>
            <a:fld id="{8D241CD4-3C96-41A8-8D5D-B692BCAF1194}" type="slidenum">
              <a:rPr lang="zh-CN" altLang="en-US"/>
              <a:pPr>
                <a:defRPr/>
              </a:pPr>
              <a:t>‹#›</a:t>
            </a:fld>
            <a:endParaRPr lang="zh-CN" altLang="en-US"/>
          </a:p>
        </p:txBody>
      </p:sp>
    </p:spTree>
    <p:extLst>
      <p:ext uri="{BB962C8B-B14F-4D97-AF65-F5344CB8AC3E}">
        <p14:creationId xmlns:p14="http://schemas.microsoft.com/office/powerpoint/2010/main" val="4109176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xmlns="" id="{3525C06D-0ECA-4EDF-9FE3-25F11B0E09F9}"/>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8" name="Footer Placeholder 4">
            <a:extLst>
              <a:ext uri="{FF2B5EF4-FFF2-40B4-BE49-F238E27FC236}">
                <a16:creationId xmlns:a16="http://schemas.microsoft.com/office/drawing/2014/main" xmlns="" id="{B825DDF3-8381-4184-9360-299417710104}"/>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xmlns="" id="{B1721A94-DA99-4817-8ECC-8EF85A7D031A}"/>
              </a:ext>
            </a:extLst>
          </p:cNvPr>
          <p:cNvSpPr>
            <a:spLocks noGrp="1"/>
          </p:cNvSpPr>
          <p:nvPr>
            <p:ph type="sldNum" sz="quarter" idx="12"/>
          </p:nvPr>
        </p:nvSpPr>
        <p:spPr/>
        <p:txBody>
          <a:bodyPr/>
          <a:lstStyle>
            <a:lvl1pPr>
              <a:defRPr/>
            </a:lvl1pPr>
          </a:lstStyle>
          <a:p>
            <a:pPr>
              <a:defRPr/>
            </a:pPr>
            <a:fld id="{F39AAB95-CCF8-4C65-9423-2C2AE92370E1}" type="slidenum">
              <a:rPr lang="zh-CN" altLang="en-US"/>
              <a:pPr>
                <a:defRPr/>
              </a:pPr>
              <a:t>‹#›</a:t>
            </a:fld>
            <a:endParaRPr lang="zh-CN" altLang="en-US"/>
          </a:p>
        </p:txBody>
      </p:sp>
    </p:spTree>
    <p:extLst>
      <p:ext uri="{BB962C8B-B14F-4D97-AF65-F5344CB8AC3E}">
        <p14:creationId xmlns:p14="http://schemas.microsoft.com/office/powerpoint/2010/main" val="408406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xmlns="" id="{79CF21E6-0289-4FA8-ABC1-1FA5A5BD4018}"/>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4" name="Footer Placeholder 4">
            <a:extLst>
              <a:ext uri="{FF2B5EF4-FFF2-40B4-BE49-F238E27FC236}">
                <a16:creationId xmlns:a16="http://schemas.microsoft.com/office/drawing/2014/main" xmlns="" id="{0CC71DC1-1D06-4F08-B874-F54AC0D9608C}"/>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xmlns="" id="{A477601E-8605-4B37-AB0F-9BDC1A56E16D}"/>
              </a:ext>
            </a:extLst>
          </p:cNvPr>
          <p:cNvSpPr>
            <a:spLocks noGrp="1"/>
          </p:cNvSpPr>
          <p:nvPr>
            <p:ph type="sldNum" sz="quarter" idx="12"/>
          </p:nvPr>
        </p:nvSpPr>
        <p:spPr/>
        <p:txBody>
          <a:bodyPr/>
          <a:lstStyle>
            <a:lvl1pPr>
              <a:defRPr/>
            </a:lvl1pPr>
          </a:lstStyle>
          <a:p>
            <a:pPr>
              <a:defRPr/>
            </a:pPr>
            <a:fld id="{7F9CF9BE-1E89-4CE4-AFC2-CF29B24BAEBE}" type="slidenum">
              <a:rPr lang="zh-CN" altLang="en-US"/>
              <a:pPr>
                <a:defRPr/>
              </a:pPr>
              <a:t>‹#›</a:t>
            </a:fld>
            <a:endParaRPr lang="zh-CN" altLang="en-US"/>
          </a:p>
        </p:txBody>
      </p:sp>
    </p:spTree>
    <p:extLst>
      <p:ext uri="{BB962C8B-B14F-4D97-AF65-F5344CB8AC3E}">
        <p14:creationId xmlns:p14="http://schemas.microsoft.com/office/powerpoint/2010/main" val="132796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xmlns="" id="{48D13EBC-B654-42A9-B2C2-BDDD1D70242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8041033B-D8ED-4D3D-AB78-54ECB2A81147}"/>
              </a:ext>
            </a:extLst>
          </p:cNvPr>
          <p:cNvSpPr>
            <a:spLocks noGrp="1" noChangeArrowheads="1"/>
          </p:cNvSpPr>
          <p:nvPr>
            <p:ph type="sldNum" sz="quarter" idx="11"/>
          </p:nvPr>
        </p:nvSpPr>
        <p:spPr>
          <a:ln/>
        </p:spPr>
        <p:txBody>
          <a:bodyPr/>
          <a:lstStyle>
            <a:lvl1pPr>
              <a:defRPr/>
            </a:lvl1pPr>
          </a:lstStyle>
          <a:p>
            <a:pPr>
              <a:defRPr/>
            </a:pPr>
            <a:fld id="{6BE2E061-34EA-4DD8-BF01-F5DD79BB5156}"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4E4D0BA1-222C-4AE0-9037-B469C49D71D2}"/>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8231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49F9DDA-D819-49E9-B2D3-EE50D09B65F9}"/>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3" name="Footer Placeholder 4">
            <a:extLst>
              <a:ext uri="{FF2B5EF4-FFF2-40B4-BE49-F238E27FC236}">
                <a16:creationId xmlns:a16="http://schemas.microsoft.com/office/drawing/2014/main" xmlns="" id="{AAFA7E72-BB6B-41E5-87D3-2AA189CCA5B1}"/>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xmlns="" id="{19561179-8961-4EA7-B806-6179406C70CC}"/>
              </a:ext>
            </a:extLst>
          </p:cNvPr>
          <p:cNvSpPr>
            <a:spLocks noGrp="1"/>
          </p:cNvSpPr>
          <p:nvPr>
            <p:ph type="sldNum" sz="quarter" idx="12"/>
          </p:nvPr>
        </p:nvSpPr>
        <p:spPr/>
        <p:txBody>
          <a:bodyPr/>
          <a:lstStyle>
            <a:lvl1pPr>
              <a:defRPr/>
            </a:lvl1pPr>
          </a:lstStyle>
          <a:p>
            <a:pPr>
              <a:defRPr/>
            </a:pPr>
            <a:fld id="{8197EF87-AC4B-41AD-BE0A-0B8DF46863EA}" type="slidenum">
              <a:rPr lang="zh-CN" altLang="en-US"/>
              <a:pPr>
                <a:defRPr/>
              </a:pPr>
              <a:t>‹#›</a:t>
            </a:fld>
            <a:endParaRPr lang="zh-CN" altLang="en-US"/>
          </a:p>
        </p:txBody>
      </p:sp>
    </p:spTree>
    <p:extLst>
      <p:ext uri="{BB962C8B-B14F-4D97-AF65-F5344CB8AC3E}">
        <p14:creationId xmlns:p14="http://schemas.microsoft.com/office/powerpoint/2010/main" val="169289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154D0719-5090-473A-92B1-1918BF15DC85}"/>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52FC9F54-89D4-48C7-85E7-2BFCDD900E5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BB142908-AC07-4D81-8640-7D21639364BD}"/>
              </a:ext>
            </a:extLst>
          </p:cNvPr>
          <p:cNvSpPr>
            <a:spLocks noGrp="1"/>
          </p:cNvSpPr>
          <p:nvPr>
            <p:ph type="sldNum" sz="quarter" idx="12"/>
          </p:nvPr>
        </p:nvSpPr>
        <p:spPr/>
        <p:txBody>
          <a:bodyPr/>
          <a:lstStyle>
            <a:lvl1pPr>
              <a:defRPr/>
            </a:lvl1pPr>
          </a:lstStyle>
          <a:p>
            <a:pPr>
              <a:defRPr/>
            </a:pPr>
            <a:fld id="{610192F9-CF3A-4CDB-BCF2-806729C04028}" type="slidenum">
              <a:rPr lang="zh-CN" altLang="en-US"/>
              <a:pPr>
                <a:defRPr/>
              </a:pPr>
              <a:t>‹#›</a:t>
            </a:fld>
            <a:endParaRPr lang="zh-CN" altLang="en-US"/>
          </a:p>
        </p:txBody>
      </p:sp>
    </p:spTree>
    <p:extLst>
      <p:ext uri="{BB962C8B-B14F-4D97-AF65-F5344CB8AC3E}">
        <p14:creationId xmlns:p14="http://schemas.microsoft.com/office/powerpoint/2010/main" val="2684973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E387BCB1-E126-45E1-B14A-503395D3A1D7}"/>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2859F112-7029-4C56-9BDA-E798AD5332D7}"/>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2738EBED-9EFB-4C6B-89B7-954019CDA75B}"/>
              </a:ext>
            </a:extLst>
          </p:cNvPr>
          <p:cNvSpPr>
            <a:spLocks noGrp="1"/>
          </p:cNvSpPr>
          <p:nvPr>
            <p:ph type="sldNum" sz="quarter" idx="12"/>
          </p:nvPr>
        </p:nvSpPr>
        <p:spPr/>
        <p:txBody>
          <a:bodyPr/>
          <a:lstStyle>
            <a:lvl1pPr>
              <a:defRPr/>
            </a:lvl1pPr>
          </a:lstStyle>
          <a:p>
            <a:pPr>
              <a:defRPr/>
            </a:pPr>
            <a:fld id="{EFFCC9F1-CE15-4F91-B0F7-EADCC4FDB339}" type="slidenum">
              <a:rPr lang="zh-CN" altLang="en-US"/>
              <a:pPr>
                <a:defRPr/>
              </a:pPr>
              <a:t>‹#›</a:t>
            </a:fld>
            <a:endParaRPr lang="zh-CN" altLang="en-US"/>
          </a:p>
        </p:txBody>
      </p:sp>
    </p:spTree>
    <p:extLst>
      <p:ext uri="{BB962C8B-B14F-4D97-AF65-F5344CB8AC3E}">
        <p14:creationId xmlns:p14="http://schemas.microsoft.com/office/powerpoint/2010/main" val="2304930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853228FC-8205-44E4-9DA6-F6814848F48C}"/>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640E88EC-9ED5-40E1-95ED-E082EFD4D699}"/>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7F485F45-6600-4FAA-8091-DFDB320155F2}"/>
              </a:ext>
            </a:extLst>
          </p:cNvPr>
          <p:cNvSpPr>
            <a:spLocks noGrp="1"/>
          </p:cNvSpPr>
          <p:nvPr>
            <p:ph type="sldNum" sz="quarter" idx="12"/>
          </p:nvPr>
        </p:nvSpPr>
        <p:spPr/>
        <p:txBody>
          <a:bodyPr/>
          <a:lstStyle>
            <a:lvl1pPr>
              <a:defRPr/>
            </a:lvl1pPr>
          </a:lstStyle>
          <a:p>
            <a:pPr>
              <a:defRPr/>
            </a:pPr>
            <a:fld id="{912E7DA2-9C23-4026-AE58-E3B4A8E1AB67}" type="slidenum">
              <a:rPr lang="zh-CN" altLang="en-US"/>
              <a:pPr>
                <a:defRPr/>
              </a:pPr>
              <a:t>‹#›</a:t>
            </a:fld>
            <a:endParaRPr lang="zh-CN" altLang="en-US"/>
          </a:p>
        </p:txBody>
      </p:sp>
    </p:spTree>
    <p:extLst>
      <p:ext uri="{BB962C8B-B14F-4D97-AF65-F5344CB8AC3E}">
        <p14:creationId xmlns:p14="http://schemas.microsoft.com/office/powerpoint/2010/main" val="4083451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D775F278-EAE4-4F02-BA39-7E1CE674A907}"/>
              </a:ext>
            </a:extLst>
          </p:cNvPr>
          <p:cNvSpPr>
            <a:spLocks noGrp="1"/>
          </p:cNvSpPr>
          <p:nvPr>
            <p:ph type="dt" sz="half" idx="10"/>
          </p:nvPr>
        </p:nvSpPr>
        <p:spPr/>
        <p:txBody>
          <a:bodyPr/>
          <a:lstStyle>
            <a:lvl1pPr>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4A5F392F-352A-4CB5-A74D-CB0B4F40D0E5}"/>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04E44E55-5696-4B06-9EDB-57429B15F75A}"/>
              </a:ext>
            </a:extLst>
          </p:cNvPr>
          <p:cNvSpPr>
            <a:spLocks noGrp="1"/>
          </p:cNvSpPr>
          <p:nvPr>
            <p:ph type="sldNum" sz="quarter" idx="12"/>
          </p:nvPr>
        </p:nvSpPr>
        <p:spPr/>
        <p:txBody>
          <a:bodyPr/>
          <a:lstStyle>
            <a:lvl1pPr>
              <a:defRPr/>
            </a:lvl1pPr>
          </a:lstStyle>
          <a:p>
            <a:pPr>
              <a:defRPr/>
            </a:pPr>
            <a:fld id="{53D53885-2EC7-439D-B6CD-D3012174C4D0}" type="slidenum">
              <a:rPr lang="zh-CN" altLang="en-US"/>
              <a:pPr>
                <a:defRPr/>
              </a:pPr>
              <a:t>‹#›</a:t>
            </a:fld>
            <a:endParaRPr lang="zh-CN" altLang="en-US"/>
          </a:p>
        </p:txBody>
      </p:sp>
    </p:spTree>
    <p:extLst>
      <p:ext uri="{BB962C8B-B14F-4D97-AF65-F5344CB8AC3E}">
        <p14:creationId xmlns:p14="http://schemas.microsoft.com/office/powerpoint/2010/main" val="2859676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xmlns="" id="{18B8C50A-B981-459D-90B7-60D942FC4EDD}"/>
              </a:ext>
            </a:extLst>
          </p:cNvPr>
          <p:cNvSpPr>
            <a:spLocks noGrp="1"/>
          </p:cNvSpPr>
          <p:nvPr>
            <p:ph type="dt" sz="half" idx="10"/>
          </p:nvPr>
        </p:nvSpPr>
        <p:spPr/>
        <p:txBody>
          <a:bodyPr/>
          <a:lstStyle>
            <a:lvl1pPr>
              <a:defRPr/>
            </a:lvl1pPr>
          </a:lstStyle>
          <a:p>
            <a:pPr>
              <a:defRPr/>
            </a:pPr>
            <a:fld id="{275FDCDC-3C7F-40E8-AB6A-179D6C00341B}"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934C23EA-B81F-4A00-B666-141082C11FC8}"/>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BD49181D-07EC-4B21-BB3F-5FED37584074}"/>
              </a:ext>
            </a:extLst>
          </p:cNvPr>
          <p:cNvSpPr>
            <a:spLocks noGrp="1"/>
          </p:cNvSpPr>
          <p:nvPr>
            <p:ph type="sldNum" sz="quarter" idx="12"/>
          </p:nvPr>
        </p:nvSpPr>
        <p:spPr/>
        <p:txBody>
          <a:bodyPr/>
          <a:lstStyle>
            <a:lvl1pPr>
              <a:defRPr/>
            </a:lvl1pPr>
          </a:lstStyle>
          <a:p>
            <a:pPr>
              <a:defRPr/>
            </a:pPr>
            <a:fld id="{F96439B1-E33A-4DFC-A564-DB3DBF424FDF}" type="slidenum">
              <a:rPr lang="zh-CN" altLang="en-US"/>
              <a:pPr>
                <a:defRPr/>
              </a:pPr>
              <a:t>‹#›</a:t>
            </a:fld>
            <a:endParaRPr lang="zh-CN" altLang="en-US"/>
          </a:p>
        </p:txBody>
      </p:sp>
    </p:spTree>
    <p:extLst>
      <p:ext uri="{BB962C8B-B14F-4D97-AF65-F5344CB8AC3E}">
        <p14:creationId xmlns:p14="http://schemas.microsoft.com/office/powerpoint/2010/main" val="2489457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7DA71D78-C895-456F-BB25-7CC60F6B90B8}"/>
              </a:ext>
            </a:extLst>
          </p:cNvPr>
          <p:cNvSpPr>
            <a:spLocks noGrp="1"/>
          </p:cNvSpPr>
          <p:nvPr>
            <p:ph type="dt" sz="half" idx="10"/>
          </p:nvPr>
        </p:nvSpPr>
        <p:spPr/>
        <p:txBody>
          <a:bodyPr/>
          <a:lstStyle>
            <a:lvl1pPr>
              <a:defRPr/>
            </a:lvl1pPr>
          </a:lstStyle>
          <a:p>
            <a:pPr>
              <a:defRPr/>
            </a:pPr>
            <a:fld id="{DCDF741F-0F77-4293-B719-789988E048F1}"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3B1E1161-9B28-4747-B098-C49D5BC9FC5C}"/>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7AAA4F24-1024-41CF-9811-0268832AA43B}"/>
              </a:ext>
            </a:extLst>
          </p:cNvPr>
          <p:cNvSpPr>
            <a:spLocks noGrp="1"/>
          </p:cNvSpPr>
          <p:nvPr>
            <p:ph type="sldNum" sz="quarter" idx="12"/>
          </p:nvPr>
        </p:nvSpPr>
        <p:spPr/>
        <p:txBody>
          <a:bodyPr/>
          <a:lstStyle>
            <a:lvl1pPr>
              <a:defRPr/>
            </a:lvl1pPr>
          </a:lstStyle>
          <a:p>
            <a:pPr>
              <a:defRPr/>
            </a:pPr>
            <a:fld id="{D1525E24-6009-4BA8-999A-2F66F4FCC7EA}" type="slidenum">
              <a:rPr lang="zh-CN" altLang="en-US"/>
              <a:pPr>
                <a:defRPr/>
              </a:pPr>
              <a:t>‹#›</a:t>
            </a:fld>
            <a:endParaRPr lang="zh-CN" altLang="en-US"/>
          </a:p>
        </p:txBody>
      </p:sp>
    </p:spTree>
    <p:extLst>
      <p:ext uri="{BB962C8B-B14F-4D97-AF65-F5344CB8AC3E}">
        <p14:creationId xmlns:p14="http://schemas.microsoft.com/office/powerpoint/2010/main" val="1482267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xmlns="" id="{123687E9-01BC-42B4-8CE8-202B3C887C00}"/>
              </a:ext>
            </a:extLst>
          </p:cNvPr>
          <p:cNvSpPr>
            <a:spLocks noGrp="1"/>
          </p:cNvSpPr>
          <p:nvPr>
            <p:ph type="dt" sz="half" idx="10"/>
          </p:nvPr>
        </p:nvSpPr>
        <p:spPr/>
        <p:txBody>
          <a:bodyPr/>
          <a:lstStyle>
            <a:lvl1pPr>
              <a:defRPr/>
            </a:lvl1pPr>
          </a:lstStyle>
          <a:p>
            <a:pPr>
              <a:defRPr/>
            </a:pPr>
            <a:fld id="{E5C0625F-51DB-4AE7-9735-310E00E4A669}"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E5EAEE04-0077-4B7E-9B18-B382C6960ADE}"/>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7C133FC5-0B56-4E13-8D3D-F306BDDC1A48}"/>
              </a:ext>
            </a:extLst>
          </p:cNvPr>
          <p:cNvSpPr>
            <a:spLocks noGrp="1"/>
          </p:cNvSpPr>
          <p:nvPr>
            <p:ph type="sldNum" sz="quarter" idx="12"/>
          </p:nvPr>
        </p:nvSpPr>
        <p:spPr/>
        <p:txBody>
          <a:bodyPr/>
          <a:lstStyle>
            <a:lvl1pPr>
              <a:defRPr/>
            </a:lvl1pPr>
          </a:lstStyle>
          <a:p>
            <a:pPr>
              <a:defRPr/>
            </a:pPr>
            <a:fld id="{3DF271EA-1899-484E-B253-D0B2513337F2}" type="slidenum">
              <a:rPr lang="zh-CN" altLang="en-US"/>
              <a:pPr>
                <a:defRPr/>
              </a:pPr>
              <a:t>‹#›</a:t>
            </a:fld>
            <a:endParaRPr lang="zh-CN" altLang="en-US"/>
          </a:p>
        </p:txBody>
      </p:sp>
    </p:spTree>
    <p:extLst>
      <p:ext uri="{BB962C8B-B14F-4D97-AF65-F5344CB8AC3E}">
        <p14:creationId xmlns:p14="http://schemas.microsoft.com/office/powerpoint/2010/main" val="1739657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xmlns="" id="{DFF07EDE-A8DF-4906-84DD-124483D787D9}"/>
              </a:ext>
            </a:extLst>
          </p:cNvPr>
          <p:cNvSpPr>
            <a:spLocks noGrp="1"/>
          </p:cNvSpPr>
          <p:nvPr>
            <p:ph type="dt" sz="half" idx="10"/>
          </p:nvPr>
        </p:nvSpPr>
        <p:spPr/>
        <p:txBody>
          <a:bodyPr/>
          <a:lstStyle>
            <a:lvl1pPr>
              <a:defRPr/>
            </a:lvl1pPr>
          </a:lstStyle>
          <a:p>
            <a:pPr>
              <a:defRPr/>
            </a:pPr>
            <a:fld id="{ABEDDE56-CA26-420F-9A5E-72F5B013B425}"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A26C5D2D-845E-42A2-B3C2-3EFF477BB990}"/>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59E66333-7BE8-46F7-8963-E936016FE859}"/>
              </a:ext>
            </a:extLst>
          </p:cNvPr>
          <p:cNvSpPr>
            <a:spLocks noGrp="1"/>
          </p:cNvSpPr>
          <p:nvPr>
            <p:ph type="sldNum" sz="quarter" idx="12"/>
          </p:nvPr>
        </p:nvSpPr>
        <p:spPr/>
        <p:txBody>
          <a:bodyPr/>
          <a:lstStyle>
            <a:lvl1pPr>
              <a:defRPr/>
            </a:lvl1pPr>
          </a:lstStyle>
          <a:p>
            <a:pPr>
              <a:defRPr/>
            </a:pPr>
            <a:fld id="{9E949353-C414-4CFA-90E6-937C95E07FC1}" type="slidenum">
              <a:rPr lang="zh-CN" altLang="en-US"/>
              <a:pPr>
                <a:defRPr/>
              </a:pPr>
              <a:t>‹#›</a:t>
            </a:fld>
            <a:endParaRPr lang="zh-CN" altLang="en-US"/>
          </a:p>
        </p:txBody>
      </p:sp>
    </p:spTree>
    <p:extLst>
      <p:ext uri="{BB962C8B-B14F-4D97-AF65-F5344CB8AC3E}">
        <p14:creationId xmlns:p14="http://schemas.microsoft.com/office/powerpoint/2010/main" val="3349989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xmlns="" id="{5644EF89-0996-45DF-9FD6-7C644027287F}"/>
              </a:ext>
            </a:extLst>
          </p:cNvPr>
          <p:cNvSpPr>
            <a:spLocks noGrp="1"/>
          </p:cNvSpPr>
          <p:nvPr>
            <p:ph type="dt" sz="half" idx="10"/>
          </p:nvPr>
        </p:nvSpPr>
        <p:spPr/>
        <p:txBody>
          <a:bodyPr/>
          <a:lstStyle>
            <a:lvl1pPr>
              <a:defRPr/>
            </a:lvl1pPr>
          </a:lstStyle>
          <a:p>
            <a:pPr>
              <a:defRPr/>
            </a:pPr>
            <a:fld id="{85C64266-9D19-4250-9FB8-5A44463D7B34}" type="datetimeFigureOut">
              <a:rPr lang="zh-CN" altLang="en-US"/>
              <a:pPr>
                <a:defRPr/>
              </a:pPr>
              <a:t>2021/11/7</a:t>
            </a:fld>
            <a:endParaRPr lang="zh-CN" altLang="en-US"/>
          </a:p>
        </p:txBody>
      </p:sp>
      <p:sp>
        <p:nvSpPr>
          <p:cNvPr id="8" name="Footer Placeholder 4">
            <a:extLst>
              <a:ext uri="{FF2B5EF4-FFF2-40B4-BE49-F238E27FC236}">
                <a16:creationId xmlns:a16="http://schemas.microsoft.com/office/drawing/2014/main" xmlns="" id="{B009BEBA-FA52-4CF9-BB0D-1C7BE3BF13E2}"/>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xmlns="" id="{45E5488E-25E3-4154-9BAD-5067AE6A1E59}"/>
              </a:ext>
            </a:extLst>
          </p:cNvPr>
          <p:cNvSpPr>
            <a:spLocks noGrp="1"/>
          </p:cNvSpPr>
          <p:nvPr>
            <p:ph type="sldNum" sz="quarter" idx="12"/>
          </p:nvPr>
        </p:nvSpPr>
        <p:spPr/>
        <p:txBody>
          <a:bodyPr/>
          <a:lstStyle>
            <a:lvl1pPr>
              <a:defRPr/>
            </a:lvl1pPr>
          </a:lstStyle>
          <a:p>
            <a:pPr>
              <a:defRPr/>
            </a:pPr>
            <a:fld id="{38DFA6CA-560F-4674-A2A8-1F577CD39707}" type="slidenum">
              <a:rPr lang="zh-CN" altLang="en-US"/>
              <a:pPr>
                <a:defRPr/>
              </a:pPr>
              <a:t>‹#›</a:t>
            </a:fld>
            <a:endParaRPr lang="zh-CN" altLang="en-US"/>
          </a:p>
        </p:txBody>
      </p:sp>
    </p:spTree>
    <p:extLst>
      <p:ext uri="{BB962C8B-B14F-4D97-AF65-F5344CB8AC3E}">
        <p14:creationId xmlns:p14="http://schemas.microsoft.com/office/powerpoint/2010/main" val="27508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413101FD-38CF-4616-8169-32BED528789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xmlns="" id="{50D465C2-E20F-4BC3-8EE9-6682C58214FF}"/>
              </a:ext>
            </a:extLst>
          </p:cNvPr>
          <p:cNvSpPr>
            <a:spLocks noGrp="1" noChangeArrowheads="1"/>
          </p:cNvSpPr>
          <p:nvPr>
            <p:ph type="sldNum" sz="quarter" idx="11"/>
          </p:nvPr>
        </p:nvSpPr>
        <p:spPr>
          <a:ln/>
        </p:spPr>
        <p:txBody>
          <a:bodyPr/>
          <a:lstStyle>
            <a:lvl1pPr>
              <a:defRPr/>
            </a:lvl1pPr>
          </a:lstStyle>
          <a:p>
            <a:pPr>
              <a:defRPr/>
            </a:pPr>
            <a:fld id="{FB401684-1DBA-44F0-A57F-842F65275338}" type="slidenum">
              <a:rPr lang="zh-CN" altLang="en-US"/>
              <a:pPr>
                <a:defRPr/>
              </a:pPr>
              <a:t>‹#›</a:t>
            </a:fld>
            <a:endParaRPr lang="en-US" altLang="zh-CN"/>
          </a:p>
        </p:txBody>
      </p:sp>
      <p:sp>
        <p:nvSpPr>
          <p:cNvPr id="9" name="Rectangle 14">
            <a:extLst>
              <a:ext uri="{FF2B5EF4-FFF2-40B4-BE49-F238E27FC236}">
                <a16:creationId xmlns:a16="http://schemas.microsoft.com/office/drawing/2014/main" xmlns="" id="{FFA887FE-D9E4-4124-99CE-75A293CDEE13}"/>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23562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xmlns="" id="{9497422B-7505-4827-B48E-4E75608AB9BE}"/>
              </a:ext>
            </a:extLst>
          </p:cNvPr>
          <p:cNvSpPr>
            <a:spLocks noGrp="1"/>
          </p:cNvSpPr>
          <p:nvPr>
            <p:ph type="dt" sz="half" idx="10"/>
          </p:nvPr>
        </p:nvSpPr>
        <p:spPr/>
        <p:txBody>
          <a:bodyPr/>
          <a:lstStyle>
            <a:lvl1pPr>
              <a:defRPr/>
            </a:lvl1pPr>
          </a:lstStyle>
          <a:p>
            <a:pPr>
              <a:defRPr/>
            </a:pPr>
            <a:fld id="{6ACEB64A-B16E-474D-9441-E2C431A8340D}" type="datetimeFigureOut">
              <a:rPr lang="zh-CN" altLang="en-US"/>
              <a:pPr>
                <a:defRPr/>
              </a:pPr>
              <a:t>2021/11/7</a:t>
            </a:fld>
            <a:endParaRPr lang="zh-CN" altLang="en-US"/>
          </a:p>
        </p:txBody>
      </p:sp>
      <p:sp>
        <p:nvSpPr>
          <p:cNvPr id="4" name="Footer Placeholder 4">
            <a:extLst>
              <a:ext uri="{FF2B5EF4-FFF2-40B4-BE49-F238E27FC236}">
                <a16:creationId xmlns:a16="http://schemas.microsoft.com/office/drawing/2014/main" xmlns="" id="{BB4E6F95-8195-427C-A3F8-2C451617D9C7}"/>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xmlns="" id="{B2BE1903-B762-4477-B929-70221B99E465}"/>
              </a:ext>
            </a:extLst>
          </p:cNvPr>
          <p:cNvSpPr>
            <a:spLocks noGrp="1"/>
          </p:cNvSpPr>
          <p:nvPr>
            <p:ph type="sldNum" sz="quarter" idx="12"/>
          </p:nvPr>
        </p:nvSpPr>
        <p:spPr/>
        <p:txBody>
          <a:bodyPr/>
          <a:lstStyle>
            <a:lvl1pPr>
              <a:defRPr/>
            </a:lvl1pPr>
          </a:lstStyle>
          <a:p>
            <a:pPr>
              <a:defRPr/>
            </a:pPr>
            <a:fld id="{1D9BE998-C581-4E66-BEDA-536234F57820}" type="slidenum">
              <a:rPr lang="zh-CN" altLang="en-US"/>
              <a:pPr>
                <a:defRPr/>
              </a:pPr>
              <a:t>‹#›</a:t>
            </a:fld>
            <a:endParaRPr lang="zh-CN" altLang="en-US"/>
          </a:p>
        </p:txBody>
      </p:sp>
    </p:spTree>
    <p:extLst>
      <p:ext uri="{BB962C8B-B14F-4D97-AF65-F5344CB8AC3E}">
        <p14:creationId xmlns:p14="http://schemas.microsoft.com/office/powerpoint/2010/main" val="1902891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493AC03-7434-4095-8EA8-ADE47FFA6549}"/>
              </a:ext>
            </a:extLst>
          </p:cNvPr>
          <p:cNvSpPr>
            <a:spLocks noGrp="1"/>
          </p:cNvSpPr>
          <p:nvPr>
            <p:ph type="dt" sz="half" idx="10"/>
          </p:nvPr>
        </p:nvSpPr>
        <p:spPr/>
        <p:txBody>
          <a:bodyPr/>
          <a:lstStyle>
            <a:lvl1pPr>
              <a:defRPr/>
            </a:lvl1pPr>
          </a:lstStyle>
          <a:p>
            <a:pPr>
              <a:defRPr/>
            </a:pPr>
            <a:fld id="{C7C7E88B-BE96-4CC4-8B5E-AA946D03511B}" type="datetimeFigureOut">
              <a:rPr lang="zh-CN" altLang="en-US"/>
              <a:pPr>
                <a:defRPr/>
              </a:pPr>
              <a:t>2021/11/7</a:t>
            </a:fld>
            <a:endParaRPr lang="zh-CN" altLang="en-US"/>
          </a:p>
        </p:txBody>
      </p:sp>
      <p:sp>
        <p:nvSpPr>
          <p:cNvPr id="3" name="Footer Placeholder 4">
            <a:extLst>
              <a:ext uri="{FF2B5EF4-FFF2-40B4-BE49-F238E27FC236}">
                <a16:creationId xmlns:a16="http://schemas.microsoft.com/office/drawing/2014/main" xmlns="" id="{30E0B276-CD4C-4BF9-8BE1-B2B5A35F4D16}"/>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xmlns="" id="{435FC714-C22F-41C8-85AD-73B893B48E81}"/>
              </a:ext>
            </a:extLst>
          </p:cNvPr>
          <p:cNvSpPr>
            <a:spLocks noGrp="1"/>
          </p:cNvSpPr>
          <p:nvPr>
            <p:ph type="sldNum" sz="quarter" idx="12"/>
          </p:nvPr>
        </p:nvSpPr>
        <p:spPr/>
        <p:txBody>
          <a:bodyPr/>
          <a:lstStyle>
            <a:lvl1pPr>
              <a:defRPr/>
            </a:lvl1pPr>
          </a:lstStyle>
          <a:p>
            <a:pPr>
              <a:defRPr/>
            </a:pPr>
            <a:fld id="{3312A2C2-55B3-4316-8060-3233A8D645CC}" type="slidenum">
              <a:rPr lang="zh-CN" altLang="en-US"/>
              <a:pPr>
                <a:defRPr/>
              </a:pPr>
              <a:t>‹#›</a:t>
            </a:fld>
            <a:endParaRPr lang="zh-CN" altLang="en-US"/>
          </a:p>
        </p:txBody>
      </p:sp>
    </p:spTree>
    <p:extLst>
      <p:ext uri="{BB962C8B-B14F-4D97-AF65-F5344CB8AC3E}">
        <p14:creationId xmlns:p14="http://schemas.microsoft.com/office/powerpoint/2010/main" val="2183466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19247551-A8E8-4772-A24D-385A7F55BFA8}"/>
              </a:ext>
            </a:extLst>
          </p:cNvPr>
          <p:cNvSpPr>
            <a:spLocks noGrp="1"/>
          </p:cNvSpPr>
          <p:nvPr>
            <p:ph type="dt" sz="half" idx="10"/>
          </p:nvPr>
        </p:nvSpPr>
        <p:spPr/>
        <p:txBody>
          <a:bodyPr/>
          <a:lstStyle>
            <a:lvl1pPr>
              <a:defRPr/>
            </a:lvl1pPr>
          </a:lstStyle>
          <a:p>
            <a:pPr>
              <a:defRPr/>
            </a:pPr>
            <a:fld id="{AE8F24C3-E23E-48BA-918A-EC10F22E118C}"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CFE1A1CF-6E55-49C7-B907-8C0098320C03}"/>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4B34CEC4-DC20-4384-971F-A4FCC1B871A7}"/>
              </a:ext>
            </a:extLst>
          </p:cNvPr>
          <p:cNvSpPr>
            <a:spLocks noGrp="1"/>
          </p:cNvSpPr>
          <p:nvPr>
            <p:ph type="sldNum" sz="quarter" idx="12"/>
          </p:nvPr>
        </p:nvSpPr>
        <p:spPr/>
        <p:txBody>
          <a:bodyPr/>
          <a:lstStyle>
            <a:lvl1pPr>
              <a:defRPr/>
            </a:lvl1pPr>
          </a:lstStyle>
          <a:p>
            <a:pPr>
              <a:defRPr/>
            </a:pPr>
            <a:fld id="{7D54CC14-B288-4350-B6DB-2D1CE6AFAEA5}" type="slidenum">
              <a:rPr lang="zh-CN" altLang="en-US"/>
              <a:pPr>
                <a:defRPr/>
              </a:pPr>
              <a:t>‹#›</a:t>
            </a:fld>
            <a:endParaRPr lang="zh-CN" altLang="en-US"/>
          </a:p>
        </p:txBody>
      </p:sp>
    </p:spTree>
    <p:extLst>
      <p:ext uri="{BB962C8B-B14F-4D97-AF65-F5344CB8AC3E}">
        <p14:creationId xmlns:p14="http://schemas.microsoft.com/office/powerpoint/2010/main" val="3971928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A7B13A01-E7EB-4F89-9A8F-46D91225E000}"/>
              </a:ext>
            </a:extLst>
          </p:cNvPr>
          <p:cNvSpPr>
            <a:spLocks noGrp="1"/>
          </p:cNvSpPr>
          <p:nvPr>
            <p:ph type="dt" sz="half" idx="10"/>
          </p:nvPr>
        </p:nvSpPr>
        <p:spPr/>
        <p:txBody>
          <a:bodyPr/>
          <a:lstStyle>
            <a:lvl1pPr>
              <a:defRPr/>
            </a:lvl1pPr>
          </a:lstStyle>
          <a:p>
            <a:pPr>
              <a:defRPr/>
            </a:pPr>
            <a:fld id="{EAC084BE-A791-4BFC-A98E-DC185430725C}"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46F41BF7-55B0-49B0-B618-2915FB781F7A}"/>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6916E727-66D4-4387-9A2A-4D75CE088511}"/>
              </a:ext>
            </a:extLst>
          </p:cNvPr>
          <p:cNvSpPr>
            <a:spLocks noGrp="1"/>
          </p:cNvSpPr>
          <p:nvPr>
            <p:ph type="sldNum" sz="quarter" idx="12"/>
          </p:nvPr>
        </p:nvSpPr>
        <p:spPr/>
        <p:txBody>
          <a:bodyPr/>
          <a:lstStyle>
            <a:lvl1pPr>
              <a:defRPr/>
            </a:lvl1pPr>
          </a:lstStyle>
          <a:p>
            <a:pPr>
              <a:defRPr/>
            </a:pPr>
            <a:fld id="{E5017159-430C-4732-BE50-12FD8206A3A6}" type="slidenum">
              <a:rPr lang="zh-CN" altLang="en-US"/>
              <a:pPr>
                <a:defRPr/>
              </a:pPr>
              <a:t>‹#›</a:t>
            </a:fld>
            <a:endParaRPr lang="zh-CN" altLang="en-US"/>
          </a:p>
        </p:txBody>
      </p:sp>
    </p:spTree>
    <p:extLst>
      <p:ext uri="{BB962C8B-B14F-4D97-AF65-F5344CB8AC3E}">
        <p14:creationId xmlns:p14="http://schemas.microsoft.com/office/powerpoint/2010/main" val="3582753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CF91236B-4484-4574-99BA-A3A76932B36A}"/>
              </a:ext>
            </a:extLst>
          </p:cNvPr>
          <p:cNvSpPr>
            <a:spLocks noGrp="1"/>
          </p:cNvSpPr>
          <p:nvPr>
            <p:ph type="dt" sz="half" idx="10"/>
          </p:nvPr>
        </p:nvSpPr>
        <p:spPr/>
        <p:txBody>
          <a:bodyPr/>
          <a:lstStyle>
            <a:lvl1pPr>
              <a:defRPr/>
            </a:lvl1pPr>
          </a:lstStyle>
          <a:p>
            <a:pPr>
              <a:defRPr/>
            </a:pPr>
            <a:fld id="{6AE58E99-C139-4ED8-B36F-43DE05BA1C63}"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6C0E9320-FA79-488F-9848-3542D4B80B50}"/>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0F1D1994-42C2-47A3-8B0C-91C2F33941E8}"/>
              </a:ext>
            </a:extLst>
          </p:cNvPr>
          <p:cNvSpPr>
            <a:spLocks noGrp="1"/>
          </p:cNvSpPr>
          <p:nvPr>
            <p:ph type="sldNum" sz="quarter" idx="12"/>
          </p:nvPr>
        </p:nvSpPr>
        <p:spPr/>
        <p:txBody>
          <a:bodyPr/>
          <a:lstStyle>
            <a:lvl1pPr>
              <a:defRPr/>
            </a:lvl1pPr>
          </a:lstStyle>
          <a:p>
            <a:pPr>
              <a:defRPr/>
            </a:pPr>
            <a:fld id="{0F002237-4175-44C6-B6A8-33D01D3B67C4}" type="slidenum">
              <a:rPr lang="zh-CN" altLang="en-US"/>
              <a:pPr>
                <a:defRPr/>
              </a:pPr>
              <a:t>‹#›</a:t>
            </a:fld>
            <a:endParaRPr lang="zh-CN" altLang="en-US"/>
          </a:p>
        </p:txBody>
      </p:sp>
    </p:spTree>
    <p:extLst>
      <p:ext uri="{BB962C8B-B14F-4D97-AF65-F5344CB8AC3E}">
        <p14:creationId xmlns:p14="http://schemas.microsoft.com/office/powerpoint/2010/main" val="1078427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14E7E2AE-52B6-4328-9A7A-4BDCE279576F}"/>
              </a:ext>
            </a:extLst>
          </p:cNvPr>
          <p:cNvSpPr>
            <a:spLocks noGrp="1"/>
          </p:cNvSpPr>
          <p:nvPr>
            <p:ph type="dt" sz="half" idx="10"/>
          </p:nvPr>
        </p:nvSpPr>
        <p:spPr/>
        <p:txBody>
          <a:bodyPr/>
          <a:lstStyle>
            <a:lvl1pPr>
              <a:defRPr/>
            </a:lvl1pPr>
          </a:lstStyle>
          <a:p>
            <a:pPr>
              <a:defRPr/>
            </a:pPr>
            <a:fld id="{CB1C586A-E588-4E62-A1DC-30D7B7FD7132}"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32D77882-AF03-4683-B942-741D0793F534}"/>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3B020192-501B-4FA3-AD64-8F56D313B569}"/>
              </a:ext>
            </a:extLst>
          </p:cNvPr>
          <p:cNvSpPr>
            <a:spLocks noGrp="1"/>
          </p:cNvSpPr>
          <p:nvPr>
            <p:ph type="sldNum" sz="quarter" idx="12"/>
          </p:nvPr>
        </p:nvSpPr>
        <p:spPr/>
        <p:txBody>
          <a:bodyPr/>
          <a:lstStyle>
            <a:lvl1pPr>
              <a:defRPr/>
            </a:lvl1pPr>
          </a:lstStyle>
          <a:p>
            <a:pPr>
              <a:defRPr/>
            </a:pPr>
            <a:fld id="{4753D856-D868-4D74-9B54-B2F38670D078}" type="slidenum">
              <a:rPr lang="zh-CN" altLang="en-US"/>
              <a:pPr>
                <a:defRPr/>
              </a:pPr>
              <a:t>‹#›</a:t>
            </a:fld>
            <a:endParaRPr lang="zh-CN" altLang="en-US"/>
          </a:p>
        </p:txBody>
      </p:sp>
    </p:spTree>
    <p:extLst>
      <p:ext uri="{BB962C8B-B14F-4D97-AF65-F5344CB8AC3E}">
        <p14:creationId xmlns:p14="http://schemas.microsoft.com/office/powerpoint/2010/main" val="900522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28702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55581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62932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00663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8B221C34-89F7-475D-8340-464227AF4D9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xmlns="" id="{AA3BA3B8-D251-4B6C-818E-945A44AF18A8}"/>
              </a:ext>
            </a:extLst>
          </p:cNvPr>
          <p:cNvSpPr>
            <a:spLocks noGrp="1" noChangeArrowheads="1"/>
          </p:cNvSpPr>
          <p:nvPr>
            <p:ph type="sldNum" sz="quarter" idx="11"/>
          </p:nvPr>
        </p:nvSpPr>
        <p:spPr>
          <a:ln/>
        </p:spPr>
        <p:txBody>
          <a:bodyPr/>
          <a:lstStyle>
            <a:lvl1pPr>
              <a:defRPr/>
            </a:lvl1pPr>
          </a:lstStyle>
          <a:p>
            <a:pPr>
              <a:defRPr/>
            </a:pPr>
            <a:fld id="{AB33767C-0F6C-4E4B-A0CF-9CF7A76CF140}" type="slidenum">
              <a:rPr lang="zh-CN" altLang="en-US"/>
              <a:pPr>
                <a:defRPr/>
              </a:pPr>
              <a:t>‹#›</a:t>
            </a:fld>
            <a:endParaRPr lang="en-US" altLang="zh-CN"/>
          </a:p>
        </p:txBody>
      </p:sp>
      <p:sp>
        <p:nvSpPr>
          <p:cNvPr id="5" name="Rectangle 14">
            <a:extLst>
              <a:ext uri="{FF2B5EF4-FFF2-40B4-BE49-F238E27FC236}">
                <a16:creationId xmlns:a16="http://schemas.microsoft.com/office/drawing/2014/main" xmlns="" id="{0FDE97BA-BAB2-4320-844C-4C2A22BDD16E}"/>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271279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31064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266050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950134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29561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354997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04881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823290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a:extLst>
              <a:ext uri="{FF2B5EF4-FFF2-40B4-BE49-F238E27FC236}">
                <a16:creationId xmlns:a16="http://schemas.microsoft.com/office/drawing/2014/main" xmlns="" id="{C8D184BE-D34A-4F34-BC44-EA77E139D8A1}"/>
              </a:ext>
            </a:extLst>
          </p:cNvPr>
          <p:cNvSpPr>
            <a:spLocks noGrp="1"/>
          </p:cNvSpPr>
          <p:nvPr>
            <p:ph type="dt" sz="half" idx="10"/>
          </p:nvPr>
        </p:nvSpPr>
        <p:spPr/>
        <p:txBody>
          <a:bodyPr/>
          <a:lstStyle>
            <a:lvl1pPr>
              <a:defRPr/>
            </a:lvl1pPr>
          </a:lstStyle>
          <a:p>
            <a:pPr>
              <a:defRPr/>
            </a:pPr>
            <a:fld id="{66F56ABC-AC8F-4B55-83F7-D4DDCE56D598}"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D4617C1A-1543-4507-AAF4-116487EB43CF}"/>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64076FB5-E427-41FD-B9ED-25B3B0A21FA0}"/>
              </a:ext>
            </a:extLst>
          </p:cNvPr>
          <p:cNvSpPr>
            <a:spLocks noGrp="1"/>
          </p:cNvSpPr>
          <p:nvPr>
            <p:ph type="sldNum" sz="quarter" idx="12"/>
          </p:nvPr>
        </p:nvSpPr>
        <p:spPr/>
        <p:txBody>
          <a:bodyPr/>
          <a:lstStyle>
            <a:lvl1pPr>
              <a:defRPr/>
            </a:lvl1pPr>
          </a:lstStyle>
          <a:p>
            <a:pPr>
              <a:defRPr/>
            </a:pPr>
            <a:fld id="{4EF11D3C-DB15-410B-B90D-5FDC5A13351A}" type="slidenum">
              <a:rPr lang="zh-CN" altLang="en-US"/>
              <a:pPr>
                <a:defRPr/>
              </a:pPr>
              <a:t>‹#›</a:t>
            </a:fld>
            <a:endParaRPr lang="zh-CN" altLang="en-US"/>
          </a:p>
        </p:txBody>
      </p:sp>
    </p:spTree>
    <p:extLst>
      <p:ext uri="{BB962C8B-B14F-4D97-AF65-F5344CB8AC3E}">
        <p14:creationId xmlns:p14="http://schemas.microsoft.com/office/powerpoint/2010/main" val="3100900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C7591ABF-F13B-48AE-B620-9DF7F8C4516C}"/>
              </a:ext>
            </a:extLst>
          </p:cNvPr>
          <p:cNvSpPr>
            <a:spLocks noGrp="1"/>
          </p:cNvSpPr>
          <p:nvPr>
            <p:ph type="dt" sz="half" idx="10"/>
          </p:nvPr>
        </p:nvSpPr>
        <p:spPr/>
        <p:txBody>
          <a:bodyPr/>
          <a:lstStyle>
            <a:lvl1pPr>
              <a:defRPr/>
            </a:lvl1pPr>
          </a:lstStyle>
          <a:p>
            <a:pPr>
              <a:defRPr/>
            </a:pPr>
            <a:fld id="{AF0FEDEF-71CF-49B6-A49D-B853274674C8}"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AFFC0147-7B58-465D-AC1D-DA8A9467C818}"/>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8ED3081E-3073-4C5B-BB67-1A7F07587491}"/>
              </a:ext>
            </a:extLst>
          </p:cNvPr>
          <p:cNvSpPr>
            <a:spLocks noGrp="1"/>
          </p:cNvSpPr>
          <p:nvPr>
            <p:ph type="sldNum" sz="quarter" idx="12"/>
          </p:nvPr>
        </p:nvSpPr>
        <p:spPr/>
        <p:txBody>
          <a:bodyPr/>
          <a:lstStyle>
            <a:lvl1pPr>
              <a:defRPr/>
            </a:lvl1pPr>
          </a:lstStyle>
          <a:p>
            <a:pPr>
              <a:defRPr/>
            </a:pPr>
            <a:fld id="{D3742EF7-7623-4B97-A4BB-1298602B49CA}" type="slidenum">
              <a:rPr lang="zh-CN" altLang="en-US"/>
              <a:pPr>
                <a:defRPr/>
              </a:pPr>
              <a:t>‹#›</a:t>
            </a:fld>
            <a:endParaRPr lang="zh-CN" altLang="en-US"/>
          </a:p>
        </p:txBody>
      </p:sp>
    </p:spTree>
    <p:extLst>
      <p:ext uri="{BB962C8B-B14F-4D97-AF65-F5344CB8AC3E}">
        <p14:creationId xmlns:p14="http://schemas.microsoft.com/office/powerpoint/2010/main" val="4023685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a:extLst>
              <a:ext uri="{FF2B5EF4-FFF2-40B4-BE49-F238E27FC236}">
                <a16:creationId xmlns:a16="http://schemas.microsoft.com/office/drawing/2014/main" xmlns="" id="{D5C1BF16-74E2-4C70-8E62-9923E36D8689}"/>
              </a:ext>
            </a:extLst>
          </p:cNvPr>
          <p:cNvSpPr>
            <a:spLocks noGrp="1"/>
          </p:cNvSpPr>
          <p:nvPr>
            <p:ph type="dt" sz="half" idx="10"/>
          </p:nvPr>
        </p:nvSpPr>
        <p:spPr/>
        <p:txBody>
          <a:bodyPr/>
          <a:lstStyle>
            <a:lvl1pPr>
              <a:defRPr/>
            </a:lvl1pPr>
          </a:lstStyle>
          <a:p>
            <a:pPr>
              <a:defRPr/>
            </a:pPr>
            <a:fld id="{50010970-70E1-4A44-ABD0-B786948A05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6DFA5374-741A-4D1B-8459-671ADE6CB68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C6442D38-5F34-4BDF-8191-87A01C7DA11A}"/>
              </a:ext>
            </a:extLst>
          </p:cNvPr>
          <p:cNvSpPr>
            <a:spLocks noGrp="1"/>
          </p:cNvSpPr>
          <p:nvPr>
            <p:ph type="sldNum" sz="quarter" idx="12"/>
          </p:nvPr>
        </p:nvSpPr>
        <p:spPr/>
        <p:txBody>
          <a:bodyPr/>
          <a:lstStyle>
            <a:lvl1pPr>
              <a:defRPr/>
            </a:lvl1pPr>
          </a:lstStyle>
          <a:p>
            <a:pPr>
              <a:defRPr/>
            </a:pPr>
            <a:fld id="{BB4BEDE3-61B9-4F38-AAE0-6D5B935013C6}" type="slidenum">
              <a:rPr lang="zh-CN" altLang="en-US"/>
              <a:pPr>
                <a:defRPr/>
              </a:pPr>
              <a:t>‹#›</a:t>
            </a:fld>
            <a:endParaRPr lang="zh-CN" altLang="en-US"/>
          </a:p>
        </p:txBody>
      </p:sp>
    </p:spTree>
    <p:extLst>
      <p:ext uri="{BB962C8B-B14F-4D97-AF65-F5344CB8AC3E}">
        <p14:creationId xmlns:p14="http://schemas.microsoft.com/office/powerpoint/2010/main" val="221998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F43E5F1-6844-4B9A-BF1A-20E807D332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xmlns="" id="{C67CAD59-CE8A-4554-A6AA-22A53983DAD9}"/>
              </a:ext>
            </a:extLst>
          </p:cNvPr>
          <p:cNvSpPr>
            <a:spLocks noGrp="1" noChangeArrowheads="1"/>
          </p:cNvSpPr>
          <p:nvPr>
            <p:ph type="sldNum" sz="quarter" idx="11"/>
          </p:nvPr>
        </p:nvSpPr>
        <p:spPr>
          <a:ln/>
        </p:spPr>
        <p:txBody>
          <a:bodyPr/>
          <a:lstStyle>
            <a:lvl1pPr>
              <a:defRPr/>
            </a:lvl1pPr>
          </a:lstStyle>
          <a:p>
            <a:pPr>
              <a:defRPr/>
            </a:pPr>
            <a:fld id="{62504980-CA37-411A-9CD5-2DE282EC930E}" type="slidenum">
              <a:rPr lang="zh-CN" altLang="en-US"/>
              <a:pPr>
                <a:defRPr/>
              </a:pPr>
              <a:t>‹#›</a:t>
            </a:fld>
            <a:endParaRPr lang="en-US" altLang="zh-CN"/>
          </a:p>
        </p:txBody>
      </p:sp>
      <p:sp>
        <p:nvSpPr>
          <p:cNvPr id="4" name="Rectangle 14">
            <a:extLst>
              <a:ext uri="{FF2B5EF4-FFF2-40B4-BE49-F238E27FC236}">
                <a16:creationId xmlns:a16="http://schemas.microsoft.com/office/drawing/2014/main" xmlns="" id="{412F9856-69CC-4CF8-83B7-3CAD1D868CA8}"/>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27940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xmlns="" id="{98A51800-8D4A-40B4-9CA6-C3CC06F45794}"/>
              </a:ext>
            </a:extLst>
          </p:cNvPr>
          <p:cNvSpPr>
            <a:spLocks noGrp="1"/>
          </p:cNvSpPr>
          <p:nvPr>
            <p:ph type="dt" sz="half" idx="10"/>
          </p:nvPr>
        </p:nvSpPr>
        <p:spPr/>
        <p:txBody>
          <a:bodyPr/>
          <a:lstStyle>
            <a:lvl1pPr>
              <a:defRPr/>
            </a:lvl1pPr>
          </a:lstStyle>
          <a:p>
            <a:pPr>
              <a:defRPr/>
            </a:pPr>
            <a:fld id="{64150D22-2D63-47AF-AB7B-6DC174B588AD}"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07B39604-3475-4DAE-83D3-59D6D27E415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145A8DB7-650A-4DD5-A518-8A6549B5C2FC}"/>
              </a:ext>
            </a:extLst>
          </p:cNvPr>
          <p:cNvSpPr>
            <a:spLocks noGrp="1"/>
          </p:cNvSpPr>
          <p:nvPr>
            <p:ph type="sldNum" sz="quarter" idx="12"/>
          </p:nvPr>
        </p:nvSpPr>
        <p:spPr/>
        <p:txBody>
          <a:bodyPr/>
          <a:lstStyle>
            <a:lvl1pPr>
              <a:defRPr/>
            </a:lvl1pPr>
          </a:lstStyle>
          <a:p>
            <a:pPr>
              <a:defRPr/>
            </a:pPr>
            <a:fld id="{DFC3DB12-8609-4319-903E-39D9D092B358}" type="slidenum">
              <a:rPr lang="zh-CN" altLang="en-US"/>
              <a:pPr>
                <a:defRPr/>
              </a:pPr>
              <a:t>‹#›</a:t>
            </a:fld>
            <a:endParaRPr lang="zh-CN" altLang="en-US"/>
          </a:p>
        </p:txBody>
      </p:sp>
    </p:spTree>
    <p:extLst>
      <p:ext uri="{BB962C8B-B14F-4D97-AF65-F5344CB8AC3E}">
        <p14:creationId xmlns:p14="http://schemas.microsoft.com/office/powerpoint/2010/main" val="1994214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xmlns="" id="{AECD68FD-EC96-4DC3-974F-244F22634DA7}"/>
              </a:ext>
            </a:extLst>
          </p:cNvPr>
          <p:cNvSpPr>
            <a:spLocks noGrp="1"/>
          </p:cNvSpPr>
          <p:nvPr>
            <p:ph type="dt" sz="half" idx="10"/>
          </p:nvPr>
        </p:nvSpPr>
        <p:spPr/>
        <p:txBody>
          <a:bodyPr/>
          <a:lstStyle>
            <a:lvl1pPr>
              <a:defRPr/>
            </a:lvl1pPr>
          </a:lstStyle>
          <a:p>
            <a:pPr>
              <a:defRPr/>
            </a:pPr>
            <a:fld id="{E1997350-2656-4395-837F-62582BE0B31A}" type="datetimeFigureOut">
              <a:rPr lang="zh-CN" altLang="en-US"/>
              <a:pPr>
                <a:defRPr/>
              </a:pPr>
              <a:t>2021/11/7</a:t>
            </a:fld>
            <a:endParaRPr lang="zh-CN" altLang="en-US"/>
          </a:p>
        </p:txBody>
      </p:sp>
      <p:sp>
        <p:nvSpPr>
          <p:cNvPr id="8" name="Footer Placeholder 4">
            <a:extLst>
              <a:ext uri="{FF2B5EF4-FFF2-40B4-BE49-F238E27FC236}">
                <a16:creationId xmlns:a16="http://schemas.microsoft.com/office/drawing/2014/main" xmlns="" id="{B7F4F866-0653-4F61-B394-14AD7E5175B7}"/>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xmlns="" id="{D22D4811-9353-4DA5-B8E9-D3E226EC0AD8}"/>
              </a:ext>
            </a:extLst>
          </p:cNvPr>
          <p:cNvSpPr>
            <a:spLocks noGrp="1"/>
          </p:cNvSpPr>
          <p:nvPr>
            <p:ph type="sldNum" sz="quarter" idx="12"/>
          </p:nvPr>
        </p:nvSpPr>
        <p:spPr/>
        <p:txBody>
          <a:bodyPr/>
          <a:lstStyle>
            <a:lvl1pPr>
              <a:defRPr/>
            </a:lvl1pPr>
          </a:lstStyle>
          <a:p>
            <a:pPr>
              <a:defRPr/>
            </a:pPr>
            <a:fld id="{B4B51845-F895-4D0C-9F99-31D7B7304551}" type="slidenum">
              <a:rPr lang="zh-CN" altLang="en-US"/>
              <a:pPr>
                <a:defRPr/>
              </a:pPr>
              <a:t>‹#›</a:t>
            </a:fld>
            <a:endParaRPr lang="zh-CN" altLang="en-US"/>
          </a:p>
        </p:txBody>
      </p:sp>
    </p:spTree>
    <p:extLst>
      <p:ext uri="{BB962C8B-B14F-4D97-AF65-F5344CB8AC3E}">
        <p14:creationId xmlns:p14="http://schemas.microsoft.com/office/powerpoint/2010/main" val="2183079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xmlns="" id="{6C513D5D-7424-406D-B6F6-095844DB88F5}"/>
              </a:ext>
            </a:extLst>
          </p:cNvPr>
          <p:cNvSpPr>
            <a:spLocks noGrp="1"/>
          </p:cNvSpPr>
          <p:nvPr>
            <p:ph type="dt" sz="half" idx="10"/>
          </p:nvPr>
        </p:nvSpPr>
        <p:spPr/>
        <p:txBody>
          <a:bodyPr/>
          <a:lstStyle>
            <a:lvl1pPr>
              <a:defRPr/>
            </a:lvl1pPr>
          </a:lstStyle>
          <a:p>
            <a:pPr>
              <a:defRPr/>
            </a:pPr>
            <a:fld id="{2554958D-C99E-47CB-9344-0F9D2A74877F}" type="datetimeFigureOut">
              <a:rPr lang="zh-CN" altLang="en-US"/>
              <a:pPr>
                <a:defRPr/>
              </a:pPr>
              <a:t>2021/11/7</a:t>
            </a:fld>
            <a:endParaRPr lang="zh-CN" altLang="en-US"/>
          </a:p>
        </p:txBody>
      </p:sp>
      <p:sp>
        <p:nvSpPr>
          <p:cNvPr id="4" name="Footer Placeholder 4">
            <a:extLst>
              <a:ext uri="{FF2B5EF4-FFF2-40B4-BE49-F238E27FC236}">
                <a16:creationId xmlns:a16="http://schemas.microsoft.com/office/drawing/2014/main" xmlns="" id="{BEE5846A-8582-491B-BD25-02F08F3F8208}"/>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xmlns="" id="{9FD3291E-EE6F-4F17-B94B-64F3EB2096DE}"/>
              </a:ext>
            </a:extLst>
          </p:cNvPr>
          <p:cNvSpPr>
            <a:spLocks noGrp="1"/>
          </p:cNvSpPr>
          <p:nvPr>
            <p:ph type="sldNum" sz="quarter" idx="12"/>
          </p:nvPr>
        </p:nvSpPr>
        <p:spPr/>
        <p:txBody>
          <a:bodyPr/>
          <a:lstStyle>
            <a:lvl1pPr>
              <a:defRPr/>
            </a:lvl1pPr>
          </a:lstStyle>
          <a:p>
            <a:pPr>
              <a:defRPr/>
            </a:pPr>
            <a:fld id="{7B169B20-9500-49D8-BD1B-7C332BA31C88}" type="slidenum">
              <a:rPr lang="zh-CN" altLang="en-US"/>
              <a:pPr>
                <a:defRPr/>
              </a:pPr>
              <a:t>‹#›</a:t>
            </a:fld>
            <a:endParaRPr lang="zh-CN" altLang="en-US"/>
          </a:p>
        </p:txBody>
      </p:sp>
    </p:spTree>
    <p:extLst>
      <p:ext uri="{BB962C8B-B14F-4D97-AF65-F5344CB8AC3E}">
        <p14:creationId xmlns:p14="http://schemas.microsoft.com/office/powerpoint/2010/main" val="1346675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54E8B6C-8360-4F5C-8710-58E945AD0BC9}"/>
              </a:ext>
            </a:extLst>
          </p:cNvPr>
          <p:cNvSpPr>
            <a:spLocks noGrp="1"/>
          </p:cNvSpPr>
          <p:nvPr>
            <p:ph type="dt" sz="half" idx="10"/>
          </p:nvPr>
        </p:nvSpPr>
        <p:spPr/>
        <p:txBody>
          <a:bodyPr/>
          <a:lstStyle>
            <a:lvl1pPr>
              <a:defRPr/>
            </a:lvl1pPr>
          </a:lstStyle>
          <a:p>
            <a:pPr>
              <a:defRPr/>
            </a:pPr>
            <a:fld id="{E7CA0609-1013-41E2-B064-55A385636758}" type="datetimeFigureOut">
              <a:rPr lang="zh-CN" altLang="en-US"/>
              <a:pPr>
                <a:defRPr/>
              </a:pPr>
              <a:t>2021/11/7</a:t>
            </a:fld>
            <a:endParaRPr lang="zh-CN" altLang="en-US"/>
          </a:p>
        </p:txBody>
      </p:sp>
      <p:sp>
        <p:nvSpPr>
          <p:cNvPr id="3" name="Footer Placeholder 4">
            <a:extLst>
              <a:ext uri="{FF2B5EF4-FFF2-40B4-BE49-F238E27FC236}">
                <a16:creationId xmlns:a16="http://schemas.microsoft.com/office/drawing/2014/main" xmlns="" id="{8EFC01FC-2353-4180-9AC4-210B998A48DF}"/>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xmlns="" id="{BC079C16-A6EB-415C-944F-1D3AB3EE9804}"/>
              </a:ext>
            </a:extLst>
          </p:cNvPr>
          <p:cNvSpPr>
            <a:spLocks noGrp="1"/>
          </p:cNvSpPr>
          <p:nvPr>
            <p:ph type="sldNum" sz="quarter" idx="12"/>
          </p:nvPr>
        </p:nvSpPr>
        <p:spPr/>
        <p:txBody>
          <a:bodyPr/>
          <a:lstStyle>
            <a:lvl1pPr>
              <a:defRPr/>
            </a:lvl1pPr>
          </a:lstStyle>
          <a:p>
            <a:pPr>
              <a:defRPr/>
            </a:pPr>
            <a:fld id="{1B62FC1E-4930-42BE-ADBB-7CBC1FA6CDD4}" type="slidenum">
              <a:rPr lang="zh-CN" altLang="en-US"/>
              <a:pPr>
                <a:defRPr/>
              </a:pPr>
              <a:t>‹#›</a:t>
            </a:fld>
            <a:endParaRPr lang="zh-CN" altLang="en-US"/>
          </a:p>
        </p:txBody>
      </p:sp>
    </p:spTree>
    <p:extLst>
      <p:ext uri="{BB962C8B-B14F-4D97-AF65-F5344CB8AC3E}">
        <p14:creationId xmlns:p14="http://schemas.microsoft.com/office/powerpoint/2010/main" val="1472637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A4D3B9C0-F3B1-4106-9445-8A608C1B3925}"/>
              </a:ext>
            </a:extLst>
          </p:cNvPr>
          <p:cNvSpPr>
            <a:spLocks noGrp="1"/>
          </p:cNvSpPr>
          <p:nvPr>
            <p:ph type="dt" sz="half" idx="10"/>
          </p:nvPr>
        </p:nvSpPr>
        <p:spPr/>
        <p:txBody>
          <a:bodyPr/>
          <a:lstStyle>
            <a:lvl1pPr>
              <a:defRPr/>
            </a:lvl1pPr>
          </a:lstStyle>
          <a:p>
            <a:pPr>
              <a:defRPr/>
            </a:pPr>
            <a:fld id="{69985554-890D-4471-ACC9-4DEEEB7BCE07}"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BAF256AF-EF7D-4579-804D-9BC2F5B4BF31}"/>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F7A983D1-7CBE-4D92-9A86-67C571FDFB99}"/>
              </a:ext>
            </a:extLst>
          </p:cNvPr>
          <p:cNvSpPr>
            <a:spLocks noGrp="1"/>
          </p:cNvSpPr>
          <p:nvPr>
            <p:ph type="sldNum" sz="quarter" idx="12"/>
          </p:nvPr>
        </p:nvSpPr>
        <p:spPr/>
        <p:txBody>
          <a:bodyPr/>
          <a:lstStyle>
            <a:lvl1pPr>
              <a:defRPr/>
            </a:lvl1pPr>
          </a:lstStyle>
          <a:p>
            <a:pPr>
              <a:defRPr/>
            </a:pPr>
            <a:fld id="{D8826914-8B4E-49BA-BA59-381D514754B3}" type="slidenum">
              <a:rPr lang="zh-CN" altLang="en-US"/>
              <a:pPr>
                <a:defRPr/>
              </a:pPr>
              <a:t>‹#›</a:t>
            </a:fld>
            <a:endParaRPr lang="zh-CN" altLang="en-US"/>
          </a:p>
        </p:txBody>
      </p:sp>
    </p:spTree>
    <p:extLst>
      <p:ext uri="{BB962C8B-B14F-4D97-AF65-F5344CB8AC3E}">
        <p14:creationId xmlns:p14="http://schemas.microsoft.com/office/powerpoint/2010/main" val="35991802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xmlns="" id="{35059163-AEC6-4808-9453-05044AC91EC2}"/>
              </a:ext>
            </a:extLst>
          </p:cNvPr>
          <p:cNvSpPr>
            <a:spLocks noGrp="1"/>
          </p:cNvSpPr>
          <p:nvPr>
            <p:ph type="dt" sz="half" idx="10"/>
          </p:nvPr>
        </p:nvSpPr>
        <p:spPr/>
        <p:txBody>
          <a:bodyPr/>
          <a:lstStyle>
            <a:lvl1pPr>
              <a:defRPr/>
            </a:lvl1pPr>
          </a:lstStyle>
          <a:p>
            <a:pPr>
              <a:defRPr/>
            </a:pPr>
            <a:fld id="{356FAD67-6775-454F-860C-3C78E4E3F221}" type="datetimeFigureOut">
              <a:rPr lang="zh-CN" altLang="en-US"/>
              <a:pPr>
                <a:defRPr/>
              </a:pPr>
              <a:t>2021/11/7</a:t>
            </a:fld>
            <a:endParaRPr lang="zh-CN" altLang="en-US"/>
          </a:p>
        </p:txBody>
      </p:sp>
      <p:sp>
        <p:nvSpPr>
          <p:cNvPr id="6" name="Footer Placeholder 4">
            <a:extLst>
              <a:ext uri="{FF2B5EF4-FFF2-40B4-BE49-F238E27FC236}">
                <a16:creationId xmlns:a16="http://schemas.microsoft.com/office/drawing/2014/main" xmlns="" id="{980483A0-54BA-459D-A728-99DADDCEC95F}"/>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xmlns="" id="{97B4C0C6-EBD6-4375-91E0-D8241B228257}"/>
              </a:ext>
            </a:extLst>
          </p:cNvPr>
          <p:cNvSpPr>
            <a:spLocks noGrp="1"/>
          </p:cNvSpPr>
          <p:nvPr>
            <p:ph type="sldNum" sz="quarter" idx="12"/>
          </p:nvPr>
        </p:nvSpPr>
        <p:spPr/>
        <p:txBody>
          <a:bodyPr/>
          <a:lstStyle>
            <a:lvl1pPr>
              <a:defRPr/>
            </a:lvl1pPr>
          </a:lstStyle>
          <a:p>
            <a:pPr>
              <a:defRPr/>
            </a:pPr>
            <a:fld id="{5EBE3CCF-BA0F-42DE-B59E-03538F9691FB}" type="slidenum">
              <a:rPr lang="zh-CN" altLang="en-US"/>
              <a:pPr>
                <a:defRPr/>
              </a:pPr>
              <a:t>‹#›</a:t>
            </a:fld>
            <a:endParaRPr lang="zh-CN" altLang="en-US"/>
          </a:p>
        </p:txBody>
      </p:sp>
    </p:spTree>
    <p:extLst>
      <p:ext uri="{BB962C8B-B14F-4D97-AF65-F5344CB8AC3E}">
        <p14:creationId xmlns:p14="http://schemas.microsoft.com/office/powerpoint/2010/main" val="4040689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BDA5503D-62F5-4386-B733-F4DFF90AFDAC}"/>
              </a:ext>
            </a:extLst>
          </p:cNvPr>
          <p:cNvSpPr>
            <a:spLocks noGrp="1"/>
          </p:cNvSpPr>
          <p:nvPr>
            <p:ph type="dt" sz="half" idx="10"/>
          </p:nvPr>
        </p:nvSpPr>
        <p:spPr/>
        <p:txBody>
          <a:bodyPr/>
          <a:lstStyle>
            <a:lvl1pPr>
              <a:defRPr/>
            </a:lvl1pPr>
          </a:lstStyle>
          <a:p>
            <a:pPr>
              <a:defRPr/>
            </a:pPr>
            <a:fld id="{1DD2EFDA-A9D9-43D4-BA39-20E967536EDD}"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8D13DEB5-2705-4BE8-BF6A-4192BB07861F}"/>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9537543D-1D56-4836-AC99-E69A4D1E257F}"/>
              </a:ext>
            </a:extLst>
          </p:cNvPr>
          <p:cNvSpPr>
            <a:spLocks noGrp="1"/>
          </p:cNvSpPr>
          <p:nvPr>
            <p:ph type="sldNum" sz="quarter" idx="12"/>
          </p:nvPr>
        </p:nvSpPr>
        <p:spPr/>
        <p:txBody>
          <a:bodyPr/>
          <a:lstStyle>
            <a:lvl1pPr>
              <a:defRPr/>
            </a:lvl1pPr>
          </a:lstStyle>
          <a:p>
            <a:pPr>
              <a:defRPr/>
            </a:pPr>
            <a:fld id="{4A02DCD1-48FF-4C0C-8D2B-DB9819D47A9C}" type="slidenum">
              <a:rPr lang="zh-CN" altLang="en-US"/>
              <a:pPr>
                <a:defRPr/>
              </a:pPr>
              <a:t>‹#›</a:t>
            </a:fld>
            <a:endParaRPr lang="zh-CN" altLang="en-US"/>
          </a:p>
        </p:txBody>
      </p:sp>
    </p:spTree>
    <p:extLst>
      <p:ext uri="{BB962C8B-B14F-4D97-AF65-F5344CB8AC3E}">
        <p14:creationId xmlns:p14="http://schemas.microsoft.com/office/powerpoint/2010/main" val="1131807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xmlns="" id="{DA61B1F2-C889-4310-B1BE-24022BE0324D}"/>
              </a:ext>
            </a:extLst>
          </p:cNvPr>
          <p:cNvSpPr>
            <a:spLocks noGrp="1"/>
          </p:cNvSpPr>
          <p:nvPr>
            <p:ph type="dt" sz="half" idx="10"/>
          </p:nvPr>
        </p:nvSpPr>
        <p:spPr/>
        <p:txBody>
          <a:bodyPr/>
          <a:lstStyle>
            <a:lvl1pPr>
              <a:defRPr/>
            </a:lvl1pPr>
          </a:lstStyle>
          <a:p>
            <a:pPr>
              <a:defRPr/>
            </a:pPr>
            <a:fld id="{40523582-120D-410A-98DC-8CE82CE20CB4}"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65C9F1B8-C802-439D-8C22-223CEBB4038F}"/>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172414CC-FF42-4B8D-B168-F7465CF1A69E}"/>
              </a:ext>
            </a:extLst>
          </p:cNvPr>
          <p:cNvSpPr>
            <a:spLocks noGrp="1"/>
          </p:cNvSpPr>
          <p:nvPr>
            <p:ph type="sldNum" sz="quarter" idx="12"/>
          </p:nvPr>
        </p:nvSpPr>
        <p:spPr/>
        <p:txBody>
          <a:bodyPr/>
          <a:lstStyle>
            <a:lvl1pPr>
              <a:defRPr/>
            </a:lvl1pPr>
          </a:lstStyle>
          <a:p>
            <a:pPr>
              <a:defRPr/>
            </a:pPr>
            <a:fld id="{39EEF28C-A5AF-4191-9116-B16FBDD89749}" type="slidenum">
              <a:rPr lang="zh-CN" altLang="en-US"/>
              <a:pPr>
                <a:defRPr/>
              </a:pPr>
              <a:t>‹#›</a:t>
            </a:fld>
            <a:endParaRPr lang="zh-CN" altLang="en-US"/>
          </a:p>
        </p:txBody>
      </p:sp>
    </p:spTree>
    <p:extLst>
      <p:ext uri="{BB962C8B-B14F-4D97-AF65-F5344CB8AC3E}">
        <p14:creationId xmlns:p14="http://schemas.microsoft.com/office/powerpoint/2010/main" val="2682520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87997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0913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F5CC849D-C461-49CC-91A1-02F542F0354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966ACFD1-F9F7-40DB-910E-FA0B18DA45C7}"/>
              </a:ext>
            </a:extLst>
          </p:cNvPr>
          <p:cNvSpPr>
            <a:spLocks noGrp="1" noChangeArrowheads="1"/>
          </p:cNvSpPr>
          <p:nvPr>
            <p:ph type="sldNum" sz="quarter" idx="11"/>
          </p:nvPr>
        </p:nvSpPr>
        <p:spPr>
          <a:ln/>
        </p:spPr>
        <p:txBody>
          <a:bodyPr/>
          <a:lstStyle>
            <a:lvl1pPr>
              <a:defRPr/>
            </a:lvl1pPr>
          </a:lstStyle>
          <a:p>
            <a:pPr>
              <a:defRPr/>
            </a:pPr>
            <a:fld id="{8AF8F857-F8A0-40AE-9BC3-65B3FCD1F8CA}"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D799609C-EC38-4D89-A54E-3E26032279B6}"/>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4582480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64484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5055429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614716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8237755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63762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918613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801710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6385070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243544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DC6BAD59-62F6-418B-A447-E55D6245840C}"/>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xmlns="" id="{8E08AC7F-9261-4082-A8A3-AA4CAC7C76FF}"/>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xmlns="" id="{87CE2561-B9D5-4C89-BB8B-73F71108F41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xmlns="" id="{713853D9-83EB-4E4B-81ED-39DB62CD121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xmlns="" id="{C7E02DA2-8276-4629-B830-3B7F0DA1E368}"/>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xmlns="" id="{75174B26-1F1A-41BB-823B-2F3D3054EF9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xmlns="" id="{6EBDFDE3-8D90-47E6-BA38-6F56CD3735E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xmlns="" id="{03AC58B1-38BC-4B96-AA43-2297B2CC1BB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xmlns="" id="{CF0844D2-28E7-4A8A-9A22-63B286587295}"/>
                </a:ext>
              </a:extLst>
            </p:cNvPr>
            <p:cNvSpPr>
              <a:spLocks/>
            </p:cNvSpPr>
            <p:nvPr/>
          </p:nvSpPr>
          <p:spPr bwMode="hidden">
            <a:xfrm>
              <a:off x="0" y="0"/>
              <a:ext cx="5758" cy="1776"/>
            </a:xfrm>
            <a:custGeom>
              <a:avLst/>
              <a:gdLst>
                <a:gd name="T0" fmla="*/ 0 w 5740"/>
                <a:gd name="T1" fmla="*/ 0 h 1906"/>
                <a:gd name="T2" fmla="*/ 0 w 5740"/>
                <a:gd name="T3" fmla="*/ 535 h 1906"/>
                <a:gd name="T4" fmla="*/ 6073 w 5740"/>
                <a:gd name="T5" fmla="*/ 535 h 1906"/>
                <a:gd name="T6" fmla="*/ 6073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571" name="Rectangle 11"/>
          <p:cNvSpPr>
            <a:spLocks noGrp="1" noChangeArrowheads="1"/>
          </p:cNvSpPr>
          <p:nvPr>
            <p:ph type="ctrTitle" sz="quarter"/>
          </p:nvPr>
        </p:nvSpPr>
        <p:spPr>
          <a:xfrm>
            <a:off x="685800" y="1736725"/>
            <a:ext cx="7772400" cy="1920875"/>
          </a:xfrm>
        </p:spPr>
        <p:txBody>
          <a:bodyPr/>
          <a:lstStyle>
            <a:lvl1pPr>
              <a:defRPr sz="6000"/>
            </a:lvl1pPr>
          </a:lstStyle>
          <a:p>
            <a:r>
              <a:rPr lang="zh-CN" altLang="en-US"/>
              <a:t>单击此处编辑母版标题样式</a:t>
            </a:r>
          </a:p>
        </p:txBody>
      </p:sp>
      <p:sp>
        <p:nvSpPr>
          <p:cNvPr id="665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3" name="Rectangle 13">
            <a:extLst>
              <a:ext uri="{FF2B5EF4-FFF2-40B4-BE49-F238E27FC236}">
                <a16:creationId xmlns:a16="http://schemas.microsoft.com/office/drawing/2014/main" xmlns="" id="{1CDFE204-087A-4297-AC35-0C32CC883166}"/>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a:extLst>
              <a:ext uri="{FF2B5EF4-FFF2-40B4-BE49-F238E27FC236}">
                <a16:creationId xmlns:a16="http://schemas.microsoft.com/office/drawing/2014/main" xmlns="" id="{03A44E3A-11B2-456A-9358-03230B2D06CA}"/>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a:extLst>
              <a:ext uri="{FF2B5EF4-FFF2-40B4-BE49-F238E27FC236}">
                <a16:creationId xmlns:a16="http://schemas.microsoft.com/office/drawing/2014/main" xmlns="" id="{DF693626-0E3F-458E-BD4F-A1830D479293}"/>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3D740BA4-F593-4C4B-A1F4-455C2DF78A13}" type="slidenum">
              <a:rPr lang="zh-CN" altLang="en-US"/>
              <a:pPr>
                <a:defRPr/>
              </a:pPr>
              <a:t>‹#›</a:t>
            </a:fld>
            <a:endParaRPr lang="en-US" altLang="zh-CN"/>
          </a:p>
        </p:txBody>
      </p:sp>
    </p:spTree>
    <p:extLst>
      <p:ext uri="{BB962C8B-B14F-4D97-AF65-F5344CB8AC3E}">
        <p14:creationId xmlns:p14="http://schemas.microsoft.com/office/powerpoint/2010/main" val="209097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0F3CAE4B-BFFC-4306-A849-57BF2F06121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21C37FCC-EA7C-4DBA-9D8D-75ADE0EEB3C3}"/>
              </a:ext>
            </a:extLst>
          </p:cNvPr>
          <p:cNvSpPr>
            <a:spLocks noGrp="1" noChangeArrowheads="1"/>
          </p:cNvSpPr>
          <p:nvPr>
            <p:ph type="sldNum" sz="quarter" idx="11"/>
          </p:nvPr>
        </p:nvSpPr>
        <p:spPr>
          <a:ln/>
        </p:spPr>
        <p:txBody>
          <a:bodyPr/>
          <a:lstStyle>
            <a:lvl1pPr>
              <a:defRPr/>
            </a:lvl1pPr>
          </a:lstStyle>
          <a:p>
            <a:pPr>
              <a:defRPr/>
            </a:pPr>
            <a:fld id="{EBE34A41-2BF2-49EE-A62B-8A6315663467}"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781D6B9D-EA0C-40C2-A205-5245DBFF36A9}"/>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13175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6AE5A5EF-046C-4ECE-8D0B-141E2E7BA4D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C26294DA-3391-4902-A298-12E357DDB261}"/>
              </a:ext>
            </a:extLst>
          </p:cNvPr>
          <p:cNvSpPr>
            <a:spLocks noGrp="1" noChangeArrowheads="1"/>
          </p:cNvSpPr>
          <p:nvPr>
            <p:ph type="sldNum" sz="quarter" idx="11"/>
          </p:nvPr>
        </p:nvSpPr>
        <p:spPr>
          <a:ln/>
        </p:spPr>
        <p:txBody>
          <a:bodyPr/>
          <a:lstStyle>
            <a:lvl1pPr>
              <a:defRPr/>
            </a:lvl1pPr>
          </a:lstStyle>
          <a:p>
            <a:pPr>
              <a:defRPr/>
            </a:pPr>
            <a:fld id="{94ABCD95-DF9C-4CB9-9DEE-7B60990C3344}"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27B4F98A-EA7C-4C58-A5AA-FA247FAFBE6F}"/>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7142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xmlns="" id="{CFF2C245-5BE5-404B-A085-0FCD2F67EFA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54F09110-9F92-4C9E-81C3-956B8A3E8A13}"/>
              </a:ext>
            </a:extLst>
          </p:cNvPr>
          <p:cNvSpPr>
            <a:spLocks noGrp="1" noChangeArrowheads="1"/>
          </p:cNvSpPr>
          <p:nvPr>
            <p:ph type="sldNum" sz="quarter" idx="11"/>
          </p:nvPr>
        </p:nvSpPr>
        <p:spPr>
          <a:ln/>
        </p:spPr>
        <p:txBody>
          <a:bodyPr/>
          <a:lstStyle>
            <a:lvl1pPr>
              <a:defRPr/>
            </a:lvl1pPr>
          </a:lstStyle>
          <a:p>
            <a:pPr>
              <a:defRPr/>
            </a:pPr>
            <a:fld id="{2CDA068C-7514-485D-8606-C54ECDEBFAFD}"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8B6BAD0D-9AFC-49D9-9343-F5F7804DE404}"/>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39243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xmlns="" id="{37F76876-AF34-40FF-A132-AB91D22796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BA06DB8E-6AFD-4269-B749-5D4DC1D07912}"/>
              </a:ext>
            </a:extLst>
          </p:cNvPr>
          <p:cNvSpPr>
            <a:spLocks noGrp="1" noChangeArrowheads="1"/>
          </p:cNvSpPr>
          <p:nvPr>
            <p:ph type="sldNum" sz="quarter" idx="11"/>
          </p:nvPr>
        </p:nvSpPr>
        <p:spPr>
          <a:ln/>
        </p:spPr>
        <p:txBody>
          <a:bodyPr/>
          <a:lstStyle>
            <a:lvl1pPr>
              <a:defRPr/>
            </a:lvl1pPr>
          </a:lstStyle>
          <a:p>
            <a:pPr>
              <a:defRPr/>
            </a:pPr>
            <a:fld id="{16FCB5D2-CC36-4457-BE94-2A3DBD6511A8}"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C8831D4C-88CB-488B-989C-3CB5277A15BD}"/>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80393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53E07183-5506-459D-9A00-30A7CF7BA76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xmlns="" id="{D7F1738F-737B-4E7A-943A-6ACC1C7C05FD}"/>
              </a:ext>
            </a:extLst>
          </p:cNvPr>
          <p:cNvSpPr>
            <a:spLocks noGrp="1" noChangeArrowheads="1"/>
          </p:cNvSpPr>
          <p:nvPr>
            <p:ph type="sldNum" sz="quarter" idx="11"/>
          </p:nvPr>
        </p:nvSpPr>
        <p:spPr>
          <a:ln/>
        </p:spPr>
        <p:txBody>
          <a:bodyPr/>
          <a:lstStyle>
            <a:lvl1pPr>
              <a:defRPr/>
            </a:lvl1pPr>
          </a:lstStyle>
          <a:p>
            <a:pPr>
              <a:defRPr/>
            </a:pPr>
            <a:fld id="{3B13143A-BDA2-4104-8CF0-9A3115FA134F}" type="slidenum">
              <a:rPr lang="zh-CN" altLang="en-US"/>
              <a:pPr>
                <a:defRPr/>
              </a:pPr>
              <a:t>‹#›</a:t>
            </a:fld>
            <a:endParaRPr lang="en-US" altLang="zh-CN"/>
          </a:p>
        </p:txBody>
      </p:sp>
      <p:sp>
        <p:nvSpPr>
          <p:cNvPr id="9" name="Rectangle 14">
            <a:extLst>
              <a:ext uri="{FF2B5EF4-FFF2-40B4-BE49-F238E27FC236}">
                <a16:creationId xmlns:a16="http://schemas.microsoft.com/office/drawing/2014/main" xmlns="" id="{D0851573-9753-4AD2-A6EA-FA5EEF6D24CB}"/>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012983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A5617184-FC15-467D-B4AE-331E3C494CF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xmlns="" id="{099C0ADD-59D2-4F96-9C09-1D523EFA5FDA}"/>
              </a:ext>
            </a:extLst>
          </p:cNvPr>
          <p:cNvSpPr>
            <a:spLocks noGrp="1" noChangeArrowheads="1"/>
          </p:cNvSpPr>
          <p:nvPr>
            <p:ph type="sldNum" sz="quarter" idx="11"/>
          </p:nvPr>
        </p:nvSpPr>
        <p:spPr>
          <a:ln/>
        </p:spPr>
        <p:txBody>
          <a:bodyPr/>
          <a:lstStyle>
            <a:lvl1pPr>
              <a:defRPr/>
            </a:lvl1pPr>
          </a:lstStyle>
          <a:p>
            <a:pPr>
              <a:defRPr/>
            </a:pPr>
            <a:fld id="{27D05A01-9FB1-4C86-8D94-D6011E44044A}" type="slidenum">
              <a:rPr lang="zh-CN" altLang="en-US"/>
              <a:pPr>
                <a:defRPr/>
              </a:pPr>
              <a:t>‹#›</a:t>
            </a:fld>
            <a:endParaRPr lang="en-US" altLang="zh-CN"/>
          </a:p>
        </p:txBody>
      </p:sp>
      <p:sp>
        <p:nvSpPr>
          <p:cNvPr id="5" name="Rectangle 14">
            <a:extLst>
              <a:ext uri="{FF2B5EF4-FFF2-40B4-BE49-F238E27FC236}">
                <a16:creationId xmlns:a16="http://schemas.microsoft.com/office/drawing/2014/main" xmlns="" id="{AF544F91-EAF9-4E12-A57B-926A37433D84}"/>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08131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BC84AB7B-22C4-4C90-BB92-F1FE5E02FEB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xmlns="" id="{2CE1DB42-62D2-4F5F-A885-9E5498D92506}"/>
              </a:ext>
            </a:extLst>
          </p:cNvPr>
          <p:cNvSpPr>
            <a:spLocks noGrp="1" noChangeArrowheads="1"/>
          </p:cNvSpPr>
          <p:nvPr>
            <p:ph type="sldNum" sz="quarter" idx="11"/>
          </p:nvPr>
        </p:nvSpPr>
        <p:spPr>
          <a:ln/>
        </p:spPr>
        <p:txBody>
          <a:bodyPr/>
          <a:lstStyle>
            <a:lvl1pPr>
              <a:defRPr/>
            </a:lvl1pPr>
          </a:lstStyle>
          <a:p>
            <a:pPr>
              <a:defRPr/>
            </a:pPr>
            <a:fld id="{6584E60E-F8BF-437B-9787-42747459FDA5}" type="slidenum">
              <a:rPr lang="zh-CN" altLang="en-US"/>
              <a:pPr>
                <a:defRPr/>
              </a:pPr>
              <a:t>‹#›</a:t>
            </a:fld>
            <a:endParaRPr lang="en-US" altLang="zh-CN"/>
          </a:p>
        </p:txBody>
      </p:sp>
      <p:sp>
        <p:nvSpPr>
          <p:cNvPr id="4" name="Rectangle 14">
            <a:extLst>
              <a:ext uri="{FF2B5EF4-FFF2-40B4-BE49-F238E27FC236}">
                <a16:creationId xmlns:a16="http://schemas.microsoft.com/office/drawing/2014/main" xmlns="" id="{4FDF9413-28E7-4D09-861E-2123CB93CA2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180905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180C5C62-CE51-4106-A36F-329D6D2050F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1C1E9730-DC38-4FD8-9AA8-81D915C73B39}"/>
              </a:ext>
            </a:extLst>
          </p:cNvPr>
          <p:cNvSpPr>
            <a:spLocks noGrp="1" noChangeArrowheads="1"/>
          </p:cNvSpPr>
          <p:nvPr>
            <p:ph type="sldNum" sz="quarter" idx="11"/>
          </p:nvPr>
        </p:nvSpPr>
        <p:spPr>
          <a:ln/>
        </p:spPr>
        <p:txBody>
          <a:bodyPr/>
          <a:lstStyle>
            <a:lvl1pPr>
              <a:defRPr/>
            </a:lvl1pPr>
          </a:lstStyle>
          <a:p>
            <a:pPr>
              <a:defRPr/>
            </a:pPr>
            <a:fld id="{4E5DDD27-6EFF-4D40-81EB-233683A6DD14}"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719E8D1F-E389-4773-B042-71ECF7E3134F}"/>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963451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22C39DB2-C1F9-4803-8DE0-4165049194A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xmlns="" id="{B8854CAC-20A0-4640-8F14-52AED94141BA}"/>
              </a:ext>
            </a:extLst>
          </p:cNvPr>
          <p:cNvSpPr>
            <a:spLocks noGrp="1" noChangeArrowheads="1"/>
          </p:cNvSpPr>
          <p:nvPr>
            <p:ph type="sldNum" sz="quarter" idx="11"/>
          </p:nvPr>
        </p:nvSpPr>
        <p:spPr>
          <a:ln/>
        </p:spPr>
        <p:txBody>
          <a:bodyPr/>
          <a:lstStyle>
            <a:lvl1pPr>
              <a:defRPr/>
            </a:lvl1pPr>
          </a:lstStyle>
          <a:p>
            <a:pPr>
              <a:defRPr/>
            </a:pPr>
            <a:fld id="{2C3C3AB3-6A04-47A9-996F-250D654DE632}" type="slidenum">
              <a:rPr lang="zh-CN" altLang="en-US"/>
              <a:pPr>
                <a:defRPr/>
              </a:pPr>
              <a:t>‹#›</a:t>
            </a:fld>
            <a:endParaRPr lang="en-US" altLang="zh-CN"/>
          </a:p>
        </p:txBody>
      </p:sp>
      <p:sp>
        <p:nvSpPr>
          <p:cNvPr id="7" name="Rectangle 14">
            <a:extLst>
              <a:ext uri="{FF2B5EF4-FFF2-40B4-BE49-F238E27FC236}">
                <a16:creationId xmlns:a16="http://schemas.microsoft.com/office/drawing/2014/main" xmlns="" id="{B1145D1C-5618-42B6-B822-3008916279A9}"/>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10427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71A303AE-C839-41F2-85AE-C99065031B1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A4F81360-A951-477F-84D5-2D12079286E9}"/>
              </a:ext>
            </a:extLst>
          </p:cNvPr>
          <p:cNvSpPr>
            <a:spLocks noGrp="1" noChangeArrowheads="1"/>
          </p:cNvSpPr>
          <p:nvPr>
            <p:ph type="sldNum" sz="quarter" idx="11"/>
          </p:nvPr>
        </p:nvSpPr>
        <p:spPr>
          <a:ln/>
        </p:spPr>
        <p:txBody>
          <a:bodyPr/>
          <a:lstStyle>
            <a:lvl1pPr>
              <a:defRPr/>
            </a:lvl1pPr>
          </a:lstStyle>
          <a:p>
            <a:pPr>
              <a:defRPr/>
            </a:pPr>
            <a:fld id="{AD0B96A7-018A-411E-B4B5-45BCC968ED1A}"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23677397-5158-4B5A-A4E6-F42F90C65CC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19899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99FD0965-F056-45A6-BC0A-6098B066EC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xmlns="" id="{1AF07696-0F05-4D20-B296-52BD74EEEEE8}"/>
              </a:ext>
            </a:extLst>
          </p:cNvPr>
          <p:cNvSpPr>
            <a:spLocks noGrp="1" noChangeArrowheads="1"/>
          </p:cNvSpPr>
          <p:nvPr>
            <p:ph type="sldNum" sz="quarter" idx="11"/>
          </p:nvPr>
        </p:nvSpPr>
        <p:spPr>
          <a:ln/>
        </p:spPr>
        <p:txBody>
          <a:bodyPr/>
          <a:lstStyle>
            <a:lvl1pPr>
              <a:defRPr/>
            </a:lvl1pPr>
          </a:lstStyle>
          <a:p>
            <a:pPr>
              <a:defRPr/>
            </a:pPr>
            <a:fld id="{314642E5-CED7-4DA0-8F88-5328108736F0}" type="slidenum">
              <a:rPr lang="zh-CN" altLang="en-US"/>
              <a:pPr>
                <a:defRPr/>
              </a:pPr>
              <a:t>‹#›</a:t>
            </a:fld>
            <a:endParaRPr lang="en-US" altLang="zh-CN"/>
          </a:p>
        </p:txBody>
      </p:sp>
      <p:sp>
        <p:nvSpPr>
          <p:cNvPr id="6" name="Rectangle 14">
            <a:extLst>
              <a:ext uri="{FF2B5EF4-FFF2-40B4-BE49-F238E27FC236}">
                <a16:creationId xmlns:a16="http://schemas.microsoft.com/office/drawing/2014/main" xmlns="" id="{4E695211-D67D-4C20-94E8-E43EC972FAC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83789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A4C6734C-CD8B-48A9-BFA2-97FFE8AF15E6}"/>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65539" name="Rectangle 3">
            <a:extLst>
              <a:ext uri="{FF2B5EF4-FFF2-40B4-BE49-F238E27FC236}">
                <a16:creationId xmlns:a16="http://schemas.microsoft.com/office/drawing/2014/main" xmlns="" id="{4A5DDA54-C3CF-4D16-93F7-3F77DC632C0A}"/>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D385667-99C3-4DFA-BA53-959883DE880F}" type="slidenum">
              <a:rPr lang="zh-CN" altLang="en-US"/>
              <a:pPr>
                <a:defRPr/>
              </a:pPr>
              <a:t>‹#›</a:t>
            </a:fld>
            <a:endParaRPr lang="en-US" altLang="zh-CN"/>
          </a:p>
        </p:txBody>
      </p:sp>
      <p:grpSp>
        <p:nvGrpSpPr>
          <p:cNvPr id="1028" name="Group 4">
            <a:extLst>
              <a:ext uri="{FF2B5EF4-FFF2-40B4-BE49-F238E27FC236}">
                <a16:creationId xmlns:a16="http://schemas.microsoft.com/office/drawing/2014/main" xmlns="" id="{285F052E-465B-435C-ADBA-313120BD4D97}"/>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xmlns="" id="{F5F45CA3-8CC1-4ABC-ACF1-28306A1847B0}"/>
                </a:ext>
              </a:extLst>
            </p:cNvPr>
            <p:cNvGrpSpPr>
              <a:grpSpLocks/>
            </p:cNvGrpSpPr>
            <p:nvPr userDrawn="1"/>
          </p:nvGrpSpPr>
          <p:grpSpPr bwMode="auto">
            <a:xfrm>
              <a:off x="1728" y="2230"/>
              <a:ext cx="4027" cy="2085"/>
              <a:chOff x="1728" y="2230"/>
              <a:chExt cx="4027" cy="2085"/>
            </a:xfrm>
          </p:grpSpPr>
          <p:sp>
            <p:nvSpPr>
              <p:cNvPr id="65542" name="Freeform 6">
                <a:extLst>
                  <a:ext uri="{FF2B5EF4-FFF2-40B4-BE49-F238E27FC236}">
                    <a16:creationId xmlns:a16="http://schemas.microsoft.com/office/drawing/2014/main" xmlns="" id="{D6DCEB6D-1D6A-4C87-BEDA-B4C8BAD7DB1E}"/>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65543" name="Freeform 7">
                <a:extLst>
                  <a:ext uri="{FF2B5EF4-FFF2-40B4-BE49-F238E27FC236}">
                    <a16:creationId xmlns:a16="http://schemas.microsoft.com/office/drawing/2014/main" xmlns="" id="{64CB446E-EAFF-4AC3-83BE-4BB5C797542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65544" name="Freeform 8">
                <a:extLst>
                  <a:ext uri="{FF2B5EF4-FFF2-40B4-BE49-F238E27FC236}">
                    <a16:creationId xmlns:a16="http://schemas.microsoft.com/office/drawing/2014/main" xmlns="" id="{83E5188C-C18E-4756-92AF-7F124F37799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1038" name="Freeform 9">
                <a:extLst>
                  <a:ext uri="{FF2B5EF4-FFF2-40B4-BE49-F238E27FC236}">
                    <a16:creationId xmlns:a16="http://schemas.microsoft.com/office/drawing/2014/main" xmlns="" id="{86EADFF1-A09D-4EBB-A7B0-342DA057F18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10">
                <a:extLst>
                  <a:ext uri="{FF2B5EF4-FFF2-40B4-BE49-F238E27FC236}">
                    <a16:creationId xmlns:a16="http://schemas.microsoft.com/office/drawing/2014/main" xmlns="" id="{97298A39-0F2D-4D05-9690-236016DE33F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65547" name="Freeform 11">
              <a:extLst>
                <a:ext uri="{FF2B5EF4-FFF2-40B4-BE49-F238E27FC236}">
                  <a16:creationId xmlns:a16="http://schemas.microsoft.com/office/drawing/2014/main" xmlns="" id="{26D84C61-F335-420A-B491-29FF6A9F18A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034" name="Freeform 12">
              <a:extLst>
                <a:ext uri="{FF2B5EF4-FFF2-40B4-BE49-F238E27FC236}">
                  <a16:creationId xmlns:a16="http://schemas.microsoft.com/office/drawing/2014/main" xmlns="" id="{5391E7DA-89B4-42AD-B68F-45CAE3AC5CDD}"/>
                </a:ext>
              </a:extLst>
            </p:cNvPr>
            <p:cNvSpPr>
              <a:spLocks/>
            </p:cNvSpPr>
            <p:nvPr/>
          </p:nvSpPr>
          <p:spPr bwMode="hidden">
            <a:xfrm>
              <a:off x="0" y="0"/>
              <a:ext cx="5758" cy="1776"/>
            </a:xfrm>
            <a:custGeom>
              <a:avLst/>
              <a:gdLst>
                <a:gd name="T0" fmla="*/ 0 w 5740"/>
                <a:gd name="T1" fmla="*/ 0 h 1906"/>
                <a:gd name="T2" fmla="*/ 0 w 5740"/>
                <a:gd name="T3" fmla="*/ 535 h 1906"/>
                <a:gd name="T4" fmla="*/ 6073 w 5740"/>
                <a:gd name="T5" fmla="*/ 535 h 1906"/>
                <a:gd name="T6" fmla="*/ 6073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549" name="Rectangle 13">
            <a:extLst>
              <a:ext uri="{FF2B5EF4-FFF2-40B4-BE49-F238E27FC236}">
                <a16:creationId xmlns:a16="http://schemas.microsoft.com/office/drawing/2014/main" xmlns="" id="{FE4BAB42-86BB-4266-A159-A7AC4499BC98}"/>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5550" name="Rectangle 14">
            <a:extLst>
              <a:ext uri="{FF2B5EF4-FFF2-40B4-BE49-F238E27FC236}">
                <a16:creationId xmlns:a16="http://schemas.microsoft.com/office/drawing/2014/main" xmlns="" id="{94147AAA-7F99-4F3D-ABD0-19DB16F2961C}"/>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zh-CN"/>
          </a:p>
        </p:txBody>
      </p:sp>
      <p:sp>
        <p:nvSpPr>
          <p:cNvPr id="65551" name="Rectangle 15">
            <a:extLst>
              <a:ext uri="{FF2B5EF4-FFF2-40B4-BE49-F238E27FC236}">
                <a16:creationId xmlns:a16="http://schemas.microsoft.com/office/drawing/2014/main" xmlns="" id="{86A20E22-AE70-464E-A62C-D29E468E2A58}"/>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dk2" tx1="lt1" bg2="dk1" tx2="lt2" accent1="accent1" accent2="accent2" accent3="accent3" accent4="accent4" accent5="accent5" accent6="accent6" hlink="hlink" folHlink="folHlink"/>
  <p:sldLayoutIdLst>
    <p:sldLayoutId id="2147483969"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0173A0C6-8A9C-42A8-A033-83A05EDCD285}"/>
              </a:ext>
            </a:extLst>
          </p:cNvPr>
          <p:cNvSpPr>
            <a:spLocks noGrp="1" noChangeArrowheads="1"/>
          </p:cNvSpPr>
          <p:nvPr>
            <p:ph type="title"/>
          </p:nvPr>
        </p:nvSpPr>
        <p:spPr bwMode="auto">
          <a:xfrm>
            <a:off x="304800" y="1524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a:t>
            </a:r>
            <a:r>
              <a:rPr lang="zh-TW" altLang="en-US"/>
              <a:t>全能的創造主</a:t>
            </a:r>
            <a:r>
              <a:rPr lang="en-US" altLang="zh-TW"/>
              <a:t>】1/4                        </a:t>
            </a:r>
            <a:r>
              <a:rPr lang="zh-TW" altLang="en-US"/>
              <a:t>讚美之泉</a:t>
            </a:r>
            <a:r>
              <a:rPr lang="en-US" altLang="zh-TW"/>
              <a:t>/</a:t>
            </a:r>
            <a:r>
              <a:rPr lang="zh-TW" altLang="en-US"/>
              <a:t>全能的創造主</a:t>
            </a:r>
          </a:p>
        </p:txBody>
      </p:sp>
      <p:sp>
        <p:nvSpPr>
          <p:cNvPr id="2051" name="Rectangle 3">
            <a:extLst>
              <a:ext uri="{FF2B5EF4-FFF2-40B4-BE49-F238E27FC236}">
                <a16:creationId xmlns:a16="http://schemas.microsoft.com/office/drawing/2014/main" xmlns="" id="{F8A865FA-D0F7-4627-B4D7-92D4424A65F0}"/>
              </a:ext>
            </a:extLst>
          </p:cNvPr>
          <p:cNvSpPr>
            <a:spLocks noGrp="1" noChangeArrowheads="1"/>
          </p:cNvSpPr>
          <p:nvPr>
            <p:ph type="body" idx="1"/>
          </p:nvPr>
        </p:nvSpPr>
        <p:spPr bwMode="auto">
          <a:xfrm>
            <a:off x="228600" y="6096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你使天空絢麗，大地富足 </a:t>
            </a:r>
          </a:p>
          <a:p>
            <a:pPr lvl="0"/>
            <a:r>
              <a:rPr lang="zh-TW" altLang="en-US"/>
              <a:t>你令江河涌流，群山復甦 </a:t>
            </a:r>
          </a:p>
          <a:p>
            <a:pPr lvl="0"/>
            <a:r>
              <a:rPr lang="zh-TW" altLang="en-US"/>
              <a:t>你使百鳥歡唱，百花盛開 </a:t>
            </a:r>
          </a:p>
          <a:p>
            <a:pPr lvl="0"/>
            <a:r>
              <a:rPr lang="zh-TW" altLang="en-US"/>
              <a:t>你賜生命綿延，命令萬物 </a:t>
            </a:r>
          </a:p>
          <a:p>
            <a:pPr lvl="0"/>
            <a:r>
              <a:rPr lang="zh-TW" altLang="en-US"/>
              <a:t>哈利路亞， </a:t>
            </a:r>
          </a:p>
          <a:p>
            <a:pPr lvl="0"/>
            <a:r>
              <a:rPr lang="zh-TW" altLang="en-US"/>
              <a:t>全能的創造主！</a:t>
            </a:r>
          </a:p>
          <a:p>
            <a:pPr lvl="0"/>
            <a:r>
              <a:rPr lang="zh-TW" altLang="en-US"/>
              <a:t>哈利路亞， </a:t>
            </a:r>
          </a:p>
          <a:p>
            <a:pPr lvl="0"/>
            <a:r>
              <a:rPr lang="zh-TW" altLang="en-US"/>
              <a:t>萬國萬民都向你跪拜。</a:t>
            </a:r>
          </a:p>
        </p:txBody>
      </p:sp>
    </p:spTree>
  </p:cSld>
  <p:clrMap bg1="dk2" tx1="lt1" bg2="dk1"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rtl="0" eaLnBrk="0" fontAlgn="base" hangingPunct="0">
        <a:spcBef>
          <a:spcPct val="0"/>
        </a:spcBef>
        <a:spcAft>
          <a:spcPct val="0"/>
        </a:spcAft>
        <a:defRPr kumimoji="1" sz="2000" u="sng">
          <a:solidFill>
            <a:schemeClr val="tx2"/>
          </a:solidFill>
          <a:latin typeface="+mj-lt"/>
          <a:ea typeface="+mj-ea"/>
          <a:cs typeface="DFYuanMedium-B5"/>
        </a:defRPr>
      </a:lvl1pPr>
      <a:lvl2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2pPr>
      <a:lvl3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3pPr>
      <a:lvl4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4pPr>
      <a:lvl5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5pPr>
      <a:lvl6pPr marL="457200" algn="l" rtl="0" fontAlgn="base">
        <a:spcBef>
          <a:spcPct val="0"/>
        </a:spcBef>
        <a:spcAft>
          <a:spcPct val="0"/>
        </a:spcAft>
        <a:defRPr kumimoji="1" sz="2000" u="sng">
          <a:solidFill>
            <a:schemeClr val="tx2"/>
          </a:solidFill>
          <a:latin typeface="DFYuanMedium-B5" pitchFamily="49" charset="-120"/>
          <a:ea typeface="DFYuanMedium-B5" pitchFamily="49" charset="-120"/>
        </a:defRPr>
      </a:lvl6pPr>
      <a:lvl7pPr marL="914400" algn="l" rtl="0" fontAlgn="base">
        <a:spcBef>
          <a:spcPct val="0"/>
        </a:spcBef>
        <a:spcAft>
          <a:spcPct val="0"/>
        </a:spcAft>
        <a:defRPr kumimoji="1" sz="2000" u="sng">
          <a:solidFill>
            <a:schemeClr val="tx2"/>
          </a:solidFill>
          <a:latin typeface="DFYuanMedium-B5" pitchFamily="49" charset="-120"/>
          <a:ea typeface="DFYuanMedium-B5" pitchFamily="49" charset="-120"/>
        </a:defRPr>
      </a:lvl7pPr>
      <a:lvl8pPr marL="1371600" algn="l" rtl="0" fontAlgn="base">
        <a:spcBef>
          <a:spcPct val="0"/>
        </a:spcBef>
        <a:spcAft>
          <a:spcPct val="0"/>
        </a:spcAft>
        <a:defRPr kumimoji="1" sz="2000" u="sng">
          <a:solidFill>
            <a:schemeClr val="tx2"/>
          </a:solidFill>
          <a:latin typeface="DFYuanMedium-B5" pitchFamily="49" charset="-120"/>
          <a:ea typeface="DFYuanMedium-B5" pitchFamily="49" charset="-120"/>
        </a:defRPr>
      </a:lvl8pPr>
      <a:lvl9pPr marL="1828800" algn="l" rtl="0" fontAlgn="base">
        <a:spcBef>
          <a:spcPct val="0"/>
        </a:spcBef>
        <a:spcAft>
          <a:spcPct val="0"/>
        </a:spcAft>
        <a:defRPr kumimoji="1" sz="2000" u="sng">
          <a:solidFill>
            <a:schemeClr val="tx2"/>
          </a:solidFill>
          <a:latin typeface="DFYuanMedium-B5" pitchFamily="49" charset="-120"/>
          <a:ea typeface="DFYuanMedium-B5" pitchFamily="49" charset="-120"/>
        </a:defRPr>
      </a:lvl9pPr>
    </p:titleStyle>
    <p:bodyStyle>
      <a:lvl1pPr marL="342900" indent="-342900" algn="ctr" rtl="0" eaLnBrk="0" fontAlgn="base" hangingPunct="0">
        <a:spcBef>
          <a:spcPct val="0"/>
        </a:spcBef>
        <a:spcAft>
          <a:spcPct val="0"/>
        </a:spcAft>
        <a:defRPr kumimoji="1" sz="4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cs typeface="DFYuanMedium-B5"/>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cs typeface="DFYuanMedium-B5"/>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CE4806FA-3C3D-4F44-8791-435EABCAD052}"/>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65539" name="Rectangle 3">
            <a:extLst>
              <a:ext uri="{FF2B5EF4-FFF2-40B4-BE49-F238E27FC236}">
                <a16:creationId xmlns:a16="http://schemas.microsoft.com/office/drawing/2014/main" xmlns="" id="{96A4169B-CF85-4BB3-955A-FE3510E44D4B}"/>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1CD918B-B67C-4E07-82DA-2CF6E18EAE7B}" type="slidenum">
              <a:rPr lang="zh-CN" altLang="en-US"/>
              <a:pPr>
                <a:defRPr/>
              </a:pPr>
              <a:t>‹#›</a:t>
            </a:fld>
            <a:endParaRPr lang="en-US" altLang="zh-CN"/>
          </a:p>
        </p:txBody>
      </p:sp>
      <p:grpSp>
        <p:nvGrpSpPr>
          <p:cNvPr id="4100" name="Group 4">
            <a:extLst>
              <a:ext uri="{FF2B5EF4-FFF2-40B4-BE49-F238E27FC236}">
                <a16:creationId xmlns:a16="http://schemas.microsoft.com/office/drawing/2014/main" xmlns="" id="{571F87D8-B035-4485-8C74-4B863DCA91F0}"/>
              </a:ext>
            </a:extLst>
          </p:cNvPr>
          <p:cNvGrpSpPr>
            <a:grpSpLocks/>
          </p:cNvGrpSpPr>
          <p:nvPr/>
        </p:nvGrpSpPr>
        <p:grpSpPr bwMode="auto">
          <a:xfrm>
            <a:off x="0" y="0"/>
            <a:ext cx="9140825" cy="6850063"/>
            <a:chOff x="0" y="0"/>
            <a:chExt cx="5758" cy="4315"/>
          </a:xfrm>
        </p:grpSpPr>
        <p:grpSp>
          <p:nvGrpSpPr>
            <p:cNvPr id="4104" name="Group 5">
              <a:extLst>
                <a:ext uri="{FF2B5EF4-FFF2-40B4-BE49-F238E27FC236}">
                  <a16:creationId xmlns:a16="http://schemas.microsoft.com/office/drawing/2014/main" xmlns="" id="{84B5306C-175A-4AC1-A5DB-13FFB4CEBFB6}"/>
                </a:ext>
              </a:extLst>
            </p:cNvPr>
            <p:cNvGrpSpPr>
              <a:grpSpLocks/>
            </p:cNvGrpSpPr>
            <p:nvPr userDrawn="1"/>
          </p:nvGrpSpPr>
          <p:grpSpPr bwMode="auto">
            <a:xfrm>
              <a:off x="1728" y="2230"/>
              <a:ext cx="4027" cy="2085"/>
              <a:chOff x="1728" y="2230"/>
              <a:chExt cx="4027" cy="2085"/>
            </a:xfrm>
          </p:grpSpPr>
          <p:sp>
            <p:nvSpPr>
              <p:cNvPr id="65542" name="Freeform 6">
                <a:extLst>
                  <a:ext uri="{FF2B5EF4-FFF2-40B4-BE49-F238E27FC236}">
                    <a16:creationId xmlns:a16="http://schemas.microsoft.com/office/drawing/2014/main" xmlns="" id="{CABF3A56-9CF3-4AEA-8D65-D08A8902C44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a:p>
            </p:txBody>
          </p:sp>
          <p:sp>
            <p:nvSpPr>
              <p:cNvPr id="65543" name="Freeform 7">
                <a:extLst>
                  <a:ext uri="{FF2B5EF4-FFF2-40B4-BE49-F238E27FC236}">
                    <a16:creationId xmlns:a16="http://schemas.microsoft.com/office/drawing/2014/main" xmlns="" id="{EF91666A-77CE-492D-A284-2E69DCF0552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a:p>
            </p:txBody>
          </p:sp>
          <p:sp>
            <p:nvSpPr>
              <p:cNvPr id="65544" name="Freeform 8">
                <a:extLst>
                  <a:ext uri="{FF2B5EF4-FFF2-40B4-BE49-F238E27FC236}">
                    <a16:creationId xmlns:a16="http://schemas.microsoft.com/office/drawing/2014/main" xmlns="" id="{25041711-03F5-4E5E-90C6-13F6CBB79D83}"/>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a:p>
            </p:txBody>
          </p:sp>
          <p:sp>
            <p:nvSpPr>
              <p:cNvPr id="4110" name="Freeform 9">
                <a:extLst>
                  <a:ext uri="{FF2B5EF4-FFF2-40B4-BE49-F238E27FC236}">
                    <a16:creationId xmlns:a16="http://schemas.microsoft.com/office/drawing/2014/main" xmlns="" id="{CCD7E21D-9411-42A3-80B5-55E8F2E9314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10">
                <a:extLst>
                  <a:ext uri="{FF2B5EF4-FFF2-40B4-BE49-F238E27FC236}">
                    <a16:creationId xmlns:a16="http://schemas.microsoft.com/office/drawing/2014/main" xmlns="" id="{B31BAFD9-CFE4-4E7B-A5FD-3F48B1E4877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a:p>
            </p:txBody>
          </p:sp>
        </p:grpSp>
        <p:sp>
          <p:nvSpPr>
            <p:cNvPr id="65547" name="Freeform 11">
              <a:extLst>
                <a:ext uri="{FF2B5EF4-FFF2-40B4-BE49-F238E27FC236}">
                  <a16:creationId xmlns:a16="http://schemas.microsoft.com/office/drawing/2014/main" xmlns="" id="{908F7820-A61E-4F3F-AE4A-E82ED9CBC5E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4106" name="Freeform 12">
              <a:extLst>
                <a:ext uri="{FF2B5EF4-FFF2-40B4-BE49-F238E27FC236}">
                  <a16:creationId xmlns:a16="http://schemas.microsoft.com/office/drawing/2014/main" xmlns="" id="{3C2ED5A7-9559-4DFA-B4EF-8D5984B02D26}"/>
                </a:ext>
              </a:extLst>
            </p:cNvPr>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549" name="Rectangle 13">
            <a:extLst>
              <a:ext uri="{FF2B5EF4-FFF2-40B4-BE49-F238E27FC236}">
                <a16:creationId xmlns:a16="http://schemas.microsoft.com/office/drawing/2014/main" xmlns="" id="{7EBEC331-9755-414F-90C6-760365258627}"/>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5550" name="Rectangle 14">
            <a:extLst>
              <a:ext uri="{FF2B5EF4-FFF2-40B4-BE49-F238E27FC236}">
                <a16:creationId xmlns:a16="http://schemas.microsoft.com/office/drawing/2014/main" xmlns="" id="{7A1388AF-2648-4681-95E9-5D29367AAC52}"/>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zh-CN"/>
          </a:p>
        </p:txBody>
      </p:sp>
      <p:sp>
        <p:nvSpPr>
          <p:cNvPr id="65551" name="Rectangle 15">
            <a:extLst>
              <a:ext uri="{FF2B5EF4-FFF2-40B4-BE49-F238E27FC236}">
                <a16:creationId xmlns:a16="http://schemas.microsoft.com/office/drawing/2014/main" xmlns="" id="{7C68FCF3-0307-47EF-A47B-F13E68F56409}"/>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dk2" tx1="lt1" bg2="dk1" tx2="lt2" accent1="accent1" accent2="accent2" accent3="accent3" accent4="accent4" accent5="accent5" accent6="accent6" hlink="hlink" folHlink="folHlink"/>
  <p:sldLayoutIdLst>
    <p:sldLayoutId id="2147483971"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xmlns="" id="{0FF1EECC-FB13-4E42-A4E5-16BECC5DF41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6147" name="Text Placeholder 2">
            <a:extLst>
              <a:ext uri="{FF2B5EF4-FFF2-40B4-BE49-F238E27FC236}">
                <a16:creationId xmlns:a16="http://schemas.microsoft.com/office/drawing/2014/main" xmlns="" id="{E2EDC6AA-B217-449A-902A-FE5A3A0B574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a:extLst>
              <a:ext uri="{FF2B5EF4-FFF2-40B4-BE49-F238E27FC236}">
                <a16:creationId xmlns:a16="http://schemas.microsoft.com/office/drawing/2014/main" xmlns="" id="{62E9743F-8F33-47C1-929A-0C643346F58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prstClr val="black">
                    <a:tint val="75000"/>
                  </a:prstClr>
                </a:solidFill>
              </a:defRPr>
            </a:lvl1pPr>
          </a:lstStyle>
          <a:p>
            <a:pPr>
              <a:defRPr/>
            </a:pPr>
            <a:fld id="{7D48BE71-93B8-4E6C-B256-1FF6E6ECD4B6}"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E3E89D9B-DAB1-40C0-AF96-73ADD4D047F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xmlns="" id="{0C90D6D2-3FE1-49A1-8397-72DE0744373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prstClr val="black">
                    <a:tint val="75000"/>
                  </a:prstClr>
                </a:solidFill>
              </a:defRPr>
            </a:lvl1pPr>
          </a:lstStyle>
          <a:p>
            <a:pPr>
              <a:defRPr/>
            </a:pPr>
            <a:fld id="{D1BF3E09-E148-4176-8C5B-3410A55DC679}" type="slidenum">
              <a:rPr lang="zh-CN" altLang="en-US"/>
              <a:pPr>
                <a:defRPr/>
              </a:pPr>
              <a:t>‹#›</a:t>
            </a:fld>
            <a:endParaRPr lang="zh-CN" altLang="en-US"/>
          </a:p>
        </p:txBody>
      </p:sp>
    </p:spTree>
    <p:extLst>
      <p:ext uri="{BB962C8B-B14F-4D97-AF65-F5344CB8AC3E}">
        <p14:creationId xmlns:p14="http://schemas.microsoft.com/office/powerpoint/2010/main" val="30556184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7B95240C-3EA4-4A57-BF33-D41ABD7C628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2051" name="Text Placeholder 2">
            <a:extLst>
              <a:ext uri="{FF2B5EF4-FFF2-40B4-BE49-F238E27FC236}">
                <a16:creationId xmlns:a16="http://schemas.microsoft.com/office/drawing/2014/main" xmlns="" id="{0353DAD8-0B47-4D94-9017-FBFAE65BB08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a:extLst>
              <a:ext uri="{FF2B5EF4-FFF2-40B4-BE49-F238E27FC236}">
                <a16:creationId xmlns:a16="http://schemas.microsoft.com/office/drawing/2014/main" xmlns="" id="{F08D7238-42AD-47B5-9ED6-913D920B08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prstClr val="black">
                    <a:tint val="75000"/>
                  </a:prstClr>
                </a:solidFill>
              </a:defRPr>
            </a:lvl1pPr>
          </a:lstStyle>
          <a:p>
            <a:pPr>
              <a:defRPr/>
            </a:pPr>
            <a:fld id="{2B1CF49F-CB5D-455B-A719-A51E69E0E07B}"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317FBEE2-65AE-491F-B07F-F06D72A003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prstClr val="black">
                    <a:tint val="75000"/>
                  </a:prst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xmlns="" id="{28D4FA57-2B9B-44BF-8346-365494093FD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prstClr val="black">
                    <a:tint val="75000"/>
                  </a:prstClr>
                </a:solidFill>
              </a:defRPr>
            </a:lvl1pPr>
          </a:lstStyle>
          <a:p>
            <a:pPr>
              <a:defRPr/>
            </a:pPr>
            <a:fld id="{BA248BBB-A81F-46EF-BE97-54310B96690A}" type="slidenum">
              <a:rPr lang="zh-CN" altLang="en-US"/>
              <a:pPr>
                <a:defRPr/>
              </a:pPr>
              <a:t>‹#›</a:t>
            </a:fld>
            <a:endParaRPr lang="zh-CN" altLang="en-US"/>
          </a:p>
        </p:txBody>
      </p:sp>
    </p:spTree>
    <p:extLst>
      <p:ext uri="{BB962C8B-B14F-4D97-AF65-F5344CB8AC3E}">
        <p14:creationId xmlns:p14="http://schemas.microsoft.com/office/powerpoint/2010/main" val="141756473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347545109"/>
      </p:ext>
    </p:extLst>
  </p:cSld>
  <p:clrMap bg1="lt1" tx1="dk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4487C4A5-D9C5-40C7-8E4D-CBE1EFD1C62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3075" name="Text Placeholder 2">
            <a:extLst>
              <a:ext uri="{FF2B5EF4-FFF2-40B4-BE49-F238E27FC236}">
                <a16:creationId xmlns:a16="http://schemas.microsoft.com/office/drawing/2014/main" xmlns="" id="{419F5F30-77F5-4A79-8BDE-8D8C097DB27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a:extLst>
              <a:ext uri="{FF2B5EF4-FFF2-40B4-BE49-F238E27FC236}">
                <a16:creationId xmlns:a16="http://schemas.microsoft.com/office/drawing/2014/main" xmlns="" id="{551F1A84-5599-4609-8EAF-6FEB59011D3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B58141F4-A869-4123-B2F1-9199F9B36735}" type="datetimeFigureOut">
              <a:rPr lang="zh-CN" altLang="en-US"/>
              <a:pPr>
                <a:defRPr/>
              </a:pPr>
              <a:t>2021/11/7</a:t>
            </a:fld>
            <a:endParaRPr lang="zh-CN" altLang="en-US"/>
          </a:p>
        </p:txBody>
      </p:sp>
      <p:sp>
        <p:nvSpPr>
          <p:cNvPr id="5" name="Footer Placeholder 4">
            <a:extLst>
              <a:ext uri="{FF2B5EF4-FFF2-40B4-BE49-F238E27FC236}">
                <a16:creationId xmlns:a16="http://schemas.microsoft.com/office/drawing/2014/main" xmlns="" id="{7D6EEDC4-15FF-4089-B0F3-6D807DEBCCE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xmlns="" id="{BF9BE812-79CF-478C-AC59-7116AB29412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4CFFEEBE-249A-4FC6-96AB-92A712F04C1D}" type="slidenum">
              <a:rPr lang="zh-CN" altLang="en-US"/>
              <a:pPr>
                <a:defRPr/>
              </a:pPr>
              <a:t>‹#›</a:t>
            </a:fld>
            <a:endParaRPr lang="zh-CN" altLang="en-US"/>
          </a:p>
        </p:txBody>
      </p:sp>
    </p:spTree>
    <p:extLst>
      <p:ext uri="{BB962C8B-B14F-4D97-AF65-F5344CB8AC3E}">
        <p14:creationId xmlns:p14="http://schemas.microsoft.com/office/powerpoint/2010/main" val="341703181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2021/11/7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1778033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FDDF53BA-6734-4BD9-A2ED-9E53EE466602}"/>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65539" name="Rectangle 3">
            <a:extLst>
              <a:ext uri="{FF2B5EF4-FFF2-40B4-BE49-F238E27FC236}">
                <a16:creationId xmlns:a16="http://schemas.microsoft.com/office/drawing/2014/main" xmlns="" id="{1DFB0BE7-AB13-40EC-B6EC-8DFB64AAD1D3}"/>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99E589EE-762C-4407-92B6-15C55736C4B0}" type="slidenum">
              <a:rPr lang="zh-CN" altLang="en-US"/>
              <a:pPr>
                <a:defRPr/>
              </a:pPr>
              <a:t>‹#›</a:t>
            </a:fld>
            <a:endParaRPr lang="en-US" altLang="zh-CN"/>
          </a:p>
        </p:txBody>
      </p:sp>
      <p:grpSp>
        <p:nvGrpSpPr>
          <p:cNvPr id="3076" name="Group 4">
            <a:extLst>
              <a:ext uri="{FF2B5EF4-FFF2-40B4-BE49-F238E27FC236}">
                <a16:creationId xmlns:a16="http://schemas.microsoft.com/office/drawing/2014/main" xmlns="" id="{0A5D8F16-3CC5-4DEE-80CD-AF04186B2BE4}"/>
              </a:ext>
            </a:extLst>
          </p:cNvPr>
          <p:cNvGrpSpPr>
            <a:grpSpLocks/>
          </p:cNvGrpSpPr>
          <p:nvPr/>
        </p:nvGrpSpPr>
        <p:grpSpPr bwMode="auto">
          <a:xfrm>
            <a:off x="0" y="0"/>
            <a:ext cx="9140825" cy="6850063"/>
            <a:chOff x="0" y="0"/>
            <a:chExt cx="5758" cy="4315"/>
          </a:xfrm>
        </p:grpSpPr>
        <p:grpSp>
          <p:nvGrpSpPr>
            <p:cNvPr id="3080" name="Group 5">
              <a:extLst>
                <a:ext uri="{FF2B5EF4-FFF2-40B4-BE49-F238E27FC236}">
                  <a16:creationId xmlns:a16="http://schemas.microsoft.com/office/drawing/2014/main" xmlns="" id="{2890B009-69E9-460C-8EFA-CC5FAA722E5D}"/>
                </a:ext>
              </a:extLst>
            </p:cNvPr>
            <p:cNvGrpSpPr>
              <a:grpSpLocks/>
            </p:cNvGrpSpPr>
            <p:nvPr userDrawn="1"/>
          </p:nvGrpSpPr>
          <p:grpSpPr bwMode="auto">
            <a:xfrm>
              <a:off x="1728" y="2230"/>
              <a:ext cx="4027" cy="2085"/>
              <a:chOff x="1728" y="2230"/>
              <a:chExt cx="4027" cy="2085"/>
            </a:xfrm>
          </p:grpSpPr>
          <p:sp>
            <p:nvSpPr>
              <p:cNvPr id="65542" name="Freeform 6">
                <a:extLst>
                  <a:ext uri="{FF2B5EF4-FFF2-40B4-BE49-F238E27FC236}">
                    <a16:creationId xmlns:a16="http://schemas.microsoft.com/office/drawing/2014/main" xmlns="" id="{916361A8-C099-4FAF-9C9D-01DBF1A555F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5543" name="Freeform 7">
                <a:extLst>
                  <a:ext uri="{FF2B5EF4-FFF2-40B4-BE49-F238E27FC236}">
                    <a16:creationId xmlns:a16="http://schemas.microsoft.com/office/drawing/2014/main" xmlns="" id="{12BAAF11-9CF6-46E7-B7CD-623DAF4E942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5544" name="Freeform 8">
                <a:extLst>
                  <a:ext uri="{FF2B5EF4-FFF2-40B4-BE49-F238E27FC236}">
                    <a16:creationId xmlns:a16="http://schemas.microsoft.com/office/drawing/2014/main" xmlns="" id="{61A7535D-28FE-49AE-9EA9-40FEB4CB73D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3086" name="Freeform 9">
                <a:extLst>
                  <a:ext uri="{FF2B5EF4-FFF2-40B4-BE49-F238E27FC236}">
                    <a16:creationId xmlns:a16="http://schemas.microsoft.com/office/drawing/2014/main" xmlns="" id="{20D9CB7A-A379-4D72-8741-2D81ECF46F4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10">
                <a:extLst>
                  <a:ext uri="{FF2B5EF4-FFF2-40B4-BE49-F238E27FC236}">
                    <a16:creationId xmlns:a16="http://schemas.microsoft.com/office/drawing/2014/main" xmlns="" id="{CD362FA2-F1E4-4E6B-960F-BC687410697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5547" name="Freeform 11">
              <a:extLst>
                <a:ext uri="{FF2B5EF4-FFF2-40B4-BE49-F238E27FC236}">
                  <a16:creationId xmlns:a16="http://schemas.microsoft.com/office/drawing/2014/main" xmlns="" id="{91A624C3-0F63-4CF6-9E68-CF6A75A34A9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082" name="Freeform 12">
              <a:extLst>
                <a:ext uri="{FF2B5EF4-FFF2-40B4-BE49-F238E27FC236}">
                  <a16:creationId xmlns:a16="http://schemas.microsoft.com/office/drawing/2014/main" xmlns="" id="{DC9D0955-52E4-4F95-BDF8-23E40D3465D1}"/>
                </a:ext>
              </a:extLst>
            </p:cNvPr>
            <p:cNvSpPr>
              <a:spLocks/>
            </p:cNvSpPr>
            <p:nvPr/>
          </p:nvSpPr>
          <p:spPr bwMode="hidden">
            <a:xfrm>
              <a:off x="0" y="0"/>
              <a:ext cx="5758" cy="1776"/>
            </a:xfrm>
            <a:custGeom>
              <a:avLst/>
              <a:gdLst>
                <a:gd name="T0" fmla="*/ 0 w 5740"/>
                <a:gd name="T1" fmla="*/ 0 h 1906"/>
                <a:gd name="T2" fmla="*/ 0 w 5740"/>
                <a:gd name="T3" fmla="*/ 535 h 1906"/>
                <a:gd name="T4" fmla="*/ 6073 w 5740"/>
                <a:gd name="T5" fmla="*/ 535 h 1906"/>
                <a:gd name="T6" fmla="*/ 6073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549" name="Rectangle 13">
            <a:extLst>
              <a:ext uri="{FF2B5EF4-FFF2-40B4-BE49-F238E27FC236}">
                <a16:creationId xmlns:a16="http://schemas.microsoft.com/office/drawing/2014/main" xmlns="" id="{0E9B1BDC-A2F6-4AAB-B1F5-23B610BDD24A}"/>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5550" name="Rectangle 14">
            <a:extLst>
              <a:ext uri="{FF2B5EF4-FFF2-40B4-BE49-F238E27FC236}">
                <a16:creationId xmlns:a16="http://schemas.microsoft.com/office/drawing/2014/main" xmlns="" id="{9AFC57CE-5B89-40CB-9997-3CDC6C4189DB}"/>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ltLang="zh-CN"/>
          </a:p>
        </p:txBody>
      </p:sp>
      <p:sp>
        <p:nvSpPr>
          <p:cNvPr id="65551" name="Rectangle 15">
            <a:extLst>
              <a:ext uri="{FF2B5EF4-FFF2-40B4-BE49-F238E27FC236}">
                <a16:creationId xmlns:a16="http://schemas.microsoft.com/office/drawing/2014/main" xmlns="" id="{A69138CE-D284-4D0B-A501-CB11DBFBBA04}"/>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59568446"/>
      </p:ext>
    </p:extLst>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SimSun"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約翰一書 </a:t>
            </a:r>
            <a:r>
              <a:rPr lang="en-US" altLang="zh-CN" sz="3200" b="1" u="sng" dirty="0">
                <a:solidFill>
                  <a:schemeClr val="bg1"/>
                </a:solidFill>
                <a:ea typeface="微软雅黑" panose="020B0503020204020204" pitchFamily="34" charset="-122"/>
              </a:rPr>
              <a:t>1 John 1:1-10】</a:t>
            </a:r>
          </a:p>
          <a:p>
            <a:pPr algn="l">
              <a:lnSpc>
                <a:spcPct val="112000"/>
              </a:lnSpc>
            </a:pPr>
            <a:r>
              <a:rPr lang="en-US" altLang="zh-CN" sz="3200" b="1" dirty="0">
                <a:solidFill>
                  <a:srgbClr val="FFFF00"/>
                </a:solidFill>
                <a:ea typeface="微软雅黑" panose="020B0503020204020204" pitchFamily="34" charset="-122"/>
              </a:rPr>
              <a:t>1 </a:t>
            </a:r>
            <a:r>
              <a:rPr lang="zh-CN" altLang="en-US" sz="3200" b="1" dirty="0">
                <a:solidFill>
                  <a:srgbClr val="FFFF00"/>
                </a:solidFill>
                <a:ea typeface="微软雅黑" panose="020B0503020204020204" pitchFamily="34" charset="-122"/>
              </a:rPr>
              <a:t>論到從起初原有的生命之道，就是我們所聽見，所看見，親眼看過，親手摸過的。</a:t>
            </a:r>
            <a:endParaRPr lang="en-US" altLang="zh-CN" sz="3200" b="1" dirty="0">
              <a:solidFill>
                <a:srgbClr val="FFFF00"/>
              </a:solidFill>
              <a:ea typeface="微软雅黑" panose="020B0503020204020204" pitchFamily="34" charset="-122"/>
            </a:endParaRPr>
          </a:p>
          <a:p>
            <a:pPr algn="l">
              <a:lnSpc>
                <a:spcPct val="100000"/>
              </a:lnSpc>
            </a:pPr>
            <a:r>
              <a:rPr lang="en-US" altLang="zh-CN" sz="3000" b="1" dirty="0">
                <a:solidFill>
                  <a:schemeClr val="bg1"/>
                </a:solidFill>
                <a:ea typeface="微软雅黑" panose="020B0503020204020204" pitchFamily="34" charset="-122"/>
              </a:rPr>
              <a:t>That which was from the beginning, which we have heard, which we have seen with our eyes, which we have looked upon, and our hands have handled, concerning the Word of life—</a:t>
            </a:r>
          </a:p>
          <a:p>
            <a:pPr algn="l">
              <a:lnSpc>
                <a:spcPct val="100000"/>
              </a:lnSpc>
            </a:pPr>
            <a:r>
              <a:rPr lang="en-US" altLang="zh-CN" sz="3200" b="1" dirty="0">
                <a:solidFill>
                  <a:srgbClr val="FFFF00"/>
                </a:solidFill>
                <a:ea typeface="微软雅黑" panose="020B0503020204020204" pitchFamily="34" charset="-122"/>
              </a:rPr>
              <a:t>2 </a:t>
            </a:r>
            <a:r>
              <a:rPr lang="zh-CN" altLang="en-US" sz="3200" b="1" dirty="0">
                <a:solidFill>
                  <a:srgbClr val="FFFF00"/>
                </a:solidFill>
                <a:ea typeface="微软雅黑" panose="020B0503020204020204" pitchFamily="34" charset="-122"/>
              </a:rPr>
              <a:t>（這生命已經顯現出來，我們也看見過，現在又作見證，將原與父同在，且顯現與我們那永遠的生命傳給你們。）</a:t>
            </a:r>
            <a:endParaRPr lang="en-US" altLang="zh-CN" sz="3200" b="1" dirty="0">
              <a:solidFill>
                <a:srgbClr val="FFFF00"/>
              </a:solidFill>
              <a:ea typeface="微软雅黑" panose="020B0503020204020204" pitchFamily="34" charset="-122"/>
            </a:endParaRPr>
          </a:p>
          <a:p>
            <a:pPr algn="l">
              <a:lnSpc>
                <a:spcPct val="100000"/>
              </a:lnSpc>
            </a:pPr>
            <a:r>
              <a:rPr lang="en-US" altLang="zh-CN" sz="3000" b="1" dirty="0">
                <a:solidFill>
                  <a:schemeClr val="bg1"/>
                </a:solidFill>
                <a:ea typeface="微软雅黑" panose="020B0503020204020204" pitchFamily="34" charset="-122"/>
              </a:rPr>
              <a:t>the life was manifested, and we have seen, and bear witness, and declare to you that eternal life which was with the Father and was manifested to us—</a:t>
            </a:r>
          </a:p>
        </p:txBody>
      </p:sp>
    </p:spTree>
    <p:extLst>
      <p:ext uri="{BB962C8B-B14F-4D97-AF65-F5344CB8AC3E}">
        <p14:creationId xmlns:p14="http://schemas.microsoft.com/office/powerpoint/2010/main" val="27391169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9F2FC719-E139-4898-87BA-C53B1E79A0D0}"/>
              </a:ext>
            </a:extLst>
          </p:cNvPr>
          <p:cNvSpPr txBox="1">
            <a:spLocks noChangeArrowheads="1"/>
          </p:cNvSpPr>
          <p:nvPr/>
        </p:nvSpPr>
        <p:spPr bwMode="auto">
          <a:xfrm>
            <a:off x="0" y="914400"/>
            <a:ext cx="9144000" cy="2800350"/>
          </a:xfrm>
          <a:prstGeom prst="rect">
            <a:avLst/>
          </a:prstGeom>
          <a:noFill/>
          <a:ln>
            <a:noFill/>
          </a:ln>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a:buClr>
                <a:srgbClr val="FFCC00"/>
              </a:buClr>
              <a:buFont typeface="Wingdings" panose="05000000000000000000" pitchFamily="2" charset="2"/>
              <a:buNone/>
              <a:defRPr/>
            </a:pPr>
            <a:r>
              <a:rPr lang="zh-CN" altLang="en-US" sz="4400">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祢坐着为王 到永永远远          虽洪水翻腾 我坚定仰望祢        祢坐着为王 垂听我呼求          使我灵苏醒 有复活的生命</a:t>
            </a:r>
            <a:endParaRPr lang="zh-TW" altLang="zh-CN" sz="2000" b="1">
              <a:solidFill>
                <a:srgbClr val="FFFFFF"/>
              </a:solidFill>
              <a:latin typeface="黑体" panose="02010609060101010101" pitchFamily="49" charset="-122"/>
              <a:ea typeface="黑体" panose="02010609060101010101" pitchFamily="49" charset="-122"/>
            </a:endParaRPr>
          </a:p>
        </p:txBody>
      </p:sp>
      <p:sp>
        <p:nvSpPr>
          <p:cNvPr id="46084" name="Rectangle 4">
            <a:extLst>
              <a:ext uri="{FF2B5EF4-FFF2-40B4-BE49-F238E27FC236}">
                <a16:creationId xmlns:a16="http://schemas.microsoft.com/office/drawing/2014/main" xmlns="" id="{E097C3D9-57D7-453F-BEBE-5D42463594CC}"/>
              </a:ext>
            </a:extLst>
          </p:cNvPr>
          <p:cNvSpPr>
            <a:spLocks noGrp="1" noRot="1" noChangeArrowheads="1"/>
          </p:cNvSpPr>
          <p:nvPr>
            <p:ph type="title"/>
          </p:nvPr>
        </p:nvSpPr>
        <p:spPr>
          <a:xfrm>
            <a:off x="228600" y="228600"/>
            <a:ext cx="8915400" cy="639763"/>
          </a:xfrm>
        </p:spPr>
        <p:txBody>
          <a:bodyPr/>
          <a:lstStyle/>
          <a:p>
            <a:pPr eaLnBrk="1" hangingPunct="1">
              <a:defRPr/>
            </a:pPr>
            <a:r>
              <a:rPr lang="zh-CN" altLang="en-US" dirty="0">
                <a:solidFill>
                  <a:schemeClr val="tx1"/>
                </a:solidFill>
                <a:latin typeface="黑体" panose="02010609060101010101" pitchFamily="49" charset="-122"/>
                <a:ea typeface="黑体" panose="02010609060101010101" pitchFamily="49" charset="-122"/>
              </a:rPr>
              <a:t>你坐着为王</a:t>
            </a:r>
            <a:r>
              <a:rPr lang="zh-CN" altLang="en-US" sz="4000" dirty="0"/>
              <a:t> </a:t>
            </a:r>
            <a:r>
              <a:rPr lang="en-US" altLang="zh-CN" sz="2800" dirty="0">
                <a:solidFill>
                  <a:srgbClr val="E6F159"/>
                </a:solidFill>
                <a:latin typeface="Calibri" panose="020F0502020204030204" pitchFamily="34" charset="0"/>
                <a:ea typeface="黑体" panose="02010609060101010101" pitchFamily="49" charset="-122"/>
              </a:rPr>
              <a:t>You Sit on the Throne (4/5) </a:t>
            </a:r>
            <a:endParaRPr lang="zh-CN" altLang="en-US" sz="2800" dirty="0">
              <a:solidFill>
                <a:srgbClr val="E6F159"/>
              </a:solidFill>
              <a:latin typeface="Calibri" panose="020F0502020204030204" pitchFamily="34" charset="0"/>
              <a:ea typeface="黑体" panose="02010609060101010101" pitchFamily="49" charset="-122"/>
            </a:endParaRPr>
          </a:p>
        </p:txBody>
      </p:sp>
      <p:sp>
        <p:nvSpPr>
          <p:cNvPr id="13316" name="Rectangle 3">
            <a:extLst>
              <a:ext uri="{FF2B5EF4-FFF2-40B4-BE49-F238E27FC236}">
                <a16:creationId xmlns:a16="http://schemas.microsoft.com/office/drawing/2014/main" xmlns="" id="{44810B80-90E1-405E-95A6-B8F12D1BD8A8}"/>
              </a:ext>
            </a:extLst>
          </p:cNvPr>
          <p:cNvSpPr>
            <a:spLocks noChangeArrowheads="1"/>
          </p:cNvSpPr>
          <p:nvPr/>
        </p:nvSpPr>
        <p:spPr bwMode="auto">
          <a:xfrm>
            <a:off x="766763" y="3783013"/>
            <a:ext cx="75977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You sit as King forever and ever</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Although floods rise and fall I look up to You</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You sit as King, hearing my cry</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Awake my soul   let me have resurrected life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824FF67C-0E0A-4D11-90A1-D5C456700D4F}"/>
              </a:ext>
            </a:extLst>
          </p:cNvPr>
          <p:cNvSpPr txBox="1">
            <a:spLocks noChangeArrowheads="1"/>
          </p:cNvSpPr>
          <p:nvPr/>
        </p:nvSpPr>
        <p:spPr bwMode="auto">
          <a:xfrm>
            <a:off x="0" y="914400"/>
            <a:ext cx="9144000" cy="2800350"/>
          </a:xfrm>
          <a:prstGeom prst="rect">
            <a:avLst/>
          </a:prstGeom>
          <a:noFill/>
          <a:ln>
            <a:noFill/>
          </a:ln>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a:buClr>
                <a:srgbClr val="FFCC00"/>
              </a:buClr>
              <a:buFont typeface="Wingdings" panose="05000000000000000000" pitchFamily="2" charset="2"/>
              <a:buNone/>
              <a:defRPr/>
            </a:pPr>
            <a:r>
              <a:rPr lang="zh-CN" altLang="en-US" sz="4400">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祢坐着为王 到永永远远          虽洪水翻腾 我坚定仰望祢        祢坐着为王 垂听我呼求          使我灵苏醒 有复活的生命</a:t>
            </a:r>
            <a:endParaRPr lang="zh-TW" altLang="zh-CN" sz="2000" b="1">
              <a:solidFill>
                <a:srgbClr val="FFFFFF"/>
              </a:solidFill>
              <a:latin typeface="黑体" panose="02010609060101010101" pitchFamily="49" charset="-122"/>
              <a:ea typeface="黑体" panose="02010609060101010101" pitchFamily="49" charset="-122"/>
            </a:endParaRPr>
          </a:p>
        </p:txBody>
      </p:sp>
      <p:sp>
        <p:nvSpPr>
          <p:cNvPr id="46084" name="Rectangle 4">
            <a:extLst>
              <a:ext uri="{FF2B5EF4-FFF2-40B4-BE49-F238E27FC236}">
                <a16:creationId xmlns:a16="http://schemas.microsoft.com/office/drawing/2014/main" xmlns="" id="{13B7A404-2EF9-4E99-BFF7-7F82E08CF795}"/>
              </a:ext>
            </a:extLst>
          </p:cNvPr>
          <p:cNvSpPr>
            <a:spLocks noGrp="1" noRot="1" noChangeArrowheads="1"/>
          </p:cNvSpPr>
          <p:nvPr>
            <p:ph type="title"/>
          </p:nvPr>
        </p:nvSpPr>
        <p:spPr>
          <a:xfrm>
            <a:off x="228600" y="228600"/>
            <a:ext cx="8915400" cy="639763"/>
          </a:xfrm>
        </p:spPr>
        <p:txBody>
          <a:bodyPr/>
          <a:lstStyle/>
          <a:p>
            <a:pPr eaLnBrk="1" hangingPunct="1">
              <a:defRPr/>
            </a:pPr>
            <a:r>
              <a:rPr lang="zh-CN" altLang="en-US" dirty="0">
                <a:solidFill>
                  <a:schemeClr val="tx1"/>
                </a:solidFill>
                <a:latin typeface="黑体" panose="02010609060101010101" pitchFamily="49" charset="-122"/>
                <a:ea typeface="黑体" panose="02010609060101010101" pitchFamily="49" charset="-122"/>
              </a:rPr>
              <a:t>你坐着为王</a:t>
            </a:r>
            <a:r>
              <a:rPr lang="zh-CN" altLang="en-US" sz="4000" dirty="0"/>
              <a:t> </a:t>
            </a:r>
            <a:r>
              <a:rPr lang="en-US" altLang="zh-CN" sz="2800" dirty="0">
                <a:solidFill>
                  <a:srgbClr val="E6F159"/>
                </a:solidFill>
                <a:latin typeface="Calibri" panose="020F0502020204030204" pitchFamily="34" charset="0"/>
                <a:ea typeface="黑体" panose="02010609060101010101" pitchFamily="49" charset="-122"/>
              </a:rPr>
              <a:t>You Sit on the Throne (5/5) </a:t>
            </a:r>
            <a:endParaRPr lang="zh-CN" altLang="en-US" sz="2800" dirty="0">
              <a:solidFill>
                <a:srgbClr val="E6F159"/>
              </a:solidFill>
              <a:latin typeface="Calibri" panose="020F0502020204030204" pitchFamily="34" charset="0"/>
              <a:ea typeface="黑体" panose="02010609060101010101" pitchFamily="49" charset="-122"/>
            </a:endParaRPr>
          </a:p>
        </p:txBody>
      </p:sp>
      <p:sp>
        <p:nvSpPr>
          <p:cNvPr id="14340" name="Rectangle 3">
            <a:extLst>
              <a:ext uri="{FF2B5EF4-FFF2-40B4-BE49-F238E27FC236}">
                <a16:creationId xmlns:a16="http://schemas.microsoft.com/office/drawing/2014/main" xmlns="" id="{EE55AA07-AC7E-4446-9449-DC5D19D6DC2B}"/>
              </a:ext>
            </a:extLst>
          </p:cNvPr>
          <p:cNvSpPr>
            <a:spLocks noChangeArrowheads="1"/>
          </p:cNvSpPr>
          <p:nvPr/>
        </p:nvSpPr>
        <p:spPr bwMode="auto">
          <a:xfrm>
            <a:off x="766763" y="3783013"/>
            <a:ext cx="75977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You sit as King forever and ever</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Although floods rise and fall I look up to You</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You sit as King, hearing my cry</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Awake my soul   let me have resurrected life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6F4F9656-612C-41C7-B11E-17F54AD99631}"/>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(1/7)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10243" name="Rectangle 4">
            <a:extLst>
              <a:ext uri="{FF2B5EF4-FFF2-40B4-BE49-F238E27FC236}">
                <a16:creationId xmlns:a16="http://schemas.microsoft.com/office/drawing/2014/main" xmlns="" id="{D936148D-FBF4-4BCE-AB50-8BE6FF709AC5}"/>
              </a:ext>
            </a:extLst>
          </p:cNvPr>
          <p:cNvSpPr>
            <a:spLocks noGrp="1" noChangeArrowheads="1"/>
          </p:cNvSpPr>
          <p:nvPr>
            <p:ph type="body" idx="1"/>
          </p:nvPr>
        </p:nvSpPr>
        <p:spPr>
          <a:xfrm>
            <a:off x="0" y="1371600"/>
            <a:ext cx="9144000" cy="5181600"/>
          </a:xfrm>
        </p:spPr>
        <p:txBody>
          <a:bodyPr/>
          <a:lstStyle/>
          <a:p>
            <a:pPr algn="ctr">
              <a:lnSpc>
                <a:spcPct val="80000"/>
              </a:lnSpc>
              <a:buFontTx/>
              <a:buNone/>
              <a:defRPr/>
            </a:pPr>
            <a:r>
              <a:rPr lang="zh-TW" altLang="en-US" sz="4400" dirty="0">
                <a:effectLst/>
              </a:rPr>
              <a:t>    </a:t>
            </a:r>
            <a:r>
              <a:rPr lang="zh-TW" altLang="en-US" sz="4400" kern="1200" dirty="0">
                <a:effectLst/>
                <a:latin typeface="黑体" pitchFamily="2" charset="-122"/>
                <a:ea typeface="黑体" pitchFamily="2" charset="-122"/>
              </a:rPr>
              <a:t>我心切切渴慕你，</a:t>
            </a:r>
            <a:endParaRPr lang="en-US" altLang="zh-TW" sz="4400" kern="1200" dirty="0">
              <a:effectLst/>
              <a:latin typeface="黑体" pitchFamily="2" charset="-122"/>
              <a:ea typeface="黑体" pitchFamily="2" charset="-122"/>
            </a:endParaRPr>
          </a:p>
          <a:p>
            <a:pPr algn="ctr">
              <a:lnSpc>
                <a:spcPct val="80000"/>
              </a:lnSpc>
              <a:buFontTx/>
              <a:buNone/>
              <a:defRPr/>
            </a:pPr>
            <a:r>
              <a:rPr lang="en-US" altLang="zh-TW" sz="4400" kern="1200" dirty="0">
                <a:effectLst/>
                <a:latin typeface="黑体" pitchFamily="2" charset="-122"/>
                <a:ea typeface="黑体" pitchFamily="2" charset="-122"/>
              </a:rPr>
              <a:t>		</a:t>
            </a:r>
            <a:r>
              <a:rPr lang="zh-TW" altLang="en-US" sz="4400" kern="1200" dirty="0">
                <a:effectLst/>
                <a:latin typeface="黑体" pitchFamily="2" charset="-122"/>
                <a:ea typeface="黑体" pitchFamily="2" charset="-122"/>
              </a:rPr>
              <a:t>乾旱疲乏無水之地。</a:t>
            </a:r>
            <a:r>
              <a:rPr lang="en-US" altLang="zh-CN" sz="4400" kern="1200" dirty="0">
                <a:effectLst/>
                <a:latin typeface="黑体" pitchFamily="2" charset="-122"/>
                <a:ea typeface="黑体" pitchFamily="2" charset="-122"/>
              </a:rPr>
              <a:t>	</a:t>
            </a:r>
          </a:p>
          <a:p>
            <a:pPr algn="ctr">
              <a:lnSpc>
                <a:spcPct val="80000"/>
              </a:lnSpc>
              <a:buFont typeface="Wingdings" panose="05000000000000000000" pitchFamily="2" charset="2"/>
              <a:buNone/>
              <a:defRPr/>
            </a:pPr>
            <a:r>
              <a:rPr lang="en-US" altLang="zh-TW" sz="4400" kern="1200" dirty="0">
                <a:effectLst/>
                <a:latin typeface="黑体" pitchFamily="2" charset="-122"/>
                <a:ea typeface="黑体" pitchFamily="2" charset="-122"/>
              </a:rPr>
              <a:t>	</a:t>
            </a:r>
            <a:r>
              <a:rPr lang="zh-TW" altLang="en-US" sz="4400" kern="1200" dirty="0">
                <a:effectLst/>
                <a:latin typeface="黑体" pitchFamily="2" charset="-122"/>
                <a:ea typeface="黑体" pitchFamily="2" charset="-122"/>
              </a:rPr>
              <a:t>你是我一切，我心完全屬於你，</a:t>
            </a:r>
            <a:endParaRPr lang="en-US" altLang="zh-TW" sz="4400" kern="1200" dirty="0">
              <a:effectLst/>
              <a:latin typeface="黑体" pitchFamily="2" charset="-122"/>
              <a:ea typeface="黑体" pitchFamily="2" charset="-122"/>
            </a:endParaRPr>
          </a:p>
          <a:p>
            <a:pPr algn="ctr">
              <a:lnSpc>
                <a:spcPct val="80000"/>
              </a:lnSpc>
              <a:buFont typeface="Wingdings" panose="05000000000000000000" pitchFamily="2" charset="2"/>
              <a:buNone/>
              <a:defRPr/>
            </a:pPr>
            <a:r>
              <a:rPr lang="en-US" altLang="zh-TW" sz="4400" kern="1200" dirty="0">
                <a:effectLst/>
                <a:latin typeface="黑体" pitchFamily="2" charset="-122"/>
                <a:ea typeface="黑体" pitchFamily="2" charset="-122"/>
              </a:rPr>
              <a:t>	</a:t>
            </a:r>
            <a:r>
              <a:rPr lang="zh-TW" altLang="en-US" sz="4400" kern="1200" dirty="0">
                <a:effectLst/>
                <a:latin typeface="黑体" pitchFamily="2" charset="-122"/>
                <a:ea typeface="黑体" pitchFamily="2" charset="-122"/>
              </a:rPr>
              <a:t>只願更多與你相親。</a:t>
            </a:r>
            <a:endParaRPr lang="en-US" altLang="zh-TW" sz="4400" kern="1200" dirty="0">
              <a:effectLst/>
              <a:latin typeface="黑体" pitchFamily="2" charset="-122"/>
              <a:ea typeface="黑体" pitchFamily="2" charset="-122"/>
            </a:endParaRPr>
          </a:p>
          <a:p>
            <a:pPr algn="ctr">
              <a:lnSpc>
                <a:spcPct val="80000"/>
              </a:lnSpc>
              <a:buFontTx/>
              <a:buNone/>
              <a:defRPr/>
            </a:pPr>
            <a:r>
              <a:rPr lang="en-US" altLang="zh-CN" kern="1200" dirty="0">
                <a:effectLst/>
                <a:latin typeface="Calibri" pitchFamily="34" charset="0"/>
                <a:cs typeface="Arial" charset="0"/>
              </a:rPr>
              <a:t>My heart shall long for You,</a:t>
            </a:r>
          </a:p>
          <a:p>
            <a:pPr algn="ctr">
              <a:lnSpc>
                <a:spcPct val="80000"/>
              </a:lnSpc>
              <a:buFontTx/>
              <a:buNone/>
              <a:defRPr/>
            </a:pPr>
            <a:r>
              <a:rPr lang="en-US" altLang="zh-CN" kern="1200" dirty="0">
                <a:effectLst/>
                <a:latin typeface="Calibri" pitchFamily="34" charset="0"/>
                <a:cs typeface="Arial" charset="0"/>
              </a:rPr>
              <a:t>You are my sun, You are my shield.</a:t>
            </a:r>
          </a:p>
          <a:p>
            <a:pPr algn="ctr">
              <a:lnSpc>
                <a:spcPct val="80000"/>
              </a:lnSpc>
              <a:buFontTx/>
              <a:buNone/>
              <a:defRPr/>
            </a:pPr>
            <a:r>
              <a:rPr lang="en-US" altLang="zh-CN" kern="1200" dirty="0">
                <a:effectLst/>
                <a:latin typeface="Calibri" pitchFamily="34" charset="0"/>
                <a:cs typeface="Arial" charset="0"/>
              </a:rPr>
              <a:t>You are my everything, all my love belongs to You.</a:t>
            </a:r>
          </a:p>
          <a:p>
            <a:pPr algn="ctr">
              <a:lnSpc>
                <a:spcPct val="80000"/>
              </a:lnSpc>
              <a:buFontTx/>
              <a:buNone/>
              <a:defRPr/>
            </a:pPr>
            <a:r>
              <a:rPr lang="en-US" altLang="zh-CN" kern="1200" dirty="0">
                <a:effectLst/>
                <a:latin typeface="Calibri" pitchFamily="34" charset="0"/>
                <a:cs typeface="Arial" charset="0"/>
              </a:rPr>
              <a:t>I want to be closer to You.</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A3C5B806-EE6A-4561-9EEA-A4986B1D1858}"/>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(2/7)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16387" name="Rectangle 4">
            <a:extLst>
              <a:ext uri="{FF2B5EF4-FFF2-40B4-BE49-F238E27FC236}">
                <a16:creationId xmlns:a16="http://schemas.microsoft.com/office/drawing/2014/main" xmlns="" id="{37183DB2-6F26-4507-9554-61678B1D3743}"/>
              </a:ext>
            </a:extLst>
          </p:cNvPr>
          <p:cNvSpPr>
            <a:spLocks noGrp="1" noChangeArrowheads="1"/>
          </p:cNvSpPr>
          <p:nvPr>
            <p:ph type="body" idx="1"/>
          </p:nvPr>
        </p:nvSpPr>
        <p:spPr>
          <a:xfrm>
            <a:off x="0" y="1371600"/>
            <a:ext cx="9144000" cy="5181600"/>
          </a:xfrm>
        </p:spPr>
        <p:txBody>
          <a:bodyPr/>
          <a:lstStyle/>
          <a:p>
            <a:pPr algn="ctr">
              <a:lnSpc>
                <a:spcPct val="80000"/>
              </a:lnSpc>
              <a:buFontTx/>
              <a:buNone/>
            </a:pPr>
            <a:r>
              <a:rPr lang="zh-TW" altLang="en-US" sz="4400">
                <a:effectLst/>
              </a:rPr>
              <a:t>    </a:t>
            </a:r>
            <a:r>
              <a:rPr lang="zh-TW" altLang="en-US" sz="4400">
                <a:effectLst/>
                <a:latin typeface="黑体" panose="02010609060101010101" pitchFamily="49" charset="-122"/>
                <a:ea typeface="黑体" panose="02010609060101010101" pitchFamily="49" charset="-122"/>
              </a:rPr>
              <a:t>我要切切尋求你，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乾旱疲乏無水之地。</a:t>
            </a:r>
            <a:r>
              <a:rPr lang="en-US" altLang="zh-CN" sz="4400">
                <a:effectLst/>
                <a:latin typeface="黑体" panose="02010609060101010101" pitchFamily="49" charset="-122"/>
                <a:ea typeface="黑体" panose="02010609060101010101" pitchFamily="49" charset="-122"/>
              </a:rPr>
              <a:t>	</a:t>
            </a:r>
          </a:p>
          <a:p>
            <a:pPr algn="ctr">
              <a:lnSpc>
                <a:spcPct val="80000"/>
              </a:lnSpc>
              <a:buFont typeface="Wingdings" panose="05000000000000000000" pitchFamily="2" charset="2"/>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你是我一切，我心不住思念你，</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只願與你面對面。</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My heart shall seek after You.</a:t>
            </a:r>
          </a:p>
          <a:p>
            <a:pPr algn="ctr">
              <a:lnSpc>
                <a:spcPct val="80000"/>
              </a:lnSpc>
              <a:buFontTx/>
              <a:buNone/>
            </a:pPr>
            <a:r>
              <a:rPr lang="en-US" altLang="en-US">
                <a:effectLst/>
                <a:latin typeface="Calibri" panose="020F0502020204030204" pitchFamily="34" charset="0"/>
                <a:ea typeface="黑体" panose="02010609060101010101" pitchFamily="49" charset="-122"/>
              </a:rPr>
              <a:t>You are my sun, You are my shield.</a:t>
            </a:r>
          </a:p>
          <a:p>
            <a:pPr algn="ctr">
              <a:lnSpc>
                <a:spcPct val="80000"/>
              </a:lnSpc>
              <a:buFontTx/>
              <a:buNone/>
            </a:pPr>
            <a:r>
              <a:rPr lang="en-US" altLang="en-US">
                <a:effectLst/>
                <a:latin typeface="Calibri" panose="020F0502020204030204" pitchFamily="34" charset="0"/>
                <a:ea typeface="黑体" panose="02010609060101010101" pitchFamily="49" charset="-122"/>
              </a:rPr>
              <a:t>You're my everything, all my heart belongs to You.</a:t>
            </a:r>
          </a:p>
          <a:p>
            <a:pPr algn="ctr">
              <a:lnSpc>
                <a:spcPct val="80000"/>
              </a:lnSpc>
              <a:buFontTx/>
              <a:buNone/>
            </a:pPr>
            <a:r>
              <a:rPr lang="en-US" altLang="en-US">
                <a:effectLst/>
                <a:latin typeface="Calibri" panose="020F0502020204030204" pitchFamily="34" charset="0"/>
                <a:ea typeface="黑体" panose="02010609060101010101" pitchFamily="49" charset="-122"/>
              </a:rPr>
              <a:t>I long to be face to face.</a:t>
            </a:r>
            <a:endParaRPr lang="en-US" altLang="zh-CN">
              <a:effectLst/>
              <a:latin typeface="Calibri" panose="020F050202020403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5C8D3FB0-EFCA-4DFF-8DDD-4DDE01768E95}"/>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a:t>
            </a:r>
            <a:r>
              <a:rPr lang="en-US" altLang="zh-TW" sz="3200">
                <a:solidFill>
                  <a:srgbClr val="E6F159"/>
                </a:solidFill>
                <a:latin typeface="Calibri" panose="020F0502020204030204" pitchFamily="34" charset="0"/>
                <a:ea typeface="SimHei" panose="02010609060101010101" pitchFamily="49" charset="-122"/>
              </a:rPr>
              <a:t>You </a:t>
            </a:r>
            <a:r>
              <a:rPr lang="en-US" altLang="zh-CN" sz="3200">
                <a:solidFill>
                  <a:srgbClr val="E6F159"/>
                </a:solidFill>
                <a:latin typeface="Calibri" panose="020F0502020204030204" pitchFamily="34" charset="0"/>
                <a:ea typeface="SimHei" panose="02010609060101010101" pitchFamily="49" charset="-122"/>
              </a:rPr>
              <a:t>(3/7</a:t>
            </a:r>
            <a:r>
              <a:rPr lang="en-US" altLang="zh-CN" sz="3200" dirty="0">
                <a:solidFill>
                  <a:srgbClr val="E6F159"/>
                </a:solidFill>
                <a:latin typeface="Calibri" panose="020F0502020204030204" pitchFamily="34" charset="0"/>
                <a:ea typeface="SimHei" panose="02010609060101010101" pitchFamily="49" charset="-122"/>
              </a:rPr>
              <a:t>)</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17411" name="Rectangle 4">
            <a:extLst>
              <a:ext uri="{FF2B5EF4-FFF2-40B4-BE49-F238E27FC236}">
                <a16:creationId xmlns:a16="http://schemas.microsoft.com/office/drawing/2014/main" xmlns="" id="{3114FD56-C37E-4D2B-A31F-3FD14079491B}"/>
              </a:ext>
            </a:extLst>
          </p:cNvPr>
          <p:cNvSpPr>
            <a:spLocks noGrp="1" noChangeArrowheads="1"/>
          </p:cNvSpPr>
          <p:nvPr>
            <p:ph type="body" idx="1"/>
          </p:nvPr>
        </p:nvSpPr>
        <p:spPr>
          <a:xfrm>
            <a:off x="0" y="1371600"/>
            <a:ext cx="9144000" cy="5181600"/>
          </a:xfrm>
        </p:spPr>
        <p:txBody>
          <a:bodyPr/>
          <a:lstStyle/>
          <a:p>
            <a:pPr algn="ctr">
              <a:lnSpc>
                <a:spcPct val="80000"/>
              </a:lnSpc>
              <a:buFontTx/>
              <a:buNone/>
            </a:pPr>
            <a:r>
              <a:rPr lang="zh-TW" altLang="en-US" sz="4400">
                <a:effectLst/>
              </a:rPr>
              <a:t>    </a:t>
            </a:r>
            <a:r>
              <a:rPr lang="zh-TW" altLang="en-US" sz="4400">
                <a:effectLst/>
                <a:latin typeface="黑体" panose="02010609060101010101" pitchFamily="49" charset="-122"/>
                <a:ea typeface="黑体" panose="02010609060101010101" pitchFamily="49" charset="-122"/>
              </a:rPr>
              <a:t>我要永永遠遠來愛你，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我要永永遠遠渴慕你。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zh-TW" altLang="en-US" sz="4400">
                <a:effectLst/>
                <a:latin typeface="黑体" panose="02010609060101010101" pitchFamily="49" charset="-122"/>
                <a:ea typeface="黑体" panose="02010609060101010101" pitchFamily="49" charset="-122"/>
              </a:rPr>
              <a:t>你是我一切，我心不住思念你，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zh-TW" altLang="en-US" sz="4400">
                <a:effectLst/>
                <a:latin typeface="黑体" panose="02010609060101010101" pitchFamily="49" charset="-122"/>
                <a:ea typeface="黑体" panose="02010609060101010101" pitchFamily="49" charset="-122"/>
              </a:rPr>
              <a:t>只願與你面對面</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Forever I'll love You with my life.</a:t>
            </a: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Forever I'll wait for You, my Lord.</a:t>
            </a: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You're my everything, all my heart belongs to You.</a:t>
            </a: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I long to be face to face.</a:t>
            </a:r>
            <a:endParaRPr lang="en-US" altLang="zh-CN">
              <a:effectLst/>
              <a:latin typeface="Calibri" panose="020F050202020403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59B71078-31E9-4F25-BBD7-2FE6D65931A9}"/>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(4/7)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18435" name="Rectangle 4">
            <a:extLst>
              <a:ext uri="{FF2B5EF4-FFF2-40B4-BE49-F238E27FC236}">
                <a16:creationId xmlns:a16="http://schemas.microsoft.com/office/drawing/2014/main" xmlns="" id="{C423E39D-572D-4294-BCCD-C4E264E4B2A2}"/>
              </a:ext>
            </a:extLst>
          </p:cNvPr>
          <p:cNvSpPr>
            <a:spLocks noGrp="1" noChangeArrowheads="1"/>
          </p:cNvSpPr>
          <p:nvPr>
            <p:ph type="body" idx="1"/>
          </p:nvPr>
        </p:nvSpPr>
        <p:spPr>
          <a:xfrm>
            <a:off x="0" y="1371600"/>
            <a:ext cx="9144000" cy="5181600"/>
          </a:xfrm>
        </p:spPr>
        <p:txBody>
          <a:bodyPr/>
          <a:lstStyle/>
          <a:p>
            <a:pPr algn="ctr">
              <a:lnSpc>
                <a:spcPct val="80000"/>
              </a:lnSpc>
              <a:buFontTx/>
              <a:buNone/>
            </a:pPr>
            <a:r>
              <a:rPr lang="zh-TW" altLang="en-US" sz="4400">
                <a:effectLst/>
              </a:rPr>
              <a:t>    </a:t>
            </a:r>
            <a:r>
              <a:rPr lang="zh-TW" altLang="en-US" sz="4400">
                <a:effectLst/>
                <a:latin typeface="黑体" panose="02010609060101010101" pitchFamily="49" charset="-122"/>
                <a:ea typeface="黑体" panose="02010609060101010101" pitchFamily="49" charset="-122"/>
              </a:rPr>
              <a:t>我要切切尋求你，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乾旱疲乏無水之地。</a:t>
            </a:r>
            <a:r>
              <a:rPr lang="en-US" altLang="zh-CN" sz="4400">
                <a:effectLst/>
                <a:latin typeface="黑体" panose="02010609060101010101" pitchFamily="49" charset="-122"/>
                <a:ea typeface="黑体" panose="02010609060101010101" pitchFamily="49" charset="-122"/>
              </a:rPr>
              <a:t>	</a:t>
            </a:r>
          </a:p>
          <a:p>
            <a:pPr algn="ctr">
              <a:lnSpc>
                <a:spcPct val="80000"/>
              </a:lnSpc>
              <a:buFont typeface="Wingdings" panose="05000000000000000000" pitchFamily="2" charset="2"/>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你是我一切，我心不住思念你，</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zh-TW" sz="4400">
                <a:effectLst/>
                <a:latin typeface="黑体" panose="02010609060101010101" pitchFamily="49" charset="-122"/>
                <a:ea typeface="黑体" panose="02010609060101010101" pitchFamily="49" charset="-122"/>
              </a:rPr>
              <a:t>	</a:t>
            </a:r>
            <a:r>
              <a:rPr lang="zh-TW" altLang="en-US" sz="4400">
                <a:effectLst/>
                <a:latin typeface="黑体" panose="02010609060101010101" pitchFamily="49" charset="-122"/>
                <a:ea typeface="黑体" panose="02010609060101010101" pitchFamily="49" charset="-122"/>
              </a:rPr>
              <a:t>只願與你面對面。</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My heart shall seek after You.</a:t>
            </a:r>
          </a:p>
          <a:p>
            <a:pPr algn="ctr">
              <a:lnSpc>
                <a:spcPct val="80000"/>
              </a:lnSpc>
              <a:buFontTx/>
              <a:buNone/>
            </a:pPr>
            <a:r>
              <a:rPr lang="en-US" altLang="en-US">
                <a:effectLst/>
                <a:latin typeface="Calibri" panose="020F0502020204030204" pitchFamily="34" charset="0"/>
                <a:ea typeface="黑体" panose="02010609060101010101" pitchFamily="49" charset="-122"/>
              </a:rPr>
              <a:t>You are my sun, You are my shield.</a:t>
            </a:r>
          </a:p>
          <a:p>
            <a:pPr algn="ctr">
              <a:lnSpc>
                <a:spcPct val="80000"/>
              </a:lnSpc>
              <a:buFontTx/>
              <a:buNone/>
            </a:pPr>
            <a:r>
              <a:rPr lang="en-US" altLang="en-US">
                <a:effectLst/>
                <a:latin typeface="Calibri" panose="020F0502020204030204" pitchFamily="34" charset="0"/>
                <a:ea typeface="黑体" panose="02010609060101010101" pitchFamily="49" charset="-122"/>
              </a:rPr>
              <a:t>You're my everything, all my heart belongs to You.</a:t>
            </a:r>
          </a:p>
          <a:p>
            <a:pPr algn="ctr">
              <a:lnSpc>
                <a:spcPct val="80000"/>
              </a:lnSpc>
              <a:buFontTx/>
              <a:buNone/>
            </a:pPr>
            <a:r>
              <a:rPr lang="en-US" altLang="en-US">
                <a:effectLst/>
                <a:latin typeface="Calibri" panose="020F0502020204030204" pitchFamily="34" charset="0"/>
                <a:ea typeface="黑体" panose="02010609060101010101" pitchFamily="49" charset="-122"/>
              </a:rPr>
              <a:t>I long to be face to face.</a:t>
            </a:r>
            <a:endParaRPr lang="en-US" altLang="zh-CN">
              <a:effectLst/>
              <a:latin typeface="Calibri" panose="020F050202020403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230EB21C-D95B-4C17-A444-9E6E75220D9D}"/>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(5/7)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3075" name="Rectangle 4">
            <a:extLst>
              <a:ext uri="{FF2B5EF4-FFF2-40B4-BE49-F238E27FC236}">
                <a16:creationId xmlns:a16="http://schemas.microsoft.com/office/drawing/2014/main" xmlns="" id="{56CD592B-7F0C-4D52-BC2E-137CFEA4FBA9}"/>
              </a:ext>
            </a:extLst>
          </p:cNvPr>
          <p:cNvSpPr>
            <a:spLocks noGrp="1" noChangeArrowheads="1"/>
          </p:cNvSpPr>
          <p:nvPr>
            <p:ph type="body" idx="1"/>
          </p:nvPr>
        </p:nvSpPr>
        <p:spPr>
          <a:xfrm>
            <a:off x="0" y="1371600"/>
            <a:ext cx="9144000" cy="5181600"/>
          </a:xfrm>
        </p:spPr>
        <p:txBody>
          <a:bodyPr/>
          <a:lstStyle/>
          <a:p>
            <a:pPr algn="ctr">
              <a:lnSpc>
                <a:spcPct val="80000"/>
              </a:lnSpc>
              <a:buFontTx/>
              <a:buNone/>
              <a:defRPr/>
            </a:pPr>
            <a:r>
              <a:rPr lang="zh-TW" altLang="en-US" sz="4400" dirty="0">
                <a:effectLst/>
              </a:rPr>
              <a:t>    </a:t>
            </a:r>
            <a:r>
              <a:rPr lang="zh-TW" altLang="en-US" sz="4400" dirty="0">
                <a:effectLst/>
                <a:latin typeface="SimHei" panose="02010609060101010101" pitchFamily="49" charset="-122"/>
                <a:ea typeface="SimHei" panose="02010609060101010101" pitchFamily="49" charset="-122"/>
              </a:rPr>
              <a:t>我要永永遠遠來愛你，</a:t>
            </a:r>
            <a:endParaRPr lang="en-US" altLang="zh-TW" sz="4400" dirty="0">
              <a:effectLst/>
              <a:latin typeface="SimHei" panose="02010609060101010101" pitchFamily="49" charset="-122"/>
              <a:ea typeface="SimHei" panose="02010609060101010101" pitchFamily="49" charset="-122"/>
            </a:endParaRPr>
          </a:p>
          <a:p>
            <a:pPr algn="ctr">
              <a:lnSpc>
                <a:spcPct val="80000"/>
              </a:lnSpc>
              <a:buFontTx/>
              <a:buNone/>
              <a:defRPr/>
            </a:pPr>
            <a:r>
              <a:rPr lang="en-US" altLang="zh-TW" sz="4400" dirty="0">
                <a:effectLst/>
                <a:latin typeface="SimHei" panose="02010609060101010101" pitchFamily="49" charset="-122"/>
                <a:ea typeface="SimHei" panose="02010609060101010101" pitchFamily="49" charset="-122"/>
              </a:rPr>
              <a:t>	 </a:t>
            </a:r>
            <a:r>
              <a:rPr lang="zh-TW" altLang="en-US" sz="4400" dirty="0">
                <a:effectLst/>
                <a:latin typeface="SimHei" panose="02010609060101010101" pitchFamily="49" charset="-122"/>
                <a:ea typeface="SimHei" panose="02010609060101010101" pitchFamily="49" charset="-122"/>
              </a:rPr>
              <a:t>我要永永遠遠渴慕你。</a:t>
            </a:r>
            <a:endParaRPr lang="en-US" altLang="zh-TW" sz="4400" dirty="0">
              <a:latin typeface="SimHei" panose="02010609060101010101" pitchFamily="49" charset="-122"/>
              <a:ea typeface="SimHei" panose="02010609060101010101" pitchFamily="49" charset="-122"/>
            </a:endParaRPr>
          </a:p>
          <a:p>
            <a:pPr algn="ctr">
              <a:lnSpc>
                <a:spcPct val="80000"/>
              </a:lnSpc>
              <a:buFontTx/>
              <a:buNone/>
              <a:defRPr/>
            </a:pPr>
            <a:r>
              <a:rPr lang="zh-TW" altLang="en-US" sz="4400" dirty="0">
                <a:effectLst/>
                <a:latin typeface="SimHei" panose="02010609060101010101" pitchFamily="49" charset="-122"/>
                <a:ea typeface="SimHei" panose="02010609060101010101" pitchFamily="49" charset="-122"/>
              </a:rPr>
              <a:t>你是我一切，我心不住思念你，</a:t>
            </a:r>
            <a:endParaRPr lang="en-US" altLang="zh-TW" sz="4400" dirty="0">
              <a:effectLst/>
              <a:latin typeface="SimHei" panose="02010609060101010101" pitchFamily="49" charset="-122"/>
              <a:ea typeface="SimHei" panose="02010609060101010101" pitchFamily="49" charset="-122"/>
            </a:endParaRPr>
          </a:p>
          <a:p>
            <a:pPr algn="ctr">
              <a:lnSpc>
                <a:spcPct val="80000"/>
              </a:lnSpc>
              <a:buFontTx/>
              <a:buNone/>
              <a:defRPr/>
            </a:pPr>
            <a:r>
              <a:rPr lang="zh-TW" altLang="en-US" sz="4400" dirty="0">
                <a:effectLst/>
                <a:latin typeface="SimHei" panose="02010609060101010101" pitchFamily="49" charset="-122"/>
                <a:ea typeface="SimHei" panose="02010609060101010101" pitchFamily="49" charset="-122"/>
              </a:rPr>
              <a:t>只願與你面對面</a:t>
            </a:r>
            <a:endParaRPr lang="en-US" altLang="zh-TW" sz="4400" dirty="0">
              <a:effectLst/>
              <a:latin typeface="SimHei" panose="02010609060101010101" pitchFamily="49" charset="-122"/>
              <a:ea typeface="SimHei" panose="02010609060101010101" pitchFamily="49" charset="-122"/>
            </a:endParaRPr>
          </a:p>
          <a:p>
            <a:pPr algn="ctr">
              <a:lnSpc>
                <a:spcPct val="80000"/>
              </a:lnSpc>
              <a:buFont typeface="Wingdings" panose="05000000000000000000" pitchFamily="2" charset="2"/>
              <a:buNone/>
              <a:defRPr/>
            </a:pPr>
            <a:r>
              <a:rPr lang="en-US" dirty="0">
                <a:effectLst/>
                <a:latin typeface="Calibri" pitchFamily="34" charset="0"/>
                <a:ea typeface="黑体" pitchFamily="2" charset="-122"/>
              </a:rPr>
              <a:t>Forever I'll love You with my life.</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Forever I'll wait for You, my Lord.</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You're my everything, all my heart belongs to You.</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I long to be face to face.</a:t>
            </a:r>
            <a:endParaRPr lang="en-US" altLang="zh-CN" dirty="0">
              <a:effectLst/>
              <a:latin typeface="Calibri" pitchFamily="34" charset="0"/>
              <a:ea typeface="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B66CA36B-228C-4B2B-896A-94253E3981B4}"/>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(6/7)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3075" name="Rectangle 4">
            <a:extLst>
              <a:ext uri="{FF2B5EF4-FFF2-40B4-BE49-F238E27FC236}">
                <a16:creationId xmlns:a16="http://schemas.microsoft.com/office/drawing/2014/main" xmlns="" id="{481E9A0E-61DF-4E24-801A-CF920C0521D7}"/>
              </a:ext>
            </a:extLst>
          </p:cNvPr>
          <p:cNvSpPr>
            <a:spLocks noGrp="1" noChangeArrowheads="1"/>
          </p:cNvSpPr>
          <p:nvPr>
            <p:ph type="body" idx="1"/>
          </p:nvPr>
        </p:nvSpPr>
        <p:spPr>
          <a:xfrm>
            <a:off x="0" y="1371600"/>
            <a:ext cx="9144000" cy="5181600"/>
          </a:xfrm>
        </p:spPr>
        <p:txBody>
          <a:bodyPr/>
          <a:lstStyle/>
          <a:p>
            <a:pPr algn="ctr">
              <a:lnSpc>
                <a:spcPct val="80000"/>
              </a:lnSpc>
              <a:buFontTx/>
              <a:buNone/>
              <a:defRPr/>
            </a:pPr>
            <a:r>
              <a:rPr lang="zh-TW" altLang="en-US" sz="4400" dirty="0">
                <a:effectLst/>
              </a:rPr>
              <a:t>    </a:t>
            </a:r>
            <a:r>
              <a:rPr lang="zh-TW" altLang="en-US" sz="4400" dirty="0">
                <a:effectLst/>
                <a:latin typeface="SimHei" panose="02010609060101010101" pitchFamily="49" charset="-122"/>
                <a:ea typeface="SimHei" panose="02010609060101010101" pitchFamily="49" charset="-122"/>
              </a:rPr>
              <a:t>我要永永遠遠來愛你，</a:t>
            </a:r>
            <a:endParaRPr lang="en-US" altLang="zh-TW" sz="4400" dirty="0">
              <a:effectLst/>
              <a:latin typeface="SimHei" panose="02010609060101010101" pitchFamily="49" charset="-122"/>
              <a:ea typeface="SimHei" panose="02010609060101010101" pitchFamily="49" charset="-122"/>
            </a:endParaRPr>
          </a:p>
          <a:p>
            <a:pPr algn="ctr">
              <a:lnSpc>
                <a:spcPct val="80000"/>
              </a:lnSpc>
              <a:buFontTx/>
              <a:buNone/>
              <a:defRPr/>
            </a:pPr>
            <a:r>
              <a:rPr lang="en-US" altLang="zh-TW" sz="4400" dirty="0">
                <a:effectLst/>
                <a:latin typeface="SimHei" panose="02010609060101010101" pitchFamily="49" charset="-122"/>
                <a:ea typeface="SimHei" panose="02010609060101010101" pitchFamily="49" charset="-122"/>
              </a:rPr>
              <a:t>	 </a:t>
            </a:r>
            <a:r>
              <a:rPr lang="zh-TW" altLang="en-US" sz="4400" dirty="0">
                <a:effectLst/>
                <a:latin typeface="SimHei" panose="02010609060101010101" pitchFamily="49" charset="-122"/>
                <a:ea typeface="SimHei" panose="02010609060101010101" pitchFamily="49" charset="-122"/>
              </a:rPr>
              <a:t>我要永永遠遠渴慕你。</a:t>
            </a:r>
            <a:endParaRPr lang="en-US" altLang="zh-TW" sz="4400" dirty="0">
              <a:latin typeface="SimHei" panose="02010609060101010101" pitchFamily="49" charset="-122"/>
              <a:ea typeface="SimHei" panose="02010609060101010101" pitchFamily="49" charset="-122"/>
            </a:endParaRPr>
          </a:p>
          <a:p>
            <a:pPr algn="ctr">
              <a:lnSpc>
                <a:spcPct val="80000"/>
              </a:lnSpc>
              <a:buFontTx/>
              <a:buNone/>
              <a:defRPr/>
            </a:pPr>
            <a:r>
              <a:rPr lang="zh-TW" altLang="en-US" sz="4400" dirty="0">
                <a:effectLst/>
                <a:latin typeface="SimHei" panose="02010609060101010101" pitchFamily="49" charset="-122"/>
                <a:ea typeface="SimHei" panose="02010609060101010101" pitchFamily="49" charset="-122"/>
              </a:rPr>
              <a:t>你是我一切，我心不住思念你，</a:t>
            </a:r>
            <a:endParaRPr lang="en-US" altLang="zh-TW" sz="4400" dirty="0">
              <a:effectLst/>
              <a:latin typeface="SimHei" panose="02010609060101010101" pitchFamily="49" charset="-122"/>
              <a:ea typeface="SimHei" panose="02010609060101010101" pitchFamily="49" charset="-122"/>
            </a:endParaRPr>
          </a:p>
          <a:p>
            <a:pPr algn="ctr">
              <a:lnSpc>
                <a:spcPct val="80000"/>
              </a:lnSpc>
              <a:buFontTx/>
              <a:buNone/>
              <a:defRPr/>
            </a:pPr>
            <a:r>
              <a:rPr lang="zh-TW" altLang="en-US" sz="4400" dirty="0">
                <a:effectLst/>
                <a:latin typeface="SimHei" panose="02010609060101010101" pitchFamily="49" charset="-122"/>
                <a:ea typeface="SimHei" panose="02010609060101010101" pitchFamily="49" charset="-122"/>
              </a:rPr>
              <a:t>只願與你面對面</a:t>
            </a:r>
            <a:endParaRPr lang="en-US" altLang="zh-TW" sz="4400" dirty="0">
              <a:effectLst/>
              <a:latin typeface="SimHei" panose="02010609060101010101" pitchFamily="49" charset="-122"/>
              <a:ea typeface="SimHei" panose="02010609060101010101" pitchFamily="49" charset="-122"/>
            </a:endParaRPr>
          </a:p>
          <a:p>
            <a:pPr algn="ctr">
              <a:lnSpc>
                <a:spcPct val="80000"/>
              </a:lnSpc>
              <a:buFont typeface="Wingdings" panose="05000000000000000000" pitchFamily="2" charset="2"/>
              <a:buNone/>
              <a:defRPr/>
            </a:pPr>
            <a:r>
              <a:rPr lang="en-US" dirty="0">
                <a:effectLst/>
                <a:latin typeface="Calibri" pitchFamily="34" charset="0"/>
                <a:ea typeface="黑体" pitchFamily="2" charset="-122"/>
              </a:rPr>
              <a:t>Forever I'll love You with my life.</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Forever I'll wait for You, my Lord.</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You're my everything, all my heart belongs to You.</a:t>
            </a:r>
          </a:p>
          <a:p>
            <a:pPr algn="ctr">
              <a:lnSpc>
                <a:spcPct val="80000"/>
              </a:lnSpc>
              <a:buFont typeface="Wingdings" panose="05000000000000000000" pitchFamily="2" charset="2"/>
              <a:buNone/>
              <a:defRPr/>
            </a:pPr>
            <a:r>
              <a:rPr lang="en-US" dirty="0">
                <a:effectLst/>
                <a:latin typeface="Calibri" pitchFamily="34" charset="0"/>
                <a:ea typeface="黑体" pitchFamily="2" charset="-122"/>
              </a:rPr>
              <a:t>I long to be face to face.</a:t>
            </a:r>
            <a:endParaRPr lang="en-US" altLang="zh-CN" dirty="0">
              <a:effectLst/>
              <a:latin typeface="Calibri" pitchFamily="34" charset="0"/>
              <a:ea typeface="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3F1D35C5-57E6-4B44-AC6A-ACC2C5286D70}"/>
              </a:ext>
            </a:extLst>
          </p:cNvPr>
          <p:cNvSpPr>
            <a:spLocks noGrp="1" noChangeArrowheads="1"/>
          </p:cNvSpPr>
          <p:nvPr>
            <p:ph type="title"/>
          </p:nvPr>
        </p:nvSpPr>
        <p:spPr>
          <a:xfrm>
            <a:off x="457200" y="17463"/>
            <a:ext cx="8229600" cy="1143000"/>
          </a:xfrm>
        </p:spPr>
        <p:txBody>
          <a:bodyPr/>
          <a:lstStyle/>
          <a:p>
            <a:pPr>
              <a:defRPr/>
            </a:pPr>
            <a:r>
              <a:rPr lang="zh-CN" altLang="en-US" sz="3800" dirty="0">
                <a:solidFill>
                  <a:srgbClr val="E6F159"/>
                </a:solidFill>
                <a:latin typeface="SimHei" panose="02010609060101010101" pitchFamily="49" charset="-122"/>
                <a:ea typeface="SimHei" panose="02010609060101010101" pitchFamily="49" charset="-122"/>
              </a:rPr>
              <a:t>我心切切渴慕你</a:t>
            </a:r>
            <a:r>
              <a:rPr lang="en-US" altLang="zh-TW" dirty="0">
                <a:solidFill>
                  <a:srgbClr val="E6F159"/>
                </a:solidFill>
                <a:effectLst>
                  <a:outerShdw blurRad="38100" dist="38100" dir="2700000" algn="tl">
                    <a:srgbClr val="000000">
                      <a:alpha val="43137"/>
                    </a:srgbClr>
                  </a:outerShdw>
                </a:effectLst>
                <a:latin typeface="+mj-ea"/>
              </a:rPr>
              <a:t/>
            </a:r>
            <a:br>
              <a:rPr lang="en-US" altLang="zh-TW" dirty="0">
                <a:solidFill>
                  <a:srgbClr val="E6F159"/>
                </a:solidFill>
                <a:effectLst>
                  <a:outerShdw blurRad="38100" dist="38100" dir="2700000" algn="tl">
                    <a:srgbClr val="000000">
                      <a:alpha val="43137"/>
                    </a:srgbClr>
                  </a:outerShdw>
                </a:effectLst>
                <a:latin typeface="+mj-ea"/>
              </a:rPr>
            </a:br>
            <a:r>
              <a:rPr lang="en-US" altLang="zh-TW" sz="3200" dirty="0">
                <a:solidFill>
                  <a:srgbClr val="E6F159"/>
                </a:solidFill>
                <a:latin typeface="Calibri" panose="020F0502020204030204" pitchFamily="34" charset="0"/>
                <a:ea typeface="SimHei" panose="02010609060101010101" pitchFamily="49" charset="-122"/>
              </a:rPr>
              <a:t>My Heart Shall Long for You </a:t>
            </a:r>
            <a:r>
              <a:rPr lang="en-US" altLang="zh-CN" sz="3200" dirty="0">
                <a:solidFill>
                  <a:srgbClr val="E6F159"/>
                </a:solidFill>
                <a:latin typeface="Calibri" panose="020F0502020204030204" pitchFamily="34" charset="0"/>
                <a:ea typeface="SimHei" panose="02010609060101010101" pitchFamily="49" charset="-122"/>
              </a:rPr>
              <a:t>(7/7)</a:t>
            </a:r>
            <a:endParaRPr lang="zh-CN" altLang="en-US" sz="3200" dirty="0">
              <a:solidFill>
                <a:srgbClr val="E6F159"/>
              </a:solidFill>
              <a:latin typeface="Calibri" panose="020F0502020204030204" pitchFamily="34" charset="0"/>
              <a:ea typeface="SimHei" panose="02010609060101010101" pitchFamily="49" charset="-122"/>
            </a:endParaRPr>
          </a:p>
        </p:txBody>
      </p:sp>
      <p:sp>
        <p:nvSpPr>
          <p:cNvPr id="21507" name="Rectangle 4">
            <a:extLst>
              <a:ext uri="{FF2B5EF4-FFF2-40B4-BE49-F238E27FC236}">
                <a16:creationId xmlns:a16="http://schemas.microsoft.com/office/drawing/2014/main" xmlns="" id="{EA273C5F-3381-4610-ADE8-CE093533C714}"/>
              </a:ext>
            </a:extLst>
          </p:cNvPr>
          <p:cNvSpPr>
            <a:spLocks noGrp="1" noChangeArrowheads="1"/>
          </p:cNvSpPr>
          <p:nvPr>
            <p:ph type="body" idx="1"/>
          </p:nvPr>
        </p:nvSpPr>
        <p:spPr>
          <a:xfrm>
            <a:off x="0" y="1371600"/>
            <a:ext cx="9144000" cy="5181600"/>
          </a:xfrm>
        </p:spPr>
        <p:txBody>
          <a:bodyPr/>
          <a:lstStyle/>
          <a:p>
            <a:pPr algn="ctr">
              <a:lnSpc>
                <a:spcPct val="80000"/>
              </a:lnSpc>
              <a:buFontTx/>
              <a:buNone/>
            </a:pPr>
            <a:r>
              <a:rPr lang="en-US" altLang="zh-TW" sz="4400">
                <a:effectLst/>
              </a:rPr>
              <a:t>	</a:t>
            </a:r>
            <a:r>
              <a:rPr lang="zh-TW" altLang="en-US" sz="4400">
                <a:effectLst/>
                <a:latin typeface="黑体" panose="02010609060101010101" pitchFamily="49" charset="-122"/>
                <a:ea typeface="黑体" panose="02010609060101010101" pitchFamily="49" charset="-122"/>
              </a:rPr>
              <a:t>你的愛最美，我心不住思念你，</a:t>
            </a:r>
            <a:endParaRPr lang="en-US" altLang="zh-TW" sz="4400">
              <a:effectLst/>
              <a:latin typeface="黑体" panose="02010609060101010101" pitchFamily="49" charset="-122"/>
              <a:ea typeface="黑体" panose="02010609060101010101" pitchFamily="49" charset="-122"/>
            </a:endParaRPr>
          </a:p>
          <a:p>
            <a:pPr algn="ctr">
              <a:lnSpc>
                <a:spcPct val="80000"/>
              </a:lnSpc>
              <a:buFontTx/>
              <a:buNone/>
            </a:pPr>
            <a:r>
              <a:rPr lang="zh-TW" altLang="en-US" sz="4400">
                <a:effectLst/>
                <a:latin typeface="黑体" panose="02010609060101010101" pitchFamily="49" charset="-122"/>
                <a:ea typeface="黑体" panose="02010609060101010101" pitchFamily="49" charset="-122"/>
              </a:rPr>
              <a:t>只願與你面對面。</a:t>
            </a:r>
            <a:endParaRPr lang="en-US" altLang="zh-TW" sz="4400">
              <a:effectLst/>
              <a:latin typeface="黑体" panose="02010609060101010101" pitchFamily="49" charset="-122"/>
              <a:ea typeface="黑体" panose="02010609060101010101" pitchFamily="49" charset="-122"/>
            </a:endParaRP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You are beautiful, all my heart belongs to You.</a:t>
            </a:r>
          </a:p>
          <a:p>
            <a:pPr algn="ctr">
              <a:lnSpc>
                <a:spcPct val="80000"/>
              </a:lnSpc>
              <a:buFont typeface="Wingdings" panose="05000000000000000000" pitchFamily="2" charset="2"/>
              <a:buNone/>
            </a:pPr>
            <a:r>
              <a:rPr lang="en-US" altLang="en-US">
                <a:effectLst/>
                <a:latin typeface="Calibri" panose="020F0502020204030204" pitchFamily="34" charset="0"/>
                <a:ea typeface="黑体" panose="02010609060101010101" pitchFamily="49" charset="-122"/>
              </a:rPr>
              <a:t>I long to be face to face.</a:t>
            </a:r>
            <a:endParaRPr lang="en-US" altLang="zh-CN">
              <a:effectLst/>
              <a:latin typeface="Calibri" panose="020F0502020204030204" pitchFamily="34" charset="0"/>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01BEC39C-21AA-445A-B3A5-91711B7228F0}"/>
              </a:ext>
            </a:extLst>
          </p:cNvPr>
          <p:cNvSpPr>
            <a:spLocks noGrp="1"/>
          </p:cNvSpPr>
          <p:nvPr>
            <p:ph type="title"/>
          </p:nvPr>
        </p:nvSpPr>
        <p:spPr/>
        <p:txBody>
          <a:bodyPr/>
          <a:lstStyle/>
          <a:p>
            <a:pPr>
              <a:defRPr/>
            </a:pPr>
            <a:endParaRPr lang="en-US" altLang="en-US"/>
          </a:p>
        </p:txBody>
      </p:sp>
      <p:sp>
        <p:nvSpPr>
          <p:cNvPr id="6147" name="Content Placeholder 2">
            <a:extLst>
              <a:ext uri="{FF2B5EF4-FFF2-40B4-BE49-F238E27FC236}">
                <a16:creationId xmlns:a16="http://schemas.microsoft.com/office/drawing/2014/main" xmlns="" id="{571F13DE-1E15-47A4-AD62-73CCB095AA88}"/>
              </a:ext>
            </a:extLst>
          </p:cNvPr>
          <p:cNvSpPr>
            <a:spLocks noGrp="1"/>
          </p:cNvSpPr>
          <p:nvPr>
            <p:ph idx="1"/>
          </p:nvPr>
        </p:nvSpPr>
        <p:spPr/>
        <p:txBody>
          <a:bodyPr/>
          <a:lstStyle/>
          <a:p>
            <a:pPr>
              <a:defRPr/>
            </a:pPr>
            <a:endParaRPr lang="en-US" altLang="en-US"/>
          </a:p>
        </p:txBody>
      </p:sp>
      <p:pic>
        <p:nvPicPr>
          <p:cNvPr id="22532" name="Picture 4" descr="http://daytonafaith.com/wp-content/uploads/2014/08/prayer-yellow-and-black_wide_t2.jpg">
            <a:extLst>
              <a:ext uri="{FF2B5EF4-FFF2-40B4-BE49-F238E27FC236}">
                <a16:creationId xmlns:a16="http://schemas.microsoft.com/office/drawing/2014/main" xmlns="" id="{146887FE-F648-4498-A2D4-A74B9A2B9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151096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a:extLst>
              <a:ext uri="{FF2B5EF4-FFF2-40B4-BE49-F238E27FC236}">
                <a16:creationId xmlns:a16="http://schemas.microsoft.com/office/drawing/2014/main" xmlns="" id="{ECDAA2B2-4400-4A1B-AB3A-C6FC4434867F}"/>
              </a:ext>
            </a:extLst>
          </p:cNvPr>
          <p:cNvSpPr txBox="1">
            <a:spLocks noChangeArrowheads="1"/>
          </p:cNvSpPr>
          <p:nvPr/>
        </p:nvSpPr>
        <p:spPr bwMode="auto">
          <a:xfrm>
            <a:off x="5867400" y="5675313"/>
            <a:ext cx="3236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spcBef>
                <a:spcPct val="0"/>
              </a:spcBef>
              <a:buClrTx/>
              <a:buSzTx/>
              <a:buFontTx/>
              <a:buNone/>
            </a:pPr>
            <a:r>
              <a:rPr lang="en-US" altLang="en-US">
                <a:latin typeface="Arial" panose="020B0604020202020204" pitchFamily="34" charset="0"/>
              </a:rPr>
              <a:t>Please stand up!</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約翰一書 </a:t>
            </a:r>
            <a:r>
              <a:rPr lang="en-US" altLang="zh-CN" sz="3200" b="1" u="sng" dirty="0">
                <a:solidFill>
                  <a:schemeClr val="bg1"/>
                </a:solidFill>
                <a:ea typeface="微软雅黑" panose="020B0503020204020204" pitchFamily="34" charset="-122"/>
              </a:rPr>
              <a:t>1 John 1:1-10】</a:t>
            </a:r>
          </a:p>
          <a:p>
            <a:pPr algn="l">
              <a:lnSpc>
                <a:spcPct val="112000"/>
              </a:lnSpc>
            </a:pPr>
            <a:r>
              <a:rPr lang="en-US" altLang="zh-CN" sz="3200" b="1" dirty="0">
                <a:solidFill>
                  <a:srgbClr val="FFFF00"/>
                </a:solidFill>
                <a:ea typeface="微软雅黑" panose="020B0503020204020204" pitchFamily="34" charset="-122"/>
              </a:rPr>
              <a:t>3 </a:t>
            </a:r>
            <a:r>
              <a:rPr lang="zh-CN" altLang="en-US" sz="3200" b="1" dirty="0">
                <a:solidFill>
                  <a:srgbClr val="FFFF00"/>
                </a:solidFill>
                <a:ea typeface="微软雅黑" panose="020B0503020204020204" pitchFamily="34" charset="-122"/>
              </a:rPr>
              <a:t>我們將所看見、所聽見的傳給你們，使你們與我們相交。我們乃是與父幷祂兒子耶穌基督相交的。</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that which we have seen and heard we declare to you, that you also may have fellowship with us; and truly our fellowship is with the Father and with His Son Jesus Christ.</a:t>
            </a:r>
          </a:p>
          <a:p>
            <a:pPr algn="l">
              <a:lnSpc>
                <a:spcPct val="112000"/>
              </a:lnSpc>
            </a:pPr>
            <a:r>
              <a:rPr lang="en-US" altLang="zh-CN" sz="3200" b="1" dirty="0">
                <a:solidFill>
                  <a:srgbClr val="FFFF00"/>
                </a:solidFill>
                <a:ea typeface="微软雅黑" panose="020B0503020204020204" pitchFamily="34" charset="-122"/>
              </a:rPr>
              <a:t>4 </a:t>
            </a:r>
            <a:r>
              <a:rPr lang="zh-CN" altLang="en-US" sz="3200" b="1" dirty="0">
                <a:solidFill>
                  <a:srgbClr val="FFFF00"/>
                </a:solidFill>
                <a:ea typeface="微软雅黑" panose="020B0503020204020204" pitchFamily="34" charset="-122"/>
              </a:rPr>
              <a:t>我們將這些話寫給你們，使你們（有古卷作“我們”）的喜樂充足。</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And these things we write to you that your joy may be full.</a:t>
            </a:r>
          </a:p>
        </p:txBody>
      </p:sp>
    </p:spTree>
    <p:extLst>
      <p:ext uri="{BB962C8B-B14F-4D97-AF65-F5344CB8AC3E}">
        <p14:creationId xmlns:p14="http://schemas.microsoft.com/office/powerpoint/2010/main" val="37364326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xmlns="" id="{A8F895A9-5CC6-45FF-9AF8-91CE7E61096C}"/>
              </a:ext>
            </a:extLst>
          </p:cNvPr>
          <p:cNvSpPr>
            <a:spLocks noGrp="1" noChangeArrowheads="1"/>
          </p:cNvSpPr>
          <p:nvPr>
            <p:ph type="body" idx="1"/>
          </p:nvPr>
        </p:nvSpPr>
        <p:spPr/>
        <p:txBody>
          <a:bodyPr/>
          <a:lstStyle/>
          <a:p>
            <a:pPr eaLnBrk="1" hangingPunct="1"/>
            <a:r>
              <a:rPr lang="zh-TW" altLang="en-US" sz="4000"/>
              <a:t>感謝祢的十字架</a:t>
            </a:r>
            <a:endParaRPr lang="en-US" altLang="zh-TW" sz="4000"/>
          </a:p>
          <a:p>
            <a:pPr eaLnBrk="1" hangingPunct="1"/>
            <a:r>
              <a:rPr lang="zh-TW" altLang="en-US" sz="4000"/>
              <a:t>感謝祢付上代價</a:t>
            </a:r>
            <a:endParaRPr lang="en-US" altLang="zh-TW" sz="4000"/>
          </a:p>
          <a:p>
            <a:pPr eaLnBrk="1" hangingPunct="1"/>
            <a:r>
              <a:rPr lang="zh-TW" altLang="en-US" sz="4000"/>
              <a:t>擔當我罪和羞愧</a:t>
            </a:r>
            <a:br>
              <a:rPr lang="zh-TW" altLang="en-US" sz="4000"/>
            </a:br>
            <a:r>
              <a:rPr lang="zh-TW" altLang="en-US" sz="4000"/>
              <a:t>使我完全　賜下奇妙恩典</a:t>
            </a:r>
            <a:br>
              <a:rPr lang="zh-TW" altLang="en-US" sz="4000"/>
            </a:br>
            <a:r>
              <a:rPr lang="en-US" altLang="en-US" sz="3200">
                <a:latin typeface="Calibri" panose="020F0502020204030204" pitchFamily="34" charset="0"/>
              </a:rPr>
              <a:t>Thank you for the cross, Lord</a:t>
            </a:r>
            <a:br>
              <a:rPr lang="en-US" altLang="en-US" sz="3200">
                <a:latin typeface="Calibri" panose="020F0502020204030204" pitchFamily="34" charset="0"/>
              </a:rPr>
            </a:br>
            <a:r>
              <a:rPr lang="en-US" altLang="en-US" sz="3200">
                <a:latin typeface="Calibri" panose="020F0502020204030204" pitchFamily="34" charset="0"/>
              </a:rPr>
              <a:t>Thank you for the price You paid</a:t>
            </a:r>
            <a:br>
              <a:rPr lang="en-US" altLang="en-US" sz="3200">
                <a:latin typeface="Calibri" panose="020F0502020204030204" pitchFamily="34" charset="0"/>
              </a:rPr>
            </a:br>
            <a:r>
              <a:rPr lang="en-US" altLang="en-US" sz="3200">
                <a:latin typeface="Calibri" panose="020F0502020204030204" pitchFamily="34" charset="0"/>
              </a:rPr>
              <a:t>Bearing all my sin and shame</a:t>
            </a:r>
            <a:br>
              <a:rPr lang="en-US" altLang="en-US" sz="3200">
                <a:latin typeface="Calibri" panose="020F0502020204030204" pitchFamily="34" charset="0"/>
              </a:rPr>
            </a:br>
            <a:r>
              <a:rPr lang="en-US" altLang="en-US" sz="3200">
                <a:latin typeface="Calibri" panose="020F0502020204030204" pitchFamily="34" charset="0"/>
              </a:rPr>
              <a:t>In love You came</a:t>
            </a:r>
            <a:br>
              <a:rPr lang="en-US" altLang="en-US" sz="3200">
                <a:latin typeface="Calibri" panose="020F0502020204030204" pitchFamily="34" charset="0"/>
              </a:rPr>
            </a:br>
            <a:r>
              <a:rPr lang="en-US" altLang="en-US" sz="3200">
                <a:latin typeface="Calibri" panose="020F0502020204030204" pitchFamily="34" charset="0"/>
              </a:rPr>
              <a:t>And gave amazing grace</a:t>
            </a:r>
            <a:endParaRPr lang="zh-TW" altLang="en-US" sz="4000">
              <a:latin typeface="Calibri" panose="020F0502020204030204" pitchFamily="34" charset="0"/>
            </a:endParaRPr>
          </a:p>
        </p:txBody>
      </p:sp>
      <p:sp>
        <p:nvSpPr>
          <p:cNvPr id="3" name="Rectangle 2">
            <a:extLst>
              <a:ext uri="{FF2B5EF4-FFF2-40B4-BE49-F238E27FC236}">
                <a16:creationId xmlns:a16="http://schemas.microsoft.com/office/drawing/2014/main" xmlns="" id="{B52517B9-92AB-4015-B8BF-0ACB2D40D335}"/>
              </a:ext>
            </a:extLst>
          </p:cNvPr>
          <p:cNvSpPr/>
          <p:nvPr/>
        </p:nvSpPr>
        <p:spPr>
          <a:xfrm>
            <a:off x="1671638" y="0"/>
            <a:ext cx="6173787" cy="708025"/>
          </a:xfrm>
          <a:prstGeom prst="rect">
            <a:avLst/>
          </a:prstGeom>
        </p:spPr>
        <p:txBody>
          <a:bodyPr wrap="none">
            <a:spAutoFit/>
          </a:bodyPr>
          <a:lstStyle/>
          <a:p>
            <a:pPr defTabSz="457200" eaLnBrk="1" hangingPunct="1">
              <a:defRPr/>
            </a:pPr>
            <a:r>
              <a:rPr kumimoji="1" lang="zh-CN" altLang="en-US" sz="4000" dirty="0">
                <a:solidFill>
                  <a:srgbClr val="FFFF00"/>
                </a:solidFill>
                <a:latin typeface="DFYuanMedium-B5"/>
                <a:ea typeface="+mn-ea"/>
              </a:rPr>
              <a:t>神羔羊配得 </a:t>
            </a:r>
            <a:r>
              <a:rPr kumimoji="1" lang="en-US" altLang="zh-CN" sz="3200" dirty="0">
                <a:solidFill>
                  <a:srgbClr val="FFFF00"/>
                </a:solidFill>
                <a:latin typeface="Calibri" panose="020F0502020204030204" pitchFamily="34" charset="0"/>
                <a:ea typeface="+mn-ea"/>
              </a:rPr>
              <a:t>Worthy is the lamb</a:t>
            </a:r>
            <a:endParaRPr kumimoji="1" lang="en-US" sz="3200" dirty="0">
              <a:solidFill>
                <a:srgbClr val="FFFF00"/>
              </a:solidFill>
              <a:latin typeface="Calibri" panose="020F050202020403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F61EB458-EB14-4EB1-A986-89354F1E6CE6}"/>
              </a:ext>
            </a:extLst>
          </p:cNvPr>
          <p:cNvSpPr>
            <a:spLocks noGrp="1" noChangeArrowheads="1"/>
          </p:cNvSpPr>
          <p:nvPr>
            <p:ph type="body" idx="1"/>
          </p:nvPr>
        </p:nvSpPr>
        <p:spPr>
          <a:xfrm>
            <a:off x="228600" y="238125"/>
            <a:ext cx="8610600" cy="6096000"/>
          </a:xfrm>
        </p:spPr>
        <p:txBody>
          <a:bodyPr/>
          <a:lstStyle/>
          <a:p>
            <a:pPr eaLnBrk="1" hangingPunct="1"/>
            <a:r>
              <a:rPr lang="zh-TW" altLang="en-US" sz="4000"/>
              <a:t>感謝祢無比大愛</a:t>
            </a:r>
            <a:br>
              <a:rPr lang="zh-TW" altLang="en-US" sz="4000"/>
            </a:br>
            <a:r>
              <a:rPr lang="zh-TW" altLang="en-US" sz="4000"/>
              <a:t>感謝祢釘痕雙手</a:t>
            </a:r>
            <a:br>
              <a:rPr lang="zh-TW" altLang="en-US" sz="4000"/>
            </a:br>
            <a:r>
              <a:rPr lang="zh-TW" altLang="en-US" sz="4000"/>
              <a:t>寶血洗淨我污穢</a:t>
            </a:r>
            <a:br>
              <a:rPr lang="zh-TW" altLang="en-US" sz="4000"/>
            </a:br>
            <a:r>
              <a:rPr lang="zh-TW" altLang="en-US" sz="4000"/>
              <a:t>使我了解　祢完全包容赦免</a:t>
            </a:r>
            <a:br>
              <a:rPr lang="zh-TW" altLang="en-US" sz="4000"/>
            </a:br>
            <a:r>
              <a:rPr lang="en-US" altLang="en-US" sz="3200">
                <a:latin typeface="Calibri" panose="020F0502020204030204" pitchFamily="34" charset="0"/>
              </a:rPr>
              <a:t>Thank you for this love, Lord</a:t>
            </a:r>
            <a:br>
              <a:rPr lang="en-US" altLang="en-US" sz="3200">
                <a:latin typeface="Calibri" panose="020F0502020204030204" pitchFamily="34" charset="0"/>
              </a:rPr>
            </a:br>
            <a:r>
              <a:rPr lang="en-US" altLang="en-US" sz="3200">
                <a:latin typeface="Calibri" panose="020F0502020204030204" pitchFamily="34" charset="0"/>
              </a:rPr>
              <a:t>Thank you for the nail pierced hands</a:t>
            </a:r>
            <a:br>
              <a:rPr lang="en-US" altLang="en-US" sz="3200">
                <a:latin typeface="Calibri" panose="020F0502020204030204" pitchFamily="34" charset="0"/>
              </a:rPr>
            </a:br>
            <a:r>
              <a:rPr lang="en-US" altLang="en-US" sz="3200">
                <a:latin typeface="Calibri" panose="020F0502020204030204" pitchFamily="34" charset="0"/>
              </a:rPr>
              <a:t>Washed me in Your cleansing flow</a:t>
            </a:r>
            <a:br>
              <a:rPr lang="en-US" altLang="en-US" sz="3200">
                <a:latin typeface="Calibri" panose="020F0502020204030204" pitchFamily="34" charset="0"/>
              </a:rPr>
            </a:br>
            <a:r>
              <a:rPr lang="en-US" altLang="en-US" sz="3200">
                <a:latin typeface="Calibri" panose="020F0502020204030204" pitchFamily="34" charset="0"/>
              </a:rPr>
              <a:t>Now all I know</a:t>
            </a:r>
            <a:br>
              <a:rPr lang="en-US" altLang="en-US" sz="3200">
                <a:latin typeface="Calibri" panose="020F0502020204030204" pitchFamily="34" charset="0"/>
              </a:rPr>
            </a:br>
            <a:r>
              <a:rPr lang="en-US" altLang="en-US" sz="3200">
                <a:latin typeface="Calibri" panose="020F0502020204030204" pitchFamily="34" charset="0"/>
              </a:rPr>
              <a:t>Your forgiveness and embrace</a:t>
            </a:r>
            <a:endParaRPr lang="zh-TW" altLang="en-US" sz="40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E84C5256-9F6C-4B2C-9941-E4E974833092}"/>
              </a:ext>
            </a:extLst>
          </p:cNvPr>
          <p:cNvSpPr>
            <a:spLocks noGrp="1" noChangeArrowheads="1"/>
          </p:cNvSpPr>
          <p:nvPr>
            <p:ph type="body" idx="1"/>
          </p:nvPr>
        </p:nvSpPr>
        <p:spPr>
          <a:xfrm>
            <a:off x="228600" y="238125"/>
            <a:ext cx="8610600" cy="6096000"/>
          </a:xfrm>
        </p:spPr>
        <p:txBody>
          <a:bodyPr/>
          <a:lstStyle/>
          <a:p>
            <a:pPr eaLnBrk="1" hangingPunct="1"/>
            <a:r>
              <a:rPr lang="zh-TW" altLang="en-US" sz="4000"/>
              <a:t>神羔羊配得　坐在寶座上</a:t>
            </a:r>
            <a:br>
              <a:rPr lang="zh-TW" altLang="en-US" sz="4000"/>
            </a:br>
            <a:r>
              <a:rPr lang="zh-TW" altLang="en-US" sz="4000"/>
              <a:t>頭帶著尊貴冠冕</a:t>
            </a:r>
            <a:endParaRPr lang="en-US" altLang="zh-TW" sz="4000"/>
          </a:p>
          <a:p>
            <a:pPr eaLnBrk="1" hangingPunct="1"/>
            <a:r>
              <a:rPr lang="zh-TW" altLang="en-US" sz="4000"/>
              <a:t>祢做王到永遠 </a:t>
            </a:r>
            <a:br>
              <a:rPr lang="zh-TW" altLang="en-US" sz="4000"/>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Seated on the throne</a:t>
            </a:r>
            <a:br>
              <a:rPr lang="en-US" altLang="en-US" sz="3200">
                <a:latin typeface="Calibri" panose="020F0502020204030204" pitchFamily="34" charset="0"/>
              </a:rPr>
            </a:br>
            <a:r>
              <a:rPr lang="en-US" altLang="en-US" sz="3200">
                <a:latin typeface="Calibri" panose="020F0502020204030204" pitchFamily="34" charset="0"/>
              </a:rPr>
              <a:t>Crown You now with many crowns</a:t>
            </a:r>
            <a:br>
              <a:rPr lang="en-US" altLang="en-US" sz="3200">
                <a:latin typeface="Calibri" panose="020F0502020204030204" pitchFamily="34" charset="0"/>
              </a:rPr>
            </a:br>
            <a:r>
              <a:rPr lang="en-US" altLang="en-US" sz="3200">
                <a:latin typeface="Calibri" panose="020F0502020204030204" pitchFamily="34" charset="0"/>
              </a:rPr>
              <a:t>You reign victorious</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xmlns="" id="{2D255915-57D1-4A87-A82B-29A6E219C120}"/>
              </a:ext>
            </a:extLst>
          </p:cNvPr>
          <p:cNvSpPr>
            <a:spLocks noGrp="1" noChangeArrowheads="1"/>
          </p:cNvSpPr>
          <p:nvPr>
            <p:ph type="body" idx="1"/>
          </p:nvPr>
        </p:nvSpPr>
        <p:spPr>
          <a:xfrm>
            <a:off x="228600" y="238125"/>
            <a:ext cx="8610600" cy="6096000"/>
          </a:xfrm>
        </p:spPr>
        <p:txBody>
          <a:bodyPr/>
          <a:lstStyle/>
          <a:p>
            <a:pPr eaLnBrk="1" hangingPunct="1"/>
            <a:r>
              <a:rPr lang="zh-TW" altLang="en-US" sz="4000"/>
              <a:t>來尊崇讚美  耶穌神兒子</a:t>
            </a:r>
            <a:br>
              <a:rPr lang="zh-TW" altLang="en-US" sz="4000"/>
            </a:br>
            <a:r>
              <a:rPr lang="zh-TW" altLang="en-US" sz="4000"/>
              <a:t>從天降下被釘十架</a:t>
            </a:r>
            <a:br>
              <a:rPr lang="zh-TW" altLang="en-US" sz="4000"/>
            </a:br>
            <a:r>
              <a:rPr lang="zh-TW" altLang="en-US" sz="4000"/>
              <a:t>神羔羊配得　神羔羊配得</a:t>
            </a:r>
            <a:br>
              <a:rPr lang="zh-TW" altLang="en-US" sz="4000"/>
            </a:br>
            <a:r>
              <a:rPr lang="en-US" altLang="en-US" sz="3200">
                <a:latin typeface="Calibri" panose="020F0502020204030204" pitchFamily="34" charset="0"/>
              </a:rPr>
              <a:t>High and lifted up</a:t>
            </a:r>
            <a:br>
              <a:rPr lang="en-US" altLang="en-US" sz="3200">
                <a:latin typeface="Calibri" panose="020F0502020204030204" pitchFamily="34" charset="0"/>
              </a:rPr>
            </a:br>
            <a:r>
              <a:rPr lang="en-US" altLang="en-US" sz="3200">
                <a:latin typeface="Calibri" panose="020F0502020204030204" pitchFamily="34" charset="0"/>
              </a:rPr>
              <a:t>Jesus Son of God</a:t>
            </a:r>
            <a:br>
              <a:rPr lang="en-US" altLang="en-US" sz="3200">
                <a:latin typeface="Calibri" panose="020F0502020204030204" pitchFamily="34" charset="0"/>
              </a:rPr>
            </a:br>
            <a:r>
              <a:rPr lang="en-US" altLang="en-US" sz="3200">
                <a:latin typeface="Calibri" panose="020F0502020204030204" pitchFamily="34" charset="0"/>
              </a:rPr>
              <a:t>The Darling of Heaven crucified</a:t>
            </a:r>
            <a:br>
              <a:rPr lang="en-US" altLang="en-US" sz="3200">
                <a:latin typeface="Calibri" panose="020F0502020204030204" pitchFamily="34" charset="0"/>
              </a:rPr>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Worthy is the Lamb</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xmlns="" id="{A737CA1C-895D-4A97-BA56-47D6A43EB6BE}"/>
              </a:ext>
            </a:extLst>
          </p:cNvPr>
          <p:cNvSpPr>
            <a:spLocks noGrp="1" noChangeArrowheads="1"/>
          </p:cNvSpPr>
          <p:nvPr>
            <p:ph type="body" idx="1"/>
          </p:nvPr>
        </p:nvSpPr>
        <p:spPr/>
        <p:txBody>
          <a:bodyPr/>
          <a:lstStyle/>
          <a:p>
            <a:pPr eaLnBrk="1" hangingPunct="1"/>
            <a:r>
              <a:rPr lang="zh-TW" altLang="en-US" sz="4000"/>
              <a:t>感謝祢的十字架</a:t>
            </a:r>
            <a:endParaRPr lang="en-US" altLang="zh-TW" sz="4000"/>
          </a:p>
          <a:p>
            <a:pPr eaLnBrk="1" hangingPunct="1"/>
            <a:r>
              <a:rPr lang="zh-TW" altLang="en-US" sz="4000"/>
              <a:t>感謝祢付上代價</a:t>
            </a:r>
            <a:endParaRPr lang="en-US" altLang="zh-TW" sz="4000"/>
          </a:p>
          <a:p>
            <a:pPr eaLnBrk="1" hangingPunct="1"/>
            <a:r>
              <a:rPr lang="zh-TW" altLang="en-US" sz="4000"/>
              <a:t>擔當我罪和羞愧</a:t>
            </a:r>
            <a:br>
              <a:rPr lang="zh-TW" altLang="en-US" sz="4000"/>
            </a:br>
            <a:r>
              <a:rPr lang="zh-TW" altLang="en-US" sz="4000"/>
              <a:t>使我完全　賜下奇妙恩典</a:t>
            </a:r>
            <a:br>
              <a:rPr lang="zh-TW" altLang="en-US" sz="4000"/>
            </a:br>
            <a:r>
              <a:rPr lang="en-US" altLang="en-US" sz="3200">
                <a:latin typeface="Calibri" panose="020F0502020204030204" pitchFamily="34" charset="0"/>
              </a:rPr>
              <a:t>Thank you for the cross, Lord</a:t>
            </a:r>
            <a:br>
              <a:rPr lang="en-US" altLang="en-US" sz="3200">
                <a:latin typeface="Calibri" panose="020F0502020204030204" pitchFamily="34" charset="0"/>
              </a:rPr>
            </a:br>
            <a:r>
              <a:rPr lang="en-US" altLang="en-US" sz="3200">
                <a:latin typeface="Calibri" panose="020F0502020204030204" pitchFamily="34" charset="0"/>
              </a:rPr>
              <a:t>Thank you for the price You paid</a:t>
            </a:r>
            <a:br>
              <a:rPr lang="en-US" altLang="en-US" sz="3200">
                <a:latin typeface="Calibri" panose="020F0502020204030204" pitchFamily="34" charset="0"/>
              </a:rPr>
            </a:br>
            <a:r>
              <a:rPr lang="en-US" altLang="en-US" sz="3200">
                <a:latin typeface="Calibri" panose="020F0502020204030204" pitchFamily="34" charset="0"/>
              </a:rPr>
              <a:t>Bearing all my sin and shame</a:t>
            </a:r>
            <a:br>
              <a:rPr lang="en-US" altLang="en-US" sz="3200">
                <a:latin typeface="Calibri" panose="020F0502020204030204" pitchFamily="34" charset="0"/>
              </a:rPr>
            </a:br>
            <a:r>
              <a:rPr lang="en-US" altLang="en-US" sz="3200">
                <a:latin typeface="Calibri" panose="020F0502020204030204" pitchFamily="34" charset="0"/>
              </a:rPr>
              <a:t>In love You came</a:t>
            </a:r>
            <a:br>
              <a:rPr lang="en-US" altLang="en-US" sz="3200">
                <a:latin typeface="Calibri" panose="020F0502020204030204" pitchFamily="34" charset="0"/>
              </a:rPr>
            </a:br>
            <a:r>
              <a:rPr lang="en-US" altLang="en-US" sz="3200">
                <a:latin typeface="Calibri" panose="020F0502020204030204" pitchFamily="34" charset="0"/>
              </a:rPr>
              <a:t>And gave amazing grace</a:t>
            </a:r>
            <a:endParaRPr lang="zh-TW" altLang="en-US" sz="4000">
              <a:latin typeface="Calibri" panose="020F0502020204030204" pitchFamily="34" charset="0"/>
            </a:endParaRPr>
          </a:p>
        </p:txBody>
      </p:sp>
      <p:sp>
        <p:nvSpPr>
          <p:cNvPr id="3" name="Rectangle 2">
            <a:extLst>
              <a:ext uri="{FF2B5EF4-FFF2-40B4-BE49-F238E27FC236}">
                <a16:creationId xmlns:a16="http://schemas.microsoft.com/office/drawing/2014/main" xmlns="" id="{EECD4CBB-60C3-487E-AC23-2B56EEC66515}"/>
              </a:ext>
            </a:extLst>
          </p:cNvPr>
          <p:cNvSpPr/>
          <p:nvPr/>
        </p:nvSpPr>
        <p:spPr>
          <a:xfrm>
            <a:off x="1671638" y="0"/>
            <a:ext cx="6173787" cy="708025"/>
          </a:xfrm>
          <a:prstGeom prst="rect">
            <a:avLst/>
          </a:prstGeom>
        </p:spPr>
        <p:txBody>
          <a:bodyPr wrap="none">
            <a:spAutoFit/>
          </a:bodyPr>
          <a:lstStyle/>
          <a:p>
            <a:pPr defTabSz="457200" eaLnBrk="1" hangingPunct="1">
              <a:defRPr/>
            </a:pPr>
            <a:r>
              <a:rPr kumimoji="1" lang="zh-CN" altLang="en-US" sz="4000" dirty="0">
                <a:solidFill>
                  <a:srgbClr val="FFFF00"/>
                </a:solidFill>
                <a:latin typeface="DFYuanMedium-B5"/>
                <a:ea typeface="+mn-ea"/>
              </a:rPr>
              <a:t>神羔羊配得 </a:t>
            </a:r>
            <a:r>
              <a:rPr kumimoji="1" lang="en-US" altLang="zh-CN" sz="3200" dirty="0">
                <a:solidFill>
                  <a:srgbClr val="FFFF00"/>
                </a:solidFill>
                <a:latin typeface="Calibri" panose="020F0502020204030204" pitchFamily="34" charset="0"/>
                <a:ea typeface="+mn-ea"/>
              </a:rPr>
              <a:t>Worthy is the lamb</a:t>
            </a:r>
            <a:endParaRPr kumimoji="1" lang="en-US" sz="3200" dirty="0">
              <a:solidFill>
                <a:srgbClr val="FFFF00"/>
              </a:solidFill>
              <a:latin typeface="Calibri" panose="020F050202020403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xmlns="" id="{DF9B3607-3A6F-46FA-B462-5E7E07C7207B}"/>
              </a:ext>
            </a:extLst>
          </p:cNvPr>
          <p:cNvSpPr>
            <a:spLocks noGrp="1" noChangeArrowheads="1"/>
          </p:cNvSpPr>
          <p:nvPr>
            <p:ph type="body" idx="1"/>
          </p:nvPr>
        </p:nvSpPr>
        <p:spPr>
          <a:xfrm>
            <a:off x="228600" y="238125"/>
            <a:ext cx="8610600" cy="6096000"/>
          </a:xfrm>
        </p:spPr>
        <p:txBody>
          <a:bodyPr/>
          <a:lstStyle/>
          <a:p>
            <a:pPr eaLnBrk="1" hangingPunct="1"/>
            <a:r>
              <a:rPr lang="zh-TW" altLang="en-US" sz="4000"/>
              <a:t>感謝祢無比大愛</a:t>
            </a:r>
            <a:br>
              <a:rPr lang="zh-TW" altLang="en-US" sz="4000"/>
            </a:br>
            <a:r>
              <a:rPr lang="zh-TW" altLang="en-US" sz="4000"/>
              <a:t>感謝祢釘痕雙手</a:t>
            </a:r>
            <a:br>
              <a:rPr lang="zh-TW" altLang="en-US" sz="4000"/>
            </a:br>
            <a:r>
              <a:rPr lang="zh-TW" altLang="en-US" sz="4000"/>
              <a:t>寶血洗淨我污穢</a:t>
            </a:r>
            <a:br>
              <a:rPr lang="zh-TW" altLang="en-US" sz="4000"/>
            </a:br>
            <a:r>
              <a:rPr lang="zh-TW" altLang="en-US" sz="4000"/>
              <a:t>使我了解　祢完全包容赦免</a:t>
            </a:r>
            <a:br>
              <a:rPr lang="zh-TW" altLang="en-US" sz="4000"/>
            </a:br>
            <a:r>
              <a:rPr lang="en-US" altLang="en-US" sz="3200">
                <a:latin typeface="Calibri" panose="020F0502020204030204" pitchFamily="34" charset="0"/>
              </a:rPr>
              <a:t>Thank you for this love, Lord</a:t>
            </a:r>
            <a:br>
              <a:rPr lang="en-US" altLang="en-US" sz="3200">
                <a:latin typeface="Calibri" panose="020F0502020204030204" pitchFamily="34" charset="0"/>
              </a:rPr>
            </a:br>
            <a:r>
              <a:rPr lang="en-US" altLang="en-US" sz="3200">
                <a:latin typeface="Calibri" panose="020F0502020204030204" pitchFamily="34" charset="0"/>
              </a:rPr>
              <a:t>Thank you for the nail pierced hands</a:t>
            </a:r>
            <a:br>
              <a:rPr lang="en-US" altLang="en-US" sz="3200">
                <a:latin typeface="Calibri" panose="020F0502020204030204" pitchFamily="34" charset="0"/>
              </a:rPr>
            </a:br>
            <a:r>
              <a:rPr lang="en-US" altLang="en-US" sz="3200">
                <a:latin typeface="Calibri" panose="020F0502020204030204" pitchFamily="34" charset="0"/>
              </a:rPr>
              <a:t>Washed me in Your cleansing flow</a:t>
            </a:r>
            <a:br>
              <a:rPr lang="en-US" altLang="en-US" sz="3200">
                <a:latin typeface="Calibri" panose="020F0502020204030204" pitchFamily="34" charset="0"/>
              </a:rPr>
            </a:br>
            <a:r>
              <a:rPr lang="en-US" altLang="en-US" sz="3200">
                <a:latin typeface="Calibri" panose="020F0502020204030204" pitchFamily="34" charset="0"/>
              </a:rPr>
              <a:t>Now all I know</a:t>
            </a:r>
            <a:br>
              <a:rPr lang="en-US" altLang="en-US" sz="3200">
                <a:latin typeface="Calibri" panose="020F0502020204030204" pitchFamily="34" charset="0"/>
              </a:rPr>
            </a:br>
            <a:r>
              <a:rPr lang="en-US" altLang="en-US" sz="3200">
                <a:latin typeface="Calibri" panose="020F0502020204030204" pitchFamily="34" charset="0"/>
              </a:rPr>
              <a:t>Your forgiveness and embrace</a:t>
            </a:r>
            <a:endParaRPr lang="zh-TW" altLang="en-US" sz="40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xmlns="" id="{2495CB1F-5B1A-4A7A-B966-9452E016D059}"/>
              </a:ext>
            </a:extLst>
          </p:cNvPr>
          <p:cNvSpPr>
            <a:spLocks noGrp="1" noChangeArrowheads="1"/>
          </p:cNvSpPr>
          <p:nvPr>
            <p:ph type="body" idx="1"/>
          </p:nvPr>
        </p:nvSpPr>
        <p:spPr>
          <a:xfrm>
            <a:off x="228600" y="238125"/>
            <a:ext cx="8610600" cy="6096000"/>
          </a:xfrm>
        </p:spPr>
        <p:txBody>
          <a:bodyPr/>
          <a:lstStyle/>
          <a:p>
            <a:pPr eaLnBrk="1" hangingPunct="1"/>
            <a:r>
              <a:rPr lang="zh-TW" altLang="en-US" sz="4000"/>
              <a:t>神羔羊配得　坐在寶座上</a:t>
            </a:r>
            <a:br>
              <a:rPr lang="zh-TW" altLang="en-US" sz="4000"/>
            </a:br>
            <a:r>
              <a:rPr lang="zh-TW" altLang="en-US" sz="4000"/>
              <a:t>頭帶著尊貴冠冕</a:t>
            </a:r>
            <a:endParaRPr lang="en-US" altLang="zh-TW" sz="4000"/>
          </a:p>
          <a:p>
            <a:pPr eaLnBrk="1" hangingPunct="1"/>
            <a:r>
              <a:rPr lang="zh-TW" altLang="en-US" sz="4000"/>
              <a:t>祢做王到永遠 </a:t>
            </a:r>
            <a:br>
              <a:rPr lang="zh-TW" altLang="en-US" sz="4000"/>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Seated on the throne</a:t>
            </a:r>
            <a:br>
              <a:rPr lang="en-US" altLang="en-US" sz="3200">
                <a:latin typeface="Calibri" panose="020F0502020204030204" pitchFamily="34" charset="0"/>
              </a:rPr>
            </a:br>
            <a:r>
              <a:rPr lang="en-US" altLang="en-US" sz="3200">
                <a:latin typeface="Calibri" panose="020F0502020204030204" pitchFamily="34" charset="0"/>
              </a:rPr>
              <a:t>Crown You now with many crowns</a:t>
            </a:r>
            <a:br>
              <a:rPr lang="en-US" altLang="en-US" sz="3200">
                <a:latin typeface="Calibri" panose="020F0502020204030204" pitchFamily="34" charset="0"/>
              </a:rPr>
            </a:br>
            <a:r>
              <a:rPr lang="en-US" altLang="en-US" sz="3200">
                <a:latin typeface="Calibri" panose="020F0502020204030204" pitchFamily="34" charset="0"/>
              </a:rPr>
              <a:t>You reign victorious</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xmlns="" id="{1A2E488B-1A54-4F68-A85C-D3E7E071AE0F}"/>
              </a:ext>
            </a:extLst>
          </p:cNvPr>
          <p:cNvSpPr>
            <a:spLocks noGrp="1" noChangeArrowheads="1"/>
          </p:cNvSpPr>
          <p:nvPr>
            <p:ph type="body" idx="1"/>
          </p:nvPr>
        </p:nvSpPr>
        <p:spPr>
          <a:xfrm>
            <a:off x="228600" y="238125"/>
            <a:ext cx="8610600" cy="6096000"/>
          </a:xfrm>
        </p:spPr>
        <p:txBody>
          <a:bodyPr/>
          <a:lstStyle/>
          <a:p>
            <a:pPr eaLnBrk="1" hangingPunct="1"/>
            <a:r>
              <a:rPr lang="zh-TW" altLang="en-US" sz="4000"/>
              <a:t>來尊崇讚美  耶穌神兒子</a:t>
            </a:r>
            <a:br>
              <a:rPr lang="zh-TW" altLang="en-US" sz="4000"/>
            </a:br>
            <a:r>
              <a:rPr lang="zh-TW" altLang="en-US" sz="4000"/>
              <a:t>從天降下被釘十架</a:t>
            </a:r>
            <a:br>
              <a:rPr lang="zh-TW" altLang="en-US" sz="4000"/>
            </a:br>
            <a:r>
              <a:rPr lang="zh-TW" altLang="en-US" sz="4000"/>
              <a:t>神羔羊配得　神羔羊配得</a:t>
            </a:r>
            <a:br>
              <a:rPr lang="zh-TW" altLang="en-US" sz="4000"/>
            </a:br>
            <a:r>
              <a:rPr lang="en-US" altLang="en-US" sz="3200">
                <a:latin typeface="Calibri" panose="020F0502020204030204" pitchFamily="34" charset="0"/>
              </a:rPr>
              <a:t>High and lifted up</a:t>
            </a:r>
            <a:br>
              <a:rPr lang="en-US" altLang="en-US" sz="3200">
                <a:latin typeface="Calibri" panose="020F0502020204030204" pitchFamily="34" charset="0"/>
              </a:rPr>
            </a:br>
            <a:r>
              <a:rPr lang="en-US" altLang="en-US" sz="3200">
                <a:latin typeface="Calibri" panose="020F0502020204030204" pitchFamily="34" charset="0"/>
              </a:rPr>
              <a:t>Jesus Son of God</a:t>
            </a:r>
            <a:br>
              <a:rPr lang="en-US" altLang="en-US" sz="3200">
                <a:latin typeface="Calibri" panose="020F0502020204030204" pitchFamily="34" charset="0"/>
              </a:rPr>
            </a:br>
            <a:r>
              <a:rPr lang="en-US" altLang="en-US" sz="3200">
                <a:latin typeface="Calibri" panose="020F0502020204030204" pitchFamily="34" charset="0"/>
              </a:rPr>
              <a:t>The Darling of Heaven crucified</a:t>
            </a:r>
            <a:br>
              <a:rPr lang="en-US" altLang="en-US" sz="3200">
                <a:latin typeface="Calibri" panose="020F0502020204030204" pitchFamily="34" charset="0"/>
              </a:rPr>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Worthy is the Lamb</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b="1" dirty="0">
                <a:solidFill>
                  <a:srgbClr val="FFFF00"/>
                </a:solidFill>
                <a:latin typeface="微软雅黑" panose="020B0503020204020204" pitchFamily="34" charset="-122"/>
                <a:ea typeface="微软雅黑" panose="020B0503020204020204" pitchFamily="34" charset="-122"/>
              </a:rPr>
              <a:t>聖餐</a:t>
            </a:r>
            <a:r>
              <a:rPr lang="en-US" altLang="zh-CN" b="1" dirty="0">
                <a:solidFill>
                  <a:schemeClr val="bg1"/>
                </a:solidFill>
                <a:latin typeface="微软雅黑" panose="020B0503020204020204" pitchFamily="34" charset="-122"/>
                <a:ea typeface="微软雅黑" panose="020B0503020204020204" pitchFamily="34" charset="-122"/>
              </a:rPr>
              <a:t/>
            </a:r>
            <a:br>
              <a:rPr lang="en-US" altLang="zh-CN" b="1" dirty="0">
                <a:solidFill>
                  <a:schemeClr val="bg1"/>
                </a:solidFill>
                <a:latin typeface="微软雅黑" panose="020B0503020204020204" pitchFamily="34" charset="-122"/>
                <a:ea typeface="微软雅黑" panose="020B0503020204020204" pitchFamily="34" charset="-122"/>
              </a:rPr>
            </a:br>
            <a:r>
              <a:rPr lang="en-US" altLang="zh-CN" b="1" dirty="0">
                <a:solidFill>
                  <a:schemeClr val="bg1"/>
                </a:solidFill>
                <a:latin typeface="微软雅黑" panose="020B0503020204020204" pitchFamily="34" charset="-122"/>
                <a:ea typeface="微软雅黑" panose="020B0503020204020204" pitchFamily="34" charset="-122"/>
              </a:rPr>
              <a:t>Holy Communion</a:t>
            </a:r>
            <a:endParaRPr lang="zh-CN" altLang="en-US" b="1" dirty="0">
              <a:solidFill>
                <a:schemeClr val="bg1"/>
              </a:solidFill>
            </a:endParaRPr>
          </a:p>
        </p:txBody>
      </p:sp>
      <p:sp>
        <p:nvSpPr>
          <p:cNvPr id="3" name="副标题 2"/>
          <p:cNvSpPr>
            <a:spLocks noGrp="1"/>
          </p:cNvSpPr>
          <p:nvPr>
            <p:ph type="subTitle" idx="1"/>
          </p:nvPr>
        </p:nvSpPr>
        <p:spPr/>
        <p:txBody>
          <a:bodyPr/>
          <a:lstStyle/>
          <a:p>
            <a:r>
              <a:rPr lang="en-US" altLang="zh-CN" b="1" dirty="0">
                <a:solidFill>
                  <a:schemeClr val="bg1"/>
                </a:solidFill>
              </a:rPr>
              <a:t>Boise Chinese Christian Church </a:t>
            </a:r>
          </a:p>
          <a:p>
            <a:r>
              <a:rPr lang="en-US" altLang="zh-CN" b="1" dirty="0">
                <a:solidFill>
                  <a:schemeClr val="bg1"/>
                </a:solidFill>
              </a:rPr>
              <a:t>11/07/2021</a:t>
            </a:r>
            <a:endParaRPr lang="zh-CN" altLang="en-US" b="1" dirty="0">
              <a:solidFill>
                <a:schemeClr val="bg1"/>
              </a:solidFill>
            </a:endParaRPr>
          </a:p>
        </p:txBody>
      </p:sp>
    </p:spTree>
    <p:extLst>
      <p:ext uri="{BB962C8B-B14F-4D97-AF65-F5344CB8AC3E}">
        <p14:creationId xmlns:p14="http://schemas.microsoft.com/office/powerpoint/2010/main" val="15455544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a:solidFill>
                  <a:schemeClr val="bg1"/>
                </a:solidFill>
                <a:ea typeface="微软雅黑" panose="020B0503020204020204" pitchFamily="34" charset="-122"/>
              </a:rPr>
              <a:t>【</a:t>
            </a:r>
            <a:r>
              <a:rPr lang="zh-CN" altLang="en-US" sz="3600" b="1" u="sng" dirty="0">
                <a:solidFill>
                  <a:schemeClr val="bg1"/>
                </a:solidFill>
                <a:ea typeface="微软雅黑" panose="020B0503020204020204" pitchFamily="34" charset="-122"/>
              </a:rPr>
              <a:t>林前 </a:t>
            </a:r>
            <a:r>
              <a:rPr lang="en-US" altLang="zh-CN" sz="3600" b="1" u="sng" dirty="0">
                <a:solidFill>
                  <a:schemeClr val="bg1"/>
                </a:solidFill>
                <a:ea typeface="微软雅黑" panose="020B0503020204020204" pitchFamily="34" charset="-122"/>
              </a:rPr>
              <a:t>1 Corinthians 11:23-29】</a:t>
            </a:r>
          </a:p>
          <a:p>
            <a:pPr algn="l">
              <a:lnSpc>
                <a:spcPct val="114000"/>
              </a:lnSpc>
            </a:pPr>
            <a:r>
              <a:rPr lang="en-US" altLang="zh-CN" sz="3300" b="1" dirty="0">
                <a:solidFill>
                  <a:srgbClr val="FFFF00"/>
                </a:solidFill>
                <a:ea typeface="微软雅黑" panose="020B0503020204020204" pitchFamily="34" charset="-122"/>
              </a:rPr>
              <a:t>23 </a:t>
            </a:r>
            <a:r>
              <a:rPr lang="zh-CN" altLang="en-US" sz="3300" b="1" dirty="0">
                <a:solidFill>
                  <a:srgbClr val="FFFF00"/>
                </a:solidFill>
                <a:ea typeface="微软雅黑" panose="020B0503020204020204" pitchFamily="34" charset="-122"/>
              </a:rPr>
              <a:t>我當日傳給你們的，原是從主領受的，就是主耶穌被賣的那一夜，拿起餅來， </a:t>
            </a:r>
          </a:p>
          <a:p>
            <a:pPr algn="l">
              <a:lnSpc>
                <a:spcPct val="100000"/>
              </a:lnSpc>
            </a:pPr>
            <a:r>
              <a:rPr lang="en-US" altLang="zh-CN" sz="3200" b="1" dirty="0">
                <a:solidFill>
                  <a:schemeClr val="bg1"/>
                </a:solidFill>
                <a:ea typeface="微软雅黑" panose="020B0503020204020204" pitchFamily="34" charset="-122"/>
              </a:rPr>
              <a:t>For I received from the Lord that which I also delivered to you: that the Lord Jesus on the same night in which He was betrayed took bread;</a:t>
            </a:r>
          </a:p>
          <a:p>
            <a:pPr algn="l">
              <a:lnSpc>
                <a:spcPct val="100000"/>
              </a:lnSpc>
            </a:pPr>
            <a:r>
              <a:rPr lang="en-US" altLang="zh-CN" sz="3300" b="1" dirty="0">
                <a:solidFill>
                  <a:srgbClr val="FFFF00"/>
                </a:solidFill>
                <a:ea typeface="微软雅黑" panose="020B0503020204020204" pitchFamily="34" charset="-122"/>
              </a:rPr>
              <a:t>24 </a:t>
            </a:r>
            <a:r>
              <a:rPr lang="zh-CN" altLang="en-US" sz="3300" b="1" dirty="0">
                <a:solidFill>
                  <a:srgbClr val="FFFF00"/>
                </a:solidFill>
                <a:ea typeface="微软雅黑" panose="020B0503020204020204" pitchFamily="34" charset="-122"/>
              </a:rPr>
              <a:t>祝謝了，就掰開，說</a:t>
            </a:r>
            <a:r>
              <a:rPr lang="en-US" altLang="zh-CN" sz="3300" b="1" dirty="0">
                <a:solidFill>
                  <a:srgbClr val="FFFF00"/>
                </a:solidFill>
                <a:ea typeface="微软雅黑" panose="020B0503020204020204" pitchFamily="34" charset="-122"/>
              </a:rPr>
              <a:t>:“</a:t>
            </a:r>
            <a:r>
              <a:rPr lang="zh-CN" altLang="en-US" sz="3300" b="1" dirty="0">
                <a:solidFill>
                  <a:srgbClr val="FFFF00"/>
                </a:solidFill>
                <a:ea typeface="微软雅黑" panose="020B0503020204020204" pitchFamily="34" charset="-122"/>
              </a:rPr>
              <a:t>這是我的身體，爲你們舍的</a:t>
            </a:r>
            <a:r>
              <a:rPr lang="en-US" altLang="zh-CN" sz="3300" b="1" dirty="0">
                <a:solidFill>
                  <a:srgbClr val="FFFF00"/>
                </a:solidFill>
                <a:ea typeface="微软雅黑" panose="020B0503020204020204" pitchFamily="34" charset="-122"/>
              </a:rPr>
              <a:t>(“</a:t>
            </a:r>
            <a:r>
              <a:rPr lang="zh-CN" altLang="en-US" sz="3300" b="1" dirty="0">
                <a:solidFill>
                  <a:srgbClr val="FFFF00"/>
                </a:solidFill>
                <a:ea typeface="微软雅黑" panose="020B0503020204020204" pitchFamily="34" charset="-122"/>
              </a:rPr>
              <a:t>舍”有古卷作“掰開”</a:t>
            </a:r>
            <a:r>
              <a:rPr lang="en-US" altLang="zh-CN" sz="3300" b="1" dirty="0">
                <a:solidFill>
                  <a:srgbClr val="FFFF00"/>
                </a:solidFill>
                <a:ea typeface="微软雅黑" panose="020B0503020204020204" pitchFamily="34" charset="-122"/>
              </a:rPr>
              <a:t>)</a:t>
            </a:r>
            <a:r>
              <a:rPr lang="zh-CN" altLang="en-US" sz="3300" b="1" dirty="0">
                <a:solidFill>
                  <a:srgbClr val="FFFF00"/>
                </a:solidFill>
                <a:ea typeface="微软雅黑" panose="020B0503020204020204" pitchFamily="34" charset="-122"/>
              </a:rPr>
              <a:t>，你們應當如此行，爲的是記念我。” </a:t>
            </a:r>
          </a:p>
          <a:p>
            <a:pPr algn="l">
              <a:lnSpc>
                <a:spcPct val="100000"/>
              </a:lnSpc>
            </a:pPr>
            <a:r>
              <a:rPr lang="en-US" altLang="zh-CN" sz="3200" b="1" dirty="0">
                <a:solidFill>
                  <a:schemeClr val="bg1"/>
                </a:solidFill>
                <a:ea typeface="微软雅黑" panose="020B0503020204020204" pitchFamily="34" charset="-122"/>
              </a:rPr>
              <a:t>and when He had given thanks, He broke it and said, “Take, eat; this is My body which is broken for you; do this in remembrance of Me.”</a:t>
            </a:r>
          </a:p>
        </p:txBody>
      </p:sp>
    </p:spTree>
    <p:extLst>
      <p:ext uri="{BB962C8B-B14F-4D97-AF65-F5344CB8AC3E}">
        <p14:creationId xmlns:p14="http://schemas.microsoft.com/office/powerpoint/2010/main" val="14950503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約翰一書 </a:t>
            </a:r>
            <a:r>
              <a:rPr lang="en-US" altLang="zh-CN" sz="3200" b="1" u="sng" dirty="0">
                <a:solidFill>
                  <a:schemeClr val="bg1"/>
                </a:solidFill>
                <a:ea typeface="微软雅黑" panose="020B0503020204020204" pitchFamily="34" charset="-122"/>
              </a:rPr>
              <a:t>1 John 1:1-10】</a:t>
            </a:r>
          </a:p>
          <a:p>
            <a:pPr algn="l">
              <a:lnSpc>
                <a:spcPct val="112000"/>
              </a:lnSpc>
            </a:pPr>
            <a:r>
              <a:rPr lang="en-US" altLang="zh-CN" sz="3200" b="1" dirty="0">
                <a:solidFill>
                  <a:srgbClr val="FFFF00"/>
                </a:solidFill>
                <a:ea typeface="微软雅黑" panose="020B0503020204020204" pitchFamily="34" charset="-122"/>
              </a:rPr>
              <a:t>5 </a:t>
            </a:r>
            <a:r>
              <a:rPr lang="zh-CN" altLang="en-US" sz="3200" b="1" dirty="0">
                <a:solidFill>
                  <a:srgbClr val="FFFF00"/>
                </a:solidFill>
                <a:ea typeface="微软雅黑" panose="020B0503020204020204" pitchFamily="34" charset="-122"/>
              </a:rPr>
              <a:t>神就是光，在祂毫無黑暗。這是我們從主所聽見，又報給你們的信息。</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This is the message which we have heard from Him and declare to you, that God is light and in Him is no darkness at all.</a:t>
            </a:r>
          </a:p>
          <a:p>
            <a:pPr algn="l">
              <a:lnSpc>
                <a:spcPct val="112000"/>
              </a:lnSpc>
            </a:pPr>
            <a:r>
              <a:rPr lang="en-US" altLang="zh-CN" sz="3200" b="1" dirty="0">
                <a:solidFill>
                  <a:srgbClr val="FFFF00"/>
                </a:solidFill>
                <a:ea typeface="微软雅黑" panose="020B0503020204020204" pitchFamily="34" charset="-122"/>
              </a:rPr>
              <a:t>6 </a:t>
            </a:r>
            <a:r>
              <a:rPr lang="zh-CN" altLang="en-US" sz="3200" b="1" dirty="0">
                <a:solidFill>
                  <a:srgbClr val="FFFF00"/>
                </a:solidFill>
                <a:ea typeface="微软雅黑" panose="020B0503020204020204" pitchFamily="34" charset="-122"/>
              </a:rPr>
              <a:t>我們若說是與　神相交，却仍在黑暗裏行，就是說謊話，不行真理了。</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If we say that we have fellowship with Him, and walk in darkness, we lie and do not practice the truth.</a:t>
            </a:r>
          </a:p>
        </p:txBody>
      </p:sp>
    </p:spTree>
    <p:extLst>
      <p:ext uri="{BB962C8B-B14F-4D97-AF65-F5344CB8AC3E}">
        <p14:creationId xmlns:p14="http://schemas.microsoft.com/office/powerpoint/2010/main" val="39196895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a:solidFill>
                  <a:schemeClr val="bg1"/>
                </a:solidFill>
                <a:ea typeface="微软雅黑" panose="020B0503020204020204" pitchFamily="34" charset="-122"/>
              </a:rPr>
              <a:t>【</a:t>
            </a:r>
            <a:r>
              <a:rPr lang="zh-CN" altLang="en-US" sz="3600" b="1" u="sng" dirty="0">
                <a:solidFill>
                  <a:schemeClr val="bg1"/>
                </a:solidFill>
                <a:ea typeface="微软雅黑" panose="020B0503020204020204" pitchFamily="34" charset="-122"/>
              </a:rPr>
              <a:t>林前 </a:t>
            </a:r>
            <a:r>
              <a:rPr lang="en-US" altLang="zh-CN" sz="3600" b="1" u="sng" dirty="0">
                <a:solidFill>
                  <a:schemeClr val="bg1"/>
                </a:solidFill>
                <a:ea typeface="微软雅黑" panose="020B0503020204020204" pitchFamily="34" charset="-122"/>
              </a:rPr>
              <a:t>1 Corinthians 11:23-29】</a:t>
            </a:r>
          </a:p>
          <a:p>
            <a:pPr algn="l">
              <a:lnSpc>
                <a:spcPct val="114000"/>
              </a:lnSpc>
            </a:pPr>
            <a:r>
              <a:rPr lang="en-US" altLang="zh-CN" sz="3300" b="1" dirty="0">
                <a:solidFill>
                  <a:srgbClr val="FFFF00"/>
                </a:solidFill>
                <a:ea typeface="微软雅黑" panose="020B0503020204020204" pitchFamily="34" charset="-122"/>
              </a:rPr>
              <a:t>25 </a:t>
            </a:r>
            <a:r>
              <a:rPr lang="zh-CN" altLang="en-US" sz="3300" b="1" dirty="0">
                <a:solidFill>
                  <a:srgbClr val="FFFF00"/>
                </a:solidFill>
                <a:ea typeface="微软雅黑" panose="020B0503020204020204" pitchFamily="34" charset="-122"/>
              </a:rPr>
              <a:t>飯後，也照樣拿起杯來，說：“這杯是用我的血所立的新約。你們每逢喝的時候，要如此行，爲的是記念我。”</a:t>
            </a:r>
            <a:endParaRPr lang="en-US" altLang="zh-CN" sz="33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In the same manner He also took the cup after supper, saying, “This cup is the new covenant in My blood. This do, as often as you drink it, in remembrance of Me.”</a:t>
            </a:r>
            <a:endParaRPr lang="zh-CN" altLang="en-US" sz="3200" b="1" dirty="0">
              <a:solidFill>
                <a:schemeClr val="bg1"/>
              </a:solidFill>
              <a:ea typeface="微软雅黑" panose="020B0503020204020204" pitchFamily="34" charset="-122"/>
            </a:endParaRPr>
          </a:p>
          <a:p>
            <a:pPr algn="l">
              <a:lnSpc>
                <a:spcPct val="114000"/>
              </a:lnSpc>
            </a:pPr>
            <a:r>
              <a:rPr lang="en-US" altLang="zh-CN" sz="3300" b="1" dirty="0">
                <a:solidFill>
                  <a:srgbClr val="FFFF00"/>
                </a:solidFill>
                <a:ea typeface="微软雅黑" panose="020B0503020204020204" pitchFamily="34" charset="-122"/>
              </a:rPr>
              <a:t>26 </a:t>
            </a:r>
            <a:r>
              <a:rPr lang="zh-CN" altLang="en-US" sz="3300" b="1" dirty="0">
                <a:solidFill>
                  <a:srgbClr val="FFFF00"/>
                </a:solidFill>
                <a:ea typeface="微软雅黑" panose="020B0503020204020204" pitchFamily="34" charset="-122"/>
              </a:rPr>
              <a:t>你們每逢吃這餅，喝這杯，是表明主的死，直等到祂來。</a:t>
            </a:r>
            <a:r>
              <a:rPr lang="en-US" altLang="zh-CN" sz="3200" b="1" dirty="0">
                <a:solidFill>
                  <a:schemeClr val="bg1"/>
                </a:solidFill>
                <a:ea typeface="微软雅黑" panose="020B0503020204020204" pitchFamily="34" charset="-122"/>
              </a:rPr>
              <a:t>For as often as you eat this bread and drink this cup, you proclaim the Lord’s death till He comes.</a:t>
            </a:r>
          </a:p>
          <a:p>
            <a:pPr algn="l">
              <a:lnSpc>
                <a:spcPct val="114000"/>
              </a:lnSpc>
            </a:pPr>
            <a:endParaRPr lang="en-US" altLang="zh-CN" sz="32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0273346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a:solidFill>
                  <a:schemeClr val="bg1"/>
                </a:solidFill>
                <a:ea typeface="微软雅黑" panose="020B0503020204020204" pitchFamily="34" charset="-122"/>
              </a:rPr>
              <a:t>【</a:t>
            </a:r>
            <a:r>
              <a:rPr lang="zh-CN" altLang="en-US" sz="3600" b="1" u="sng" dirty="0">
                <a:solidFill>
                  <a:schemeClr val="bg1"/>
                </a:solidFill>
                <a:ea typeface="微软雅黑" panose="020B0503020204020204" pitchFamily="34" charset="-122"/>
              </a:rPr>
              <a:t>林前 </a:t>
            </a:r>
            <a:r>
              <a:rPr lang="en-US" altLang="zh-CN" sz="3600" b="1" u="sng" dirty="0">
                <a:solidFill>
                  <a:schemeClr val="bg1"/>
                </a:solidFill>
                <a:ea typeface="微软雅黑" panose="020B0503020204020204" pitchFamily="34" charset="-122"/>
              </a:rPr>
              <a:t>1 Corinthians 11:23-29】</a:t>
            </a:r>
          </a:p>
          <a:p>
            <a:pPr algn="l">
              <a:lnSpc>
                <a:spcPct val="114000"/>
              </a:lnSpc>
            </a:pPr>
            <a:r>
              <a:rPr lang="en-US" altLang="zh-CN" sz="3300" b="1" dirty="0">
                <a:solidFill>
                  <a:srgbClr val="FFFF00"/>
                </a:solidFill>
                <a:ea typeface="微软雅黑" panose="020B0503020204020204" pitchFamily="34" charset="-122"/>
              </a:rPr>
              <a:t>27 </a:t>
            </a:r>
            <a:r>
              <a:rPr lang="zh-CN" altLang="en-US" sz="3300" b="1" dirty="0">
                <a:solidFill>
                  <a:srgbClr val="FFFF00"/>
                </a:solidFill>
                <a:ea typeface="微软雅黑" panose="020B0503020204020204" pitchFamily="34" charset="-122"/>
              </a:rPr>
              <a:t>所以，無論何人不按理吃主的餅、喝主的杯，就是干犯主的身、主的血了。</a:t>
            </a:r>
            <a:endParaRPr lang="en-US" altLang="zh-CN" sz="3300" b="1" dirty="0">
              <a:solidFill>
                <a:srgbClr val="FFFF00"/>
              </a:solidFill>
              <a:ea typeface="微软雅黑" panose="020B0503020204020204" pitchFamily="34" charset="-122"/>
            </a:endParaRPr>
          </a:p>
          <a:p>
            <a:pPr algn="l">
              <a:lnSpc>
                <a:spcPct val="114000"/>
              </a:lnSpc>
            </a:pPr>
            <a:r>
              <a:rPr lang="en-US" altLang="zh-CN" sz="3300" b="1" dirty="0">
                <a:solidFill>
                  <a:schemeClr val="bg1"/>
                </a:solidFill>
                <a:ea typeface="微软雅黑" panose="020B0503020204020204" pitchFamily="34" charset="-122"/>
              </a:rPr>
              <a:t>Therefore whoever eats this bread or drinks this cup of the Lord in an unworthy manner will be guilty of the body and blood of the Lord.</a:t>
            </a:r>
            <a:endParaRPr lang="zh-CN" altLang="en-US" sz="3300" b="1" dirty="0">
              <a:solidFill>
                <a:schemeClr val="bg1"/>
              </a:solidFill>
              <a:ea typeface="微软雅黑" panose="020B0503020204020204" pitchFamily="34" charset="-122"/>
            </a:endParaRPr>
          </a:p>
          <a:p>
            <a:pPr algn="l">
              <a:lnSpc>
                <a:spcPct val="114000"/>
              </a:lnSpc>
            </a:pPr>
            <a:r>
              <a:rPr lang="en-US" altLang="zh-CN" sz="3300" b="1" dirty="0">
                <a:solidFill>
                  <a:srgbClr val="FFFF00"/>
                </a:solidFill>
                <a:ea typeface="微软雅黑" panose="020B0503020204020204" pitchFamily="34" charset="-122"/>
              </a:rPr>
              <a:t>28 </a:t>
            </a:r>
            <a:r>
              <a:rPr lang="zh-CN" altLang="en-US" sz="3300" b="1" dirty="0">
                <a:solidFill>
                  <a:srgbClr val="FFFF00"/>
                </a:solidFill>
                <a:ea typeface="微软雅黑" panose="020B0503020204020204" pitchFamily="34" charset="-122"/>
              </a:rPr>
              <a:t>人應當自己省察，然後吃這餅、喝這杯。</a:t>
            </a:r>
            <a:endParaRPr lang="en-US" altLang="zh-CN" sz="3300" b="1" dirty="0">
              <a:solidFill>
                <a:srgbClr val="FFFF00"/>
              </a:solidFill>
              <a:ea typeface="微软雅黑" panose="020B0503020204020204" pitchFamily="34" charset="-122"/>
            </a:endParaRPr>
          </a:p>
          <a:p>
            <a:pPr algn="l">
              <a:lnSpc>
                <a:spcPct val="114000"/>
              </a:lnSpc>
            </a:pPr>
            <a:r>
              <a:rPr lang="en-US" altLang="zh-CN" sz="3200" b="1" dirty="0">
                <a:solidFill>
                  <a:schemeClr val="bg1"/>
                </a:solidFill>
                <a:ea typeface="微软雅黑" panose="020B0503020204020204" pitchFamily="34" charset="-122"/>
              </a:rPr>
              <a:t>But let a man examine himself, and so let him eat of the bread and drink of the cup.</a:t>
            </a:r>
          </a:p>
        </p:txBody>
      </p:sp>
    </p:spTree>
    <p:extLst>
      <p:ext uri="{BB962C8B-B14F-4D97-AF65-F5344CB8AC3E}">
        <p14:creationId xmlns:p14="http://schemas.microsoft.com/office/powerpoint/2010/main" val="33460831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a:solidFill>
                  <a:schemeClr val="bg1"/>
                </a:solidFill>
                <a:ea typeface="微软雅黑" panose="020B0503020204020204" pitchFamily="34" charset="-122"/>
              </a:rPr>
              <a:t>【</a:t>
            </a:r>
            <a:r>
              <a:rPr lang="zh-CN" altLang="en-US" sz="3600" b="1" u="sng" dirty="0">
                <a:solidFill>
                  <a:schemeClr val="bg1"/>
                </a:solidFill>
                <a:ea typeface="微软雅黑" panose="020B0503020204020204" pitchFamily="34" charset="-122"/>
              </a:rPr>
              <a:t>林前 </a:t>
            </a:r>
            <a:r>
              <a:rPr lang="en-US" altLang="zh-CN" sz="3600" b="1" u="sng" dirty="0">
                <a:solidFill>
                  <a:schemeClr val="bg1"/>
                </a:solidFill>
                <a:ea typeface="微软雅黑" panose="020B0503020204020204" pitchFamily="34" charset="-122"/>
              </a:rPr>
              <a:t>1 Corinthians 11:23-29】</a:t>
            </a:r>
          </a:p>
          <a:p>
            <a:pPr algn="l">
              <a:lnSpc>
                <a:spcPct val="114000"/>
              </a:lnSpc>
            </a:pPr>
            <a:r>
              <a:rPr lang="en-US" altLang="zh-CN" sz="3300" b="1" dirty="0">
                <a:solidFill>
                  <a:srgbClr val="FFFF00"/>
                </a:solidFill>
                <a:ea typeface="微软雅黑" panose="020B0503020204020204" pitchFamily="34" charset="-122"/>
              </a:rPr>
              <a:t>29 </a:t>
            </a:r>
            <a:r>
              <a:rPr lang="zh-CN" altLang="en-US" sz="3300" b="1" dirty="0">
                <a:solidFill>
                  <a:srgbClr val="FFFF00"/>
                </a:solidFill>
                <a:ea typeface="微软雅黑" panose="020B0503020204020204" pitchFamily="34" charset="-122"/>
              </a:rPr>
              <a:t>因爲人吃喝，若不分辨是主的身體，就是吃喝自己的罪了。</a:t>
            </a:r>
            <a:endParaRPr lang="en-US" altLang="zh-CN" sz="3300" b="1" dirty="0">
              <a:solidFill>
                <a:srgbClr val="FFFF00"/>
              </a:solidFill>
              <a:ea typeface="微软雅黑" panose="020B0503020204020204" pitchFamily="34" charset="-122"/>
            </a:endParaRPr>
          </a:p>
          <a:p>
            <a:pPr algn="l">
              <a:lnSpc>
                <a:spcPct val="114000"/>
              </a:lnSpc>
            </a:pPr>
            <a:r>
              <a:rPr lang="en-US" altLang="zh-CN" sz="3200" b="1" dirty="0">
                <a:solidFill>
                  <a:schemeClr val="bg1"/>
                </a:solidFill>
                <a:ea typeface="微软雅黑" panose="020B0503020204020204" pitchFamily="34" charset="-122"/>
              </a:rPr>
              <a:t>For he who eats and drinks in an unworthy manner eats and drinks judgment to himself, not discerning the Lord’s body.</a:t>
            </a:r>
          </a:p>
        </p:txBody>
      </p:sp>
    </p:spTree>
    <p:extLst>
      <p:ext uri="{BB962C8B-B14F-4D97-AF65-F5344CB8AC3E}">
        <p14:creationId xmlns:p14="http://schemas.microsoft.com/office/powerpoint/2010/main" val="184282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blogfinch.files.wordpress.com/2012/10/sermon.png">
            <a:extLst>
              <a:ext uri="{FF2B5EF4-FFF2-40B4-BE49-F238E27FC236}">
                <a16:creationId xmlns:a16="http://schemas.microsoft.com/office/drawing/2014/main" xmlns="" id="{7FAD8DE9-B4C5-484F-B282-A108FCF7E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276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a:extLst>
              <a:ext uri="{FF2B5EF4-FFF2-40B4-BE49-F238E27FC236}">
                <a16:creationId xmlns:a16="http://schemas.microsoft.com/office/drawing/2014/main" xmlns="" id="{CA0080D1-4523-4BDC-9F52-20A7F163507D}"/>
              </a:ext>
            </a:extLst>
          </p:cNvPr>
          <p:cNvSpPr txBox="1">
            <a:spLocks noChangeArrowheads="1"/>
          </p:cNvSpPr>
          <p:nvPr/>
        </p:nvSpPr>
        <p:spPr bwMode="auto">
          <a:xfrm>
            <a:off x="685800" y="1600200"/>
            <a:ext cx="464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marL="342900" marR="0" lvl="0" indent="-342900" algn="ctr" defTabSz="914400" rtl="0" eaLnBrk="0" fontAlgn="base" latinLnBrk="0" hangingPunct="0">
              <a:lnSpc>
                <a:spcPct val="80000"/>
              </a:lnSpc>
              <a:spcBef>
                <a:spcPct val="20000"/>
              </a:spcBef>
              <a:spcAft>
                <a:spcPct val="0"/>
              </a:spcAft>
              <a:buClr>
                <a:srgbClr val="FFCC00"/>
              </a:buClr>
              <a:buSzPct val="70000"/>
              <a:buFontTx/>
              <a:buNone/>
              <a:tabLst/>
              <a:defRPr/>
            </a:pPr>
            <a:r>
              <a:rPr kumimoji="0" lang="zh-CN" altLang="en-US" sz="5400" b="0" i="0" u="none" strike="noStrike" kern="1200" cap="none" spc="0" normalizeH="0" baseline="0" noProof="0">
                <a:ln>
                  <a:noFill/>
                </a:ln>
                <a:solidFill>
                  <a:srgbClr val="FFFF00"/>
                </a:solidFill>
                <a:effectLst/>
                <a:uLnTx/>
                <a:uFillTx/>
                <a:latin typeface="黑体" panose="02010609060101010101" pitchFamily="49" charset="-122"/>
                <a:ea typeface="黑体" panose="02010609060101010101" pitchFamily="49" charset="-122"/>
                <a:cs typeface="+mn-cs"/>
              </a:rPr>
              <a:t>信息时间</a:t>
            </a:r>
            <a:endParaRPr kumimoji="0" lang="en-US" altLang="zh-CN" sz="5400" b="0" i="0" u="none" strike="noStrike" kern="1200" cap="none" spc="0" normalizeH="0" baseline="0" noProof="0">
              <a:ln>
                <a:noFill/>
              </a:ln>
              <a:solidFill>
                <a:srgbClr val="FFFF00"/>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25060877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b="1" dirty="0">
                <a:solidFill>
                  <a:srgbClr val="FFFF00"/>
                </a:solidFill>
                <a:latin typeface="微软雅黑" panose="020B0503020204020204" pitchFamily="34" charset="-122"/>
                <a:ea typeface="微软雅黑" panose="020B0503020204020204" pitchFamily="34" charset="-122"/>
              </a:rPr>
              <a:t>道路、真理、生命（三）</a:t>
            </a:r>
            <a:r>
              <a:rPr lang="en-US" altLang="zh-CN" b="1" dirty="0">
                <a:solidFill>
                  <a:srgbClr val="FFFF00"/>
                </a:solidFill>
                <a:latin typeface="微软雅黑" panose="020B0503020204020204" pitchFamily="34" charset="-122"/>
                <a:ea typeface="微软雅黑" panose="020B0503020204020204" pitchFamily="34" charset="-122"/>
              </a:rPr>
              <a:t/>
            </a:r>
            <a:br>
              <a:rPr lang="en-US" altLang="zh-CN" b="1" dirty="0">
                <a:solidFill>
                  <a:srgbClr val="FFFF00"/>
                </a:solidFill>
                <a:latin typeface="微软雅黑" panose="020B0503020204020204" pitchFamily="34" charset="-122"/>
                <a:ea typeface="微软雅黑" panose="020B0503020204020204" pitchFamily="34" charset="-122"/>
              </a:rPr>
            </a:br>
            <a:r>
              <a:rPr lang="en-US" altLang="zh-CN" b="1" dirty="0">
                <a:solidFill>
                  <a:schemeClr val="bg1"/>
                </a:solidFill>
                <a:latin typeface="微软雅黑" panose="020B0503020204020204" pitchFamily="34" charset="-122"/>
                <a:ea typeface="微软雅黑" panose="020B0503020204020204" pitchFamily="34" charset="-122"/>
              </a:rPr>
              <a:t>The Way, The Truth, The Life</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11/07/2021</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14:6】</a:t>
            </a:r>
          </a:p>
          <a:p>
            <a:pPr algn="l">
              <a:lnSpc>
                <a:spcPct val="112000"/>
              </a:lnSpc>
            </a:pPr>
            <a:r>
              <a:rPr lang="zh-CN" altLang="en-US" sz="3400" b="1" dirty="0">
                <a:solidFill>
                  <a:srgbClr val="FFFF00"/>
                </a:solidFill>
                <a:ea typeface="微软雅黑" panose="020B0503020204020204" pitchFamily="34" charset="-122"/>
              </a:rPr>
              <a:t>耶穌說：“我就是道路、真理、生命；若不藉著我，沒有人能到父那裏去。</a:t>
            </a:r>
          </a:p>
          <a:p>
            <a:pPr algn="l">
              <a:lnSpc>
                <a:spcPct val="112000"/>
              </a:lnSpc>
            </a:pPr>
            <a:r>
              <a:rPr lang="en-US" altLang="zh-CN" sz="3400" b="1" dirty="0">
                <a:solidFill>
                  <a:schemeClr val="bg1"/>
                </a:solidFill>
                <a:ea typeface="微软雅黑" panose="020B0503020204020204" pitchFamily="34" charset="-122"/>
              </a:rPr>
              <a:t>Jesus said to him, “I am the way, the truth, and the life. No one comes to the Father except through Me.</a:t>
            </a:r>
          </a:p>
        </p:txBody>
      </p:sp>
    </p:spTree>
    <p:extLst>
      <p:ext uri="{BB962C8B-B14F-4D97-AF65-F5344CB8AC3E}">
        <p14:creationId xmlns:p14="http://schemas.microsoft.com/office/powerpoint/2010/main" val="33634667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創世記 </a:t>
            </a:r>
            <a:r>
              <a:rPr lang="en-US" altLang="zh-CN" sz="3400" b="1" u="sng" dirty="0">
                <a:solidFill>
                  <a:schemeClr val="bg1"/>
                </a:solidFill>
                <a:ea typeface="微软雅黑" panose="020B0503020204020204" pitchFamily="34" charset="-122"/>
              </a:rPr>
              <a:t>Genesis 1:27】</a:t>
            </a:r>
            <a:r>
              <a:rPr lang="zh-CN" altLang="en-US" sz="3400" b="1" u="sng" dirty="0">
                <a:solidFill>
                  <a:schemeClr val="bg1"/>
                </a:solidFill>
                <a:ea typeface="微软雅黑" panose="020B0503020204020204" pitchFamily="34" charset="-122"/>
              </a:rPr>
              <a:t>　</a:t>
            </a:r>
            <a:endParaRPr lang="en-US" altLang="zh-CN" sz="3400" b="1" u="sng" dirty="0">
              <a:solidFill>
                <a:schemeClr val="bg1"/>
              </a:solidFill>
              <a:ea typeface="微软雅黑" panose="020B0503020204020204" pitchFamily="34" charset="-122"/>
            </a:endParaRPr>
          </a:p>
          <a:p>
            <a:pPr algn="l">
              <a:lnSpc>
                <a:spcPct val="112000"/>
              </a:lnSpc>
            </a:pPr>
            <a:r>
              <a:rPr lang="zh-CN" altLang="en-US" sz="3400" b="1" dirty="0">
                <a:solidFill>
                  <a:srgbClr val="FFFF00"/>
                </a:solidFill>
                <a:ea typeface="微软雅黑" panose="020B0503020204020204" pitchFamily="34" charset="-122"/>
              </a:rPr>
              <a:t>神就照著自己的形像造人，乃是照著祂的形像造男造女。</a:t>
            </a:r>
          </a:p>
          <a:p>
            <a:pPr algn="l">
              <a:lnSpc>
                <a:spcPct val="112000"/>
              </a:lnSpc>
            </a:pPr>
            <a:r>
              <a:rPr lang="en-US" altLang="zh-CN" sz="3400" b="1" dirty="0">
                <a:solidFill>
                  <a:schemeClr val="bg1"/>
                </a:solidFill>
                <a:ea typeface="微软雅黑" panose="020B0503020204020204" pitchFamily="34" charset="-122"/>
              </a:rPr>
              <a:t>So God created man in His own image; in the image of God He created him; male and female He created them.</a:t>
            </a:r>
          </a:p>
        </p:txBody>
      </p:sp>
    </p:spTree>
    <p:extLst>
      <p:ext uri="{BB962C8B-B14F-4D97-AF65-F5344CB8AC3E}">
        <p14:creationId xmlns:p14="http://schemas.microsoft.com/office/powerpoint/2010/main" val="1833756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創世記 </a:t>
            </a:r>
            <a:r>
              <a:rPr lang="en-US" altLang="zh-CN" sz="3400" b="1" u="sng" dirty="0">
                <a:solidFill>
                  <a:schemeClr val="bg1"/>
                </a:solidFill>
                <a:ea typeface="微软雅黑" panose="020B0503020204020204" pitchFamily="34" charset="-122"/>
              </a:rPr>
              <a:t>Genesis 2:7】</a:t>
            </a:r>
          </a:p>
          <a:p>
            <a:pPr algn="l">
              <a:lnSpc>
                <a:spcPct val="112000"/>
              </a:lnSpc>
            </a:pPr>
            <a:r>
              <a:rPr lang="zh-CN" altLang="en-US" sz="3400" b="1" dirty="0">
                <a:solidFill>
                  <a:srgbClr val="FFFF00"/>
                </a:solidFill>
                <a:ea typeface="微软雅黑" panose="020B0503020204020204" pitchFamily="34" charset="-122"/>
              </a:rPr>
              <a:t>耶和華　神用地上的塵土造人，將生氣吹在他鼻孔裏，他就成了有靈的活人，名叫亞當。</a:t>
            </a:r>
          </a:p>
          <a:p>
            <a:pPr algn="l">
              <a:lnSpc>
                <a:spcPct val="112000"/>
              </a:lnSpc>
            </a:pPr>
            <a:r>
              <a:rPr lang="en-US" altLang="zh-CN" sz="3400" b="1" dirty="0">
                <a:solidFill>
                  <a:schemeClr val="bg1"/>
                </a:solidFill>
                <a:ea typeface="微软雅黑" panose="020B0503020204020204" pitchFamily="34" charset="-122"/>
              </a:rPr>
              <a:t>And the Lord God formed man of the dust of the ground, and breathed into his nostrils the breath of life; and man became a living being.</a:t>
            </a:r>
          </a:p>
        </p:txBody>
      </p:sp>
    </p:spTree>
    <p:extLst>
      <p:ext uri="{BB962C8B-B14F-4D97-AF65-F5344CB8AC3E}">
        <p14:creationId xmlns:p14="http://schemas.microsoft.com/office/powerpoint/2010/main" val="35191568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羅馬書 </a:t>
            </a:r>
            <a:r>
              <a:rPr lang="en-US" altLang="zh-CN" sz="3400" b="1" u="sng" dirty="0">
                <a:solidFill>
                  <a:schemeClr val="bg1"/>
                </a:solidFill>
                <a:ea typeface="微软雅黑" panose="020B0503020204020204" pitchFamily="34" charset="-122"/>
              </a:rPr>
              <a:t>Romans 3:23】</a:t>
            </a:r>
          </a:p>
          <a:p>
            <a:pPr algn="l">
              <a:lnSpc>
                <a:spcPct val="112000"/>
              </a:lnSpc>
            </a:pPr>
            <a:r>
              <a:rPr lang="zh-CN" altLang="en-US" sz="3400" b="1" dirty="0">
                <a:solidFill>
                  <a:srgbClr val="FFFF00"/>
                </a:solidFill>
                <a:ea typeface="微软雅黑" panose="020B0503020204020204" pitchFamily="34" charset="-122"/>
              </a:rPr>
              <a:t>因爲世人都犯了罪，虧缺了神的榮耀，</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for all have sinned and fall short of the glory of God,</a:t>
            </a:r>
          </a:p>
          <a:p>
            <a:pPr algn="l">
              <a:lnSpc>
                <a:spcPct val="112000"/>
              </a:lnSpc>
            </a:pPr>
            <a:endParaRPr lang="en-US" altLang="zh-CN" sz="8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雅各書 </a:t>
            </a:r>
            <a:r>
              <a:rPr lang="en-US" altLang="zh-CN" sz="3400" b="1" u="sng" dirty="0">
                <a:solidFill>
                  <a:schemeClr val="bg1"/>
                </a:solidFill>
                <a:ea typeface="微软雅黑" panose="020B0503020204020204" pitchFamily="34" charset="-122"/>
              </a:rPr>
              <a:t>James 1:15】</a:t>
            </a:r>
          </a:p>
          <a:p>
            <a:pPr algn="l">
              <a:lnSpc>
                <a:spcPct val="112000"/>
              </a:lnSpc>
            </a:pPr>
            <a:r>
              <a:rPr lang="zh-CN" altLang="en-US" sz="3400" b="1" dirty="0">
                <a:solidFill>
                  <a:srgbClr val="FFFF00"/>
                </a:solidFill>
                <a:ea typeface="微软雅黑" panose="020B0503020204020204" pitchFamily="34" charset="-122"/>
              </a:rPr>
              <a:t>私欲既懷了胎，就生出罪來；罪既長成，就生出死來。</a:t>
            </a:r>
          </a:p>
          <a:p>
            <a:pPr algn="l">
              <a:lnSpc>
                <a:spcPct val="112000"/>
              </a:lnSpc>
            </a:pPr>
            <a:r>
              <a:rPr lang="en-US" altLang="zh-CN" sz="3400" b="1" dirty="0">
                <a:solidFill>
                  <a:schemeClr val="bg1"/>
                </a:solidFill>
                <a:ea typeface="微软雅黑" panose="020B0503020204020204" pitchFamily="34" charset="-122"/>
              </a:rPr>
              <a:t>Then, when desire has conceived, it gives birth to sin; and sin, when it is full-grown, brings forth death.</a:t>
            </a:r>
          </a:p>
        </p:txBody>
      </p:sp>
    </p:spTree>
    <p:extLst>
      <p:ext uri="{BB962C8B-B14F-4D97-AF65-F5344CB8AC3E}">
        <p14:creationId xmlns:p14="http://schemas.microsoft.com/office/powerpoint/2010/main" val="13618267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哥林多前書 </a:t>
            </a:r>
            <a:r>
              <a:rPr lang="en-US" altLang="zh-CN" sz="3400" b="1" u="sng" dirty="0">
                <a:solidFill>
                  <a:schemeClr val="bg1"/>
                </a:solidFill>
                <a:ea typeface="微软雅黑" panose="020B0503020204020204" pitchFamily="34" charset="-122"/>
              </a:rPr>
              <a:t>1 Corinthians 15:22a】</a:t>
            </a:r>
          </a:p>
          <a:p>
            <a:pPr algn="l">
              <a:lnSpc>
                <a:spcPct val="112000"/>
              </a:lnSpc>
            </a:pPr>
            <a:r>
              <a:rPr lang="zh-CN" altLang="en-US" sz="3400" b="1" dirty="0">
                <a:solidFill>
                  <a:srgbClr val="FFFF00"/>
                </a:solidFill>
                <a:ea typeface="微软雅黑" panose="020B0503020204020204" pitchFamily="34" charset="-122"/>
              </a:rPr>
              <a:t>在亞當裏衆人都死了</a:t>
            </a:r>
            <a:r>
              <a:rPr lang="en-US" altLang="zh-CN" sz="3400" b="1" dirty="0">
                <a:solidFill>
                  <a:srgbClr val="FFFF00"/>
                </a:solidFill>
                <a:ea typeface="微软雅黑" panose="020B0503020204020204" pitchFamily="34" charset="-122"/>
              </a:rPr>
              <a:t>……</a:t>
            </a:r>
            <a:r>
              <a:rPr lang="en-US" altLang="zh-CN" sz="3400" b="1" dirty="0">
                <a:solidFill>
                  <a:schemeClr val="bg1"/>
                </a:solidFill>
                <a:ea typeface="微软雅黑" panose="020B0503020204020204" pitchFamily="34" charset="-122"/>
              </a:rPr>
              <a:t>For as in Adam all die….</a:t>
            </a:r>
          </a:p>
          <a:p>
            <a:pPr algn="l">
              <a:lnSpc>
                <a:spcPct val="112000"/>
              </a:lnSpc>
            </a:pPr>
            <a:endParaRPr lang="en-US" altLang="zh-CN" sz="34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以弗所書 </a:t>
            </a:r>
            <a:r>
              <a:rPr lang="en-US" altLang="zh-CN" sz="3400" b="1" u="sng" dirty="0">
                <a:solidFill>
                  <a:schemeClr val="bg1"/>
                </a:solidFill>
                <a:ea typeface="微软雅黑" panose="020B0503020204020204" pitchFamily="34" charset="-122"/>
              </a:rPr>
              <a:t>Ephesians 2:1a】</a:t>
            </a:r>
          </a:p>
          <a:p>
            <a:pPr algn="l">
              <a:lnSpc>
                <a:spcPct val="112000"/>
              </a:lnSpc>
            </a:pPr>
            <a:r>
              <a:rPr lang="zh-CN" altLang="en-US" sz="3400" b="1" dirty="0">
                <a:solidFill>
                  <a:srgbClr val="FFFF00"/>
                </a:solidFill>
                <a:ea typeface="微软雅黑" panose="020B0503020204020204" pitchFamily="34" charset="-122"/>
              </a:rPr>
              <a:t>你們死在過犯罪惡之中</a:t>
            </a:r>
            <a:r>
              <a:rPr lang="en-US" altLang="zh-CN" sz="3400" b="1" dirty="0">
                <a:solidFill>
                  <a:srgbClr val="FFFF00"/>
                </a:solidFill>
                <a:ea typeface="微软雅黑" panose="020B0503020204020204" pitchFamily="34" charset="-122"/>
              </a:rPr>
              <a:t>……</a:t>
            </a:r>
          </a:p>
          <a:p>
            <a:pPr algn="l">
              <a:lnSpc>
                <a:spcPct val="112000"/>
              </a:lnSpc>
            </a:pPr>
            <a:r>
              <a:rPr lang="en-US" altLang="zh-CN" sz="3400" b="1" dirty="0">
                <a:solidFill>
                  <a:schemeClr val="bg1"/>
                </a:solidFill>
                <a:ea typeface="微软雅黑" panose="020B0503020204020204" pitchFamily="34" charset="-122"/>
              </a:rPr>
              <a:t>And you …. were dead in trespasses and sins,</a:t>
            </a:r>
          </a:p>
        </p:txBody>
      </p:sp>
    </p:spTree>
    <p:extLst>
      <p:ext uri="{BB962C8B-B14F-4D97-AF65-F5344CB8AC3E}">
        <p14:creationId xmlns:p14="http://schemas.microsoft.com/office/powerpoint/2010/main" val="38204832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約翰一書 </a:t>
            </a:r>
            <a:r>
              <a:rPr lang="en-US" altLang="zh-CN" sz="3200" b="1" u="sng" dirty="0">
                <a:solidFill>
                  <a:schemeClr val="bg1"/>
                </a:solidFill>
                <a:ea typeface="微软雅黑" panose="020B0503020204020204" pitchFamily="34" charset="-122"/>
              </a:rPr>
              <a:t>1 John 1:1-10】</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我們若在光明中行，如同　神在光明中，就彼此相交，祂兒子耶穌的血也洗淨我們一切的罪。</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But if we walk in the light as He is in the light, we have fellowship with one another, and the blood of Jesus Christ His Son cleanses us from all sin.</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我們若說自己無罪，便是自欺，真理不在我們心裏了；</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If we say that we have no sin, we deceive ourselves, and the truth is not in us.</a:t>
            </a:r>
          </a:p>
        </p:txBody>
      </p:sp>
    </p:spTree>
    <p:extLst>
      <p:ext uri="{BB962C8B-B14F-4D97-AF65-F5344CB8AC3E}">
        <p14:creationId xmlns:p14="http://schemas.microsoft.com/office/powerpoint/2010/main" val="13059245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14:6】</a:t>
            </a:r>
          </a:p>
          <a:p>
            <a:pPr algn="l">
              <a:lnSpc>
                <a:spcPct val="112000"/>
              </a:lnSpc>
            </a:pPr>
            <a:r>
              <a:rPr lang="zh-CN" altLang="en-US" sz="3400" b="1" dirty="0">
                <a:solidFill>
                  <a:srgbClr val="FFFF00"/>
                </a:solidFill>
                <a:ea typeface="微软雅黑" panose="020B0503020204020204" pitchFamily="34" charset="-122"/>
              </a:rPr>
              <a:t>耶穌說：“我就是道路、真理、生命；若不藉著我，沒有人能到父那裏去。</a:t>
            </a:r>
          </a:p>
          <a:p>
            <a:pPr algn="l">
              <a:lnSpc>
                <a:spcPct val="112000"/>
              </a:lnSpc>
            </a:pPr>
            <a:r>
              <a:rPr lang="en-US" altLang="zh-CN" sz="3400" b="1" dirty="0">
                <a:solidFill>
                  <a:schemeClr val="bg1"/>
                </a:solidFill>
                <a:ea typeface="微软雅黑" panose="020B0503020204020204" pitchFamily="34" charset="-122"/>
              </a:rPr>
              <a:t>Jesus said to him, “I am the way, the truth, and the life. No one comes to the Father except through Me.</a:t>
            </a:r>
          </a:p>
          <a:p>
            <a:pPr algn="l">
              <a:lnSpc>
                <a:spcPct val="112000"/>
              </a:lnSpc>
            </a:pPr>
            <a:endParaRPr lang="en-US" altLang="zh-CN" sz="3400" b="1"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1:4】</a:t>
            </a:r>
          </a:p>
          <a:p>
            <a:pPr algn="l">
              <a:lnSpc>
                <a:spcPct val="112000"/>
              </a:lnSpc>
            </a:pPr>
            <a:r>
              <a:rPr lang="zh-CN" altLang="en-US" sz="3400" b="1" dirty="0">
                <a:solidFill>
                  <a:srgbClr val="FFFF00"/>
                </a:solidFill>
                <a:ea typeface="微软雅黑" panose="020B0503020204020204" pitchFamily="34" charset="-122"/>
              </a:rPr>
              <a:t>生命在祂裏頭，這生命就是人的光。</a:t>
            </a:r>
          </a:p>
          <a:p>
            <a:pPr algn="l">
              <a:lnSpc>
                <a:spcPct val="112000"/>
              </a:lnSpc>
            </a:pPr>
            <a:r>
              <a:rPr lang="en-US" altLang="zh-CN" sz="3400" b="1" dirty="0">
                <a:solidFill>
                  <a:schemeClr val="bg1"/>
                </a:solidFill>
                <a:ea typeface="微软雅黑" panose="020B0503020204020204" pitchFamily="34" charset="-122"/>
              </a:rPr>
              <a:t>In Him was life, and the life was the light of men.</a:t>
            </a:r>
          </a:p>
          <a:p>
            <a:pPr algn="l">
              <a:lnSpc>
                <a:spcPct val="112000"/>
              </a:lnSpc>
            </a:pPr>
            <a:endParaRPr lang="en-US" altLang="zh-CN" sz="34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5987936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10:10】</a:t>
            </a:r>
          </a:p>
          <a:p>
            <a:pPr algn="l">
              <a:lnSpc>
                <a:spcPct val="112000"/>
              </a:lnSpc>
            </a:pPr>
            <a:r>
              <a:rPr lang="zh-CN" altLang="en-US" sz="3400" b="1" dirty="0">
                <a:solidFill>
                  <a:srgbClr val="FFFF00"/>
                </a:solidFill>
                <a:ea typeface="微软雅黑" panose="020B0503020204020204" pitchFamily="34" charset="-122"/>
              </a:rPr>
              <a:t>盜賊來，無非要偷竊、殺害、毀壞；我來了，是要叫羊（或作“人”）得生命，幷且得的更豐盛。</a:t>
            </a:r>
          </a:p>
          <a:p>
            <a:pPr algn="l">
              <a:lnSpc>
                <a:spcPct val="112000"/>
              </a:lnSpc>
            </a:pPr>
            <a:r>
              <a:rPr lang="en-US" altLang="zh-CN" sz="3400" b="1" dirty="0">
                <a:solidFill>
                  <a:schemeClr val="bg1"/>
                </a:solidFill>
                <a:ea typeface="微软雅黑" panose="020B0503020204020204" pitchFamily="34" charset="-122"/>
              </a:rPr>
              <a:t>The thief does not come except to steal, and to kill, and to destroy. I have come that they may have life, and that they may have it more abundantly.</a:t>
            </a:r>
          </a:p>
        </p:txBody>
      </p:sp>
    </p:spTree>
    <p:extLst>
      <p:ext uri="{BB962C8B-B14F-4D97-AF65-F5344CB8AC3E}">
        <p14:creationId xmlns:p14="http://schemas.microsoft.com/office/powerpoint/2010/main" val="30560502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6:66-68】</a:t>
            </a:r>
          </a:p>
          <a:p>
            <a:pPr algn="l">
              <a:lnSpc>
                <a:spcPct val="112000"/>
              </a:lnSpc>
            </a:pPr>
            <a:r>
              <a:rPr lang="en-US" altLang="zh-CN" sz="3200" b="1" dirty="0">
                <a:solidFill>
                  <a:srgbClr val="FFFF00"/>
                </a:solidFill>
                <a:ea typeface="微软雅黑" panose="020B0503020204020204" pitchFamily="34" charset="-122"/>
              </a:rPr>
              <a:t>66 </a:t>
            </a:r>
            <a:r>
              <a:rPr lang="zh-CN" altLang="en-US" sz="3200" b="1" dirty="0">
                <a:solidFill>
                  <a:srgbClr val="FFFF00"/>
                </a:solidFill>
                <a:ea typeface="微软雅黑" panose="020B0503020204020204" pitchFamily="34" charset="-122"/>
              </a:rPr>
              <a:t>從此，祂門徒中多有退去的，不再和祂同行。</a:t>
            </a:r>
          </a:p>
          <a:p>
            <a:pPr algn="l">
              <a:lnSpc>
                <a:spcPct val="112000"/>
              </a:lnSpc>
            </a:pPr>
            <a:r>
              <a:rPr lang="en-US" altLang="zh-CN" sz="3200" b="1" dirty="0">
                <a:solidFill>
                  <a:schemeClr val="bg1"/>
                </a:solidFill>
                <a:ea typeface="微软雅黑" panose="020B0503020204020204" pitchFamily="34" charset="-122"/>
              </a:rPr>
              <a:t>From that time many of His disciples went back and walked with Him no more.</a:t>
            </a:r>
          </a:p>
          <a:p>
            <a:pPr algn="l">
              <a:lnSpc>
                <a:spcPct val="112000"/>
              </a:lnSpc>
            </a:pPr>
            <a:r>
              <a:rPr lang="en-US" altLang="zh-CN" sz="3200" b="1" dirty="0">
                <a:solidFill>
                  <a:srgbClr val="FFFF00"/>
                </a:solidFill>
                <a:ea typeface="微软雅黑" panose="020B0503020204020204" pitchFamily="34" charset="-122"/>
              </a:rPr>
              <a:t>67 </a:t>
            </a:r>
            <a:r>
              <a:rPr lang="zh-CN" altLang="en-US" sz="3200" b="1" dirty="0">
                <a:solidFill>
                  <a:srgbClr val="FFFF00"/>
                </a:solidFill>
                <a:ea typeface="微软雅黑" panose="020B0503020204020204" pitchFamily="34" charset="-122"/>
              </a:rPr>
              <a:t>耶穌就對那十二個門徒說：“你們也要去嗎？” </a:t>
            </a:r>
          </a:p>
          <a:p>
            <a:pPr algn="l">
              <a:lnSpc>
                <a:spcPct val="112000"/>
              </a:lnSpc>
            </a:pPr>
            <a:r>
              <a:rPr lang="en-US" altLang="zh-CN" sz="3200" b="1" dirty="0">
                <a:solidFill>
                  <a:schemeClr val="bg1"/>
                </a:solidFill>
                <a:ea typeface="微软雅黑" panose="020B0503020204020204" pitchFamily="34" charset="-122"/>
              </a:rPr>
              <a:t>Then Jesus said to the twelve, “Do you also want to go away?”</a:t>
            </a:r>
          </a:p>
          <a:p>
            <a:pPr algn="l">
              <a:lnSpc>
                <a:spcPct val="112000"/>
              </a:lnSpc>
            </a:pPr>
            <a:r>
              <a:rPr lang="en-US" altLang="zh-CN" sz="3200" b="1" dirty="0">
                <a:solidFill>
                  <a:srgbClr val="FFFF00"/>
                </a:solidFill>
                <a:ea typeface="微软雅黑" panose="020B0503020204020204" pitchFamily="34" charset="-122"/>
              </a:rPr>
              <a:t>68 </a:t>
            </a:r>
            <a:r>
              <a:rPr lang="zh-CN" altLang="en-US" sz="3200" b="1" dirty="0">
                <a:solidFill>
                  <a:srgbClr val="FFFF00"/>
                </a:solidFill>
                <a:ea typeface="微软雅黑" panose="020B0503020204020204" pitchFamily="34" charset="-122"/>
              </a:rPr>
              <a:t>西門彼得回答說：“主啊，你有永生之道，我們還歸從誰呢？</a:t>
            </a:r>
          </a:p>
          <a:p>
            <a:pPr algn="l">
              <a:lnSpc>
                <a:spcPct val="112000"/>
              </a:lnSpc>
            </a:pPr>
            <a:r>
              <a:rPr lang="en-US" altLang="zh-CN" sz="3200" b="1" dirty="0">
                <a:solidFill>
                  <a:schemeClr val="bg1"/>
                </a:solidFill>
                <a:ea typeface="微软雅黑" panose="020B0503020204020204" pitchFamily="34" charset="-122"/>
              </a:rPr>
              <a:t>But Simon Peter answered Him, “Lord, to whom shall we go? You have the words of eternal life.</a:t>
            </a:r>
          </a:p>
        </p:txBody>
      </p:sp>
    </p:spTree>
    <p:extLst>
      <p:ext uri="{BB962C8B-B14F-4D97-AF65-F5344CB8AC3E}">
        <p14:creationId xmlns:p14="http://schemas.microsoft.com/office/powerpoint/2010/main" val="41947913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11:25-26】</a:t>
            </a:r>
          </a:p>
          <a:p>
            <a:pPr algn="l">
              <a:lnSpc>
                <a:spcPct val="112000"/>
              </a:lnSpc>
            </a:pPr>
            <a:r>
              <a:rPr lang="en-US" altLang="zh-CN" sz="3400" b="1" dirty="0">
                <a:solidFill>
                  <a:srgbClr val="FFFF00"/>
                </a:solidFill>
                <a:ea typeface="微软雅黑" panose="020B0503020204020204" pitchFamily="34" charset="-122"/>
              </a:rPr>
              <a:t>25 </a:t>
            </a:r>
            <a:r>
              <a:rPr lang="zh-CN" altLang="en-US" sz="3400" b="1" dirty="0">
                <a:solidFill>
                  <a:srgbClr val="FFFF00"/>
                </a:solidFill>
                <a:ea typeface="微软雅黑" panose="020B0503020204020204" pitchFamily="34" charset="-122"/>
              </a:rPr>
              <a:t>耶穌對她說：“復活在我，生命也在我；信我的人，雖然死了，也必復活。</a:t>
            </a:r>
          </a:p>
          <a:p>
            <a:pPr algn="l">
              <a:lnSpc>
                <a:spcPct val="112000"/>
              </a:lnSpc>
            </a:pPr>
            <a:r>
              <a:rPr lang="en-US" altLang="zh-CN" sz="3400" b="1" dirty="0">
                <a:solidFill>
                  <a:schemeClr val="bg1"/>
                </a:solidFill>
                <a:ea typeface="微软雅黑" panose="020B0503020204020204" pitchFamily="34" charset="-122"/>
              </a:rPr>
              <a:t>Jesus said to her, “I am the resurrection and the life. He who believes in Me, though he may die, he shall live.</a:t>
            </a:r>
          </a:p>
          <a:p>
            <a:pPr algn="l">
              <a:lnSpc>
                <a:spcPct val="112000"/>
              </a:lnSpc>
            </a:pPr>
            <a:r>
              <a:rPr lang="en-US" altLang="zh-CN" sz="3400" b="1" dirty="0">
                <a:solidFill>
                  <a:srgbClr val="FFFF00"/>
                </a:solidFill>
                <a:ea typeface="微软雅黑" panose="020B0503020204020204" pitchFamily="34" charset="-122"/>
              </a:rPr>
              <a:t>26 </a:t>
            </a:r>
            <a:r>
              <a:rPr lang="zh-CN" altLang="en-US" sz="3400" b="1" dirty="0">
                <a:solidFill>
                  <a:srgbClr val="FFFF00"/>
                </a:solidFill>
                <a:ea typeface="微软雅黑" panose="020B0503020204020204" pitchFamily="34" charset="-122"/>
              </a:rPr>
              <a:t>凡活著信我的人必永遠不死。你信這話嗎？”</a:t>
            </a:r>
          </a:p>
          <a:p>
            <a:pPr algn="l">
              <a:lnSpc>
                <a:spcPct val="112000"/>
              </a:lnSpc>
            </a:pPr>
            <a:r>
              <a:rPr lang="en-US" altLang="zh-CN" sz="3400" b="1" dirty="0">
                <a:solidFill>
                  <a:schemeClr val="bg1"/>
                </a:solidFill>
                <a:ea typeface="微软雅黑" panose="020B0503020204020204" pitchFamily="34" charset="-122"/>
              </a:rPr>
              <a:t>And whoever lives and believes in Me shall never die. Do you believe this?”</a:t>
            </a:r>
          </a:p>
        </p:txBody>
      </p:sp>
    </p:spTree>
    <p:extLst>
      <p:ext uri="{BB962C8B-B14F-4D97-AF65-F5344CB8AC3E}">
        <p14:creationId xmlns:p14="http://schemas.microsoft.com/office/powerpoint/2010/main" val="15523277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希伯來書 </a:t>
            </a:r>
            <a:r>
              <a:rPr lang="en-US" altLang="zh-CN" sz="3400" b="1" u="sng" dirty="0">
                <a:solidFill>
                  <a:schemeClr val="bg1"/>
                </a:solidFill>
                <a:ea typeface="微软雅黑" panose="020B0503020204020204" pitchFamily="34" charset="-122"/>
              </a:rPr>
              <a:t>Hebrews 11:16】</a:t>
            </a:r>
          </a:p>
          <a:p>
            <a:pPr algn="l">
              <a:lnSpc>
                <a:spcPct val="112000"/>
              </a:lnSpc>
            </a:pPr>
            <a:r>
              <a:rPr lang="zh-CN" altLang="en-US" sz="3400" b="1" dirty="0">
                <a:solidFill>
                  <a:srgbClr val="FFFF00"/>
                </a:solidFill>
                <a:ea typeface="微软雅黑" panose="020B0503020204020204" pitchFamily="34" charset="-122"/>
              </a:rPr>
              <a:t>他們却羡慕一個更美的家鄉，就是在天上的。所以　神被稱爲他們的　神，幷不以爲耻，因爲祂已經給他們預備了一座城。</a:t>
            </a:r>
          </a:p>
          <a:p>
            <a:pPr algn="l">
              <a:lnSpc>
                <a:spcPct val="112000"/>
              </a:lnSpc>
            </a:pPr>
            <a:r>
              <a:rPr lang="en-US" altLang="zh-CN" sz="3400" b="1" dirty="0">
                <a:solidFill>
                  <a:schemeClr val="bg1"/>
                </a:solidFill>
                <a:ea typeface="微软雅黑" panose="020B0503020204020204" pitchFamily="34" charset="-122"/>
              </a:rPr>
              <a:t>But now they desire a better, that is, a heavenly country. Therefore God is not ashamed to be called their God, for He has prepared a city for them.</a:t>
            </a:r>
          </a:p>
        </p:txBody>
      </p:sp>
    </p:spTree>
    <p:extLst>
      <p:ext uri="{BB962C8B-B14F-4D97-AF65-F5344CB8AC3E}">
        <p14:creationId xmlns:p14="http://schemas.microsoft.com/office/powerpoint/2010/main" val="27681292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詩篇 </a:t>
            </a:r>
            <a:r>
              <a:rPr lang="en-US" altLang="zh-CN" sz="3400" b="1" u="sng" dirty="0">
                <a:solidFill>
                  <a:schemeClr val="bg1"/>
                </a:solidFill>
                <a:ea typeface="微软雅黑" panose="020B0503020204020204" pitchFamily="34" charset="-122"/>
              </a:rPr>
              <a:t>Psalms 1:1-3】</a:t>
            </a:r>
          </a:p>
          <a:p>
            <a:pPr algn="l">
              <a:lnSpc>
                <a:spcPct val="112000"/>
              </a:lnSpc>
            </a:pPr>
            <a:r>
              <a:rPr lang="en-US" altLang="zh-CN" sz="3400" b="1" dirty="0">
                <a:solidFill>
                  <a:srgbClr val="FFFF00"/>
                </a:solidFill>
                <a:ea typeface="微软雅黑" panose="020B0503020204020204" pitchFamily="34" charset="-122"/>
              </a:rPr>
              <a:t>1 </a:t>
            </a:r>
            <a:r>
              <a:rPr lang="zh-CN" altLang="en-US" sz="3400" b="1" dirty="0">
                <a:solidFill>
                  <a:srgbClr val="FFFF00"/>
                </a:solidFill>
                <a:ea typeface="微软雅黑" panose="020B0503020204020204" pitchFamily="34" charset="-122"/>
              </a:rPr>
              <a:t>不從惡人的計謀，不站罪人的道路，不坐褻慢人的座位，</a:t>
            </a:r>
          </a:p>
          <a:p>
            <a:pPr algn="l">
              <a:lnSpc>
                <a:spcPct val="112000"/>
              </a:lnSpc>
            </a:pPr>
            <a:r>
              <a:rPr lang="en-US" altLang="zh-CN" sz="3400" b="1" dirty="0">
                <a:solidFill>
                  <a:schemeClr val="bg1"/>
                </a:solidFill>
                <a:ea typeface="微软雅黑" panose="020B0503020204020204" pitchFamily="34" charset="-122"/>
              </a:rPr>
              <a:t>Blessed is the man Who walks not in the counsel of the ungodly, Nor stands in the path of sinners, Nor sits in the seat of the scornful;</a:t>
            </a:r>
          </a:p>
          <a:p>
            <a:pPr algn="l">
              <a:lnSpc>
                <a:spcPct val="112000"/>
              </a:lnSpc>
            </a:pPr>
            <a:r>
              <a:rPr lang="en-US" altLang="zh-CN" sz="3400" b="1" dirty="0">
                <a:solidFill>
                  <a:srgbClr val="FFFF00"/>
                </a:solidFill>
                <a:ea typeface="微软雅黑" panose="020B0503020204020204" pitchFamily="34" charset="-122"/>
              </a:rPr>
              <a:t>2 </a:t>
            </a:r>
            <a:r>
              <a:rPr lang="zh-CN" altLang="en-US" sz="3400" b="1" dirty="0">
                <a:solidFill>
                  <a:srgbClr val="FFFF00"/>
                </a:solidFill>
                <a:ea typeface="微软雅黑" panose="020B0503020204020204" pitchFamily="34" charset="-122"/>
              </a:rPr>
              <a:t>惟喜愛耶和華的律法，晝夜思想，這人便爲有福。</a:t>
            </a:r>
          </a:p>
          <a:p>
            <a:pPr algn="l">
              <a:lnSpc>
                <a:spcPct val="112000"/>
              </a:lnSpc>
            </a:pPr>
            <a:r>
              <a:rPr lang="en-US" altLang="zh-CN" sz="3400" b="1" dirty="0">
                <a:solidFill>
                  <a:schemeClr val="bg1"/>
                </a:solidFill>
                <a:ea typeface="微软雅黑" panose="020B0503020204020204" pitchFamily="34" charset="-122"/>
              </a:rPr>
              <a:t>But his delight is in the law of the Lord, And in His law he meditates day and night.</a:t>
            </a:r>
          </a:p>
        </p:txBody>
      </p:sp>
    </p:spTree>
    <p:extLst>
      <p:ext uri="{BB962C8B-B14F-4D97-AF65-F5344CB8AC3E}">
        <p14:creationId xmlns:p14="http://schemas.microsoft.com/office/powerpoint/2010/main" val="3654536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詩篇 </a:t>
            </a:r>
            <a:r>
              <a:rPr lang="en-US" altLang="zh-CN" sz="3400" b="1" u="sng" dirty="0">
                <a:solidFill>
                  <a:schemeClr val="bg1"/>
                </a:solidFill>
                <a:ea typeface="微软雅黑" panose="020B0503020204020204" pitchFamily="34" charset="-122"/>
              </a:rPr>
              <a:t>Psalms 1:1-3】</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他要像一棵樹栽在溪水旁，按時候結果子，葉子也不枯乾。凡他所作的盡都順利。</a:t>
            </a:r>
          </a:p>
          <a:p>
            <a:pPr algn="l">
              <a:lnSpc>
                <a:spcPct val="112000"/>
              </a:lnSpc>
            </a:pPr>
            <a:r>
              <a:rPr lang="en-US" altLang="zh-CN" sz="3400" b="1" dirty="0">
                <a:solidFill>
                  <a:schemeClr val="bg1"/>
                </a:solidFill>
                <a:ea typeface="微软雅黑" panose="020B0503020204020204" pitchFamily="34" charset="-122"/>
              </a:rPr>
              <a:t>He shall be like a tree Planted by the rivers of water, That brings forth its fruit in its season, Whose leaf also shall not wither; And whatever he does shall prosper.</a:t>
            </a:r>
          </a:p>
        </p:txBody>
      </p:sp>
    </p:spTree>
    <p:extLst>
      <p:ext uri="{BB962C8B-B14F-4D97-AF65-F5344CB8AC3E}">
        <p14:creationId xmlns:p14="http://schemas.microsoft.com/office/powerpoint/2010/main" val="15434127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耶利米書 </a:t>
            </a:r>
            <a:r>
              <a:rPr lang="en-US" altLang="zh-CN" sz="3400" b="1" u="sng" dirty="0">
                <a:solidFill>
                  <a:schemeClr val="bg1"/>
                </a:solidFill>
                <a:ea typeface="微软雅黑" panose="020B0503020204020204" pitchFamily="34" charset="-122"/>
              </a:rPr>
              <a:t>Jeremiah 17:7-8】</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倚靠耶和華、以耶和華爲可靠的，那人有福了。</a:t>
            </a:r>
          </a:p>
          <a:p>
            <a:pPr algn="l">
              <a:lnSpc>
                <a:spcPct val="112000"/>
              </a:lnSpc>
            </a:pPr>
            <a:r>
              <a:rPr lang="zh-CN" altLang="en-US" sz="3200" b="1" dirty="0">
                <a:solidFill>
                  <a:schemeClr val="bg1"/>
                </a:solidFill>
                <a:ea typeface="微软雅黑" panose="020B0503020204020204" pitchFamily="34" charset="-122"/>
              </a:rPr>
              <a:t>“</a:t>
            </a:r>
            <a:r>
              <a:rPr lang="en-US" altLang="zh-CN" sz="3200" b="1" dirty="0">
                <a:solidFill>
                  <a:schemeClr val="bg1"/>
                </a:solidFill>
                <a:ea typeface="微软雅黑" panose="020B0503020204020204" pitchFamily="34" charset="-122"/>
              </a:rPr>
              <a:t>Blessed is the man who trusts in the Lord, And whose hope is the Lord.</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他必像樹栽于水旁，在河邊扎根，炎熱來到，幷不懼怕，葉子仍必青翠，在乾旱之年毫無挂慮，而且結果不止。</a:t>
            </a:r>
          </a:p>
          <a:p>
            <a:pPr algn="l">
              <a:lnSpc>
                <a:spcPct val="100000"/>
              </a:lnSpc>
            </a:pPr>
            <a:r>
              <a:rPr lang="en-US" altLang="zh-CN" sz="3200" b="1" dirty="0">
                <a:solidFill>
                  <a:schemeClr val="bg1"/>
                </a:solidFill>
                <a:ea typeface="微软雅黑" panose="020B0503020204020204" pitchFamily="34" charset="-122"/>
              </a:rPr>
              <a:t>For he shall be like a tree planted by the waters, Which spreads out its roots by the river, And will not fear when heat comes; But its leaf will be green, And will not be anxious in the year of drought, Nor will cease from yielding fruit.</a:t>
            </a:r>
          </a:p>
        </p:txBody>
      </p:sp>
    </p:spTree>
    <p:extLst>
      <p:ext uri="{BB962C8B-B14F-4D97-AF65-F5344CB8AC3E}">
        <p14:creationId xmlns:p14="http://schemas.microsoft.com/office/powerpoint/2010/main" val="9724269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馬可福音 </a:t>
            </a:r>
            <a:r>
              <a:rPr lang="en-US" altLang="zh-CN" sz="3400" b="1" u="sng" dirty="0">
                <a:solidFill>
                  <a:schemeClr val="bg1"/>
                </a:solidFill>
                <a:ea typeface="微软雅黑" panose="020B0503020204020204" pitchFamily="34" charset="-122"/>
              </a:rPr>
              <a:t>Mark 5:19-20】</a:t>
            </a:r>
          </a:p>
          <a:p>
            <a:pPr algn="l">
              <a:lnSpc>
                <a:spcPct val="112000"/>
              </a:lnSpc>
            </a:pPr>
            <a:r>
              <a:rPr lang="en-US" altLang="zh-CN" sz="3200" b="1" dirty="0">
                <a:solidFill>
                  <a:srgbClr val="FFFF00"/>
                </a:solidFill>
                <a:ea typeface="微软雅黑" panose="020B0503020204020204" pitchFamily="34" charset="-122"/>
              </a:rPr>
              <a:t>19 </a:t>
            </a:r>
            <a:r>
              <a:rPr lang="zh-CN" altLang="en-US" sz="3200" b="1" dirty="0">
                <a:solidFill>
                  <a:srgbClr val="FFFF00"/>
                </a:solidFill>
                <a:ea typeface="微软雅黑" panose="020B0503020204020204" pitchFamily="34" charset="-122"/>
              </a:rPr>
              <a:t>耶穌不許，却對他說：“你回家去，到你的親屬那裏，將主爲你所作的是何等大的事，是怎樣憐憫你，都告訴他們。” </a:t>
            </a:r>
          </a:p>
          <a:p>
            <a:pPr algn="l">
              <a:lnSpc>
                <a:spcPct val="100000"/>
              </a:lnSpc>
            </a:pPr>
            <a:r>
              <a:rPr lang="en-US" altLang="zh-CN" sz="3200" b="1" dirty="0">
                <a:solidFill>
                  <a:schemeClr val="bg1"/>
                </a:solidFill>
                <a:ea typeface="微软雅黑" panose="020B0503020204020204" pitchFamily="34" charset="-122"/>
              </a:rPr>
              <a:t>However, Jesus did not permit him, but said to him, “Go home to your friends, and tell them what great things the Lord has done for you, and how He has had compassion on you.”</a:t>
            </a:r>
          </a:p>
          <a:p>
            <a:pPr algn="l">
              <a:lnSpc>
                <a:spcPct val="112000"/>
              </a:lnSpc>
            </a:pPr>
            <a:r>
              <a:rPr lang="en-US" altLang="zh-CN" sz="3200" b="1" dirty="0">
                <a:solidFill>
                  <a:srgbClr val="FFFF00"/>
                </a:solidFill>
                <a:ea typeface="微软雅黑" panose="020B0503020204020204" pitchFamily="34" charset="-122"/>
              </a:rPr>
              <a:t>20 </a:t>
            </a:r>
            <a:r>
              <a:rPr lang="zh-CN" altLang="en-US" sz="3200" b="1" dirty="0">
                <a:solidFill>
                  <a:srgbClr val="FFFF00"/>
                </a:solidFill>
                <a:ea typeface="微软雅黑" panose="020B0503020204020204" pitchFamily="34" charset="-122"/>
              </a:rPr>
              <a:t>那人就走了，在低加波利傳揚耶穌爲他作了何等大的事，衆人就都希奇。</a:t>
            </a:r>
          </a:p>
          <a:p>
            <a:pPr algn="l">
              <a:lnSpc>
                <a:spcPct val="100000"/>
              </a:lnSpc>
            </a:pPr>
            <a:r>
              <a:rPr lang="en-US" altLang="zh-CN" sz="3200" b="1" dirty="0">
                <a:solidFill>
                  <a:schemeClr val="bg1"/>
                </a:solidFill>
                <a:ea typeface="微软雅黑" panose="020B0503020204020204" pitchFamily="34" charset="-122"/>
              </a:rPr>
              <a:t>And he departed and began to proclaim in Decapolis all that Jesus had done for him; and all marveled.</a:t>
            </a:r>
          </a:p>
        </p:txBody>
      </p:sp>
    </p:spTree>
    <p:extLst>
      <p:ext uri="{BB962C8B-B14F-4D97-AF65-F5344CB8AC3E}">
        <p14:creationId xmlns:p14="http://schemas.microsoft.com/office/powerpoint/2010/main" val="556432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12:15】</a:t>
            </a:r>
          </a:p>
          <a:p>
            <a:pPr algn="l">
              <a:lnSpc>
                <a:spcPct val="112000"/>
              </a:lnSpc>
            </a:pPr>
            <a:r>
              <a:rPr lang="zh-CN" altLang="en-US" sz="3400" b="1" dirty="0">
                <a:solidFill>
                  <a:srgbClr val="FFFF00"/>
                </a:solidFill>
                <a:ea typeface="微软雅黑" panose="020B0503020204020204" pitchFamily="34" charset="-122"/>
              </a:rPr>
              <a:t>于是對衆人說：“你們要謹慎自守，免去一切的貪心；因爲人的生命不在乎家道豐富。”</a:t>
            </a:r>
          </a:p>
          <a:p>
            <a:pPr algn="l">
              <a:lnSpc>
                <a:spcPct val="112000"/>
              </a:lnSpc>
            </a:pPr>
            <a:r>
              <a:rPr lang="en-US" altLang="zh-CN" sz="3400" b="1" dirty="0">
                <a:solidFill>
                  <a:schemeClr val="bg1"/>
                </a:solidFill>
                <a:ea typeface="微软雅黑" panose="020B0503020204020204" pitchFamily="34" charset="-122"/>
              </a:rPr>
              <a:t>And He said to them, “Take heed and beware of covetousness, for one’s life does not consist in the abundance of the things he possesses.”</a:t>
            </a:r>
          </a:p>
        </p:txBody>
      </p:sp>
    </p:spTree>
    <p:extLst>
      <p:ext uri="{BB962C8B-B14F-4D97-AF65-F5344CB8AC3E}">
        <p14:creationId xmlns:p14="http://schemas.microsoft.com/office/powerpoint/2010/main" val="15405608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約翰一書 </a:t>
            </a:r>
            <a:r>
              <a:rPr lang="en-US" altLang="zh-CN" sz="3200" b="1" u="sng" dirty="0">
                <a:solidFill>
                  <a:schemeClr val="bg1"/>
                </a:solidFill>
                <a:ea typeface="微软雅黑" panose="020B0503020204020204" pitchFamily="34" charset="-122"/>
              </a:rPr>
              <a:t>1 John 1:1-10】</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我們若認自己的罪，　神是信實的，是公義的，必要赦免我們的罪，洗淨我們一切的不義；</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If we confess our sins, He is faithful and just to forgive us our sins and to cleanse us from all unrighteousness.</a:t>
            </a:r>
          </a:p>
          <a:p>
            <a:pPr algn="l">
              <a:lnSpc>
                <a:spcPct val="112000"/>
              </a:lnSpc>
            </a:pPr>
            <a:r>
              <a:rPr lang="en-US" altLang="zh-CN" sz="3200" b="1" dirty="0">
                <a:solidFill>
                  <a:srgbClr val="FFFF00"/>
                </a:solidFill>
                <a:ea typeface="微软雅黑" panose="020B0503020204020204" pitchFamily="34" charset="-122"/>
              </a:rPr>
              <a:t>10 </a:t>
            </a:r>
            <a:r>
              <a:rPr lang="zh-CN" altLang="en-US" sz="3200" b="1" dirty="0">
                <a:solidFill>
                  <a:srgbClr val="FFFF00"/>
                </a:solidFill>
                <a:ea typeface="微软雅黑" panose="020B0503020204020204" pitchFamily="34" charset="-122"/>
              </a:rPr>
              <a:t>我們若說自己沒有犯過罪，便是以　神爲說謊的，祂的道也不在我們心裏了。</a:t>
            </a:r>
          </a:p>
          <a:p>
            <a:pPr algn="l">
              <a:lnSpc>
                <a:spcPct val="112000"/>
              </a:lnSpc>
            </a:pPr>
            <a:r>
              <a:rPr lang="en-US" altLang="zh-CN" sz="3200" b="1" dirty="0">
                <a:solidFill>
                  <a:schemeClr val="bg1"/>
                </a:solidFill>
                <a:ea typeface="微软雅黑" panose="020B0503020204020204" pitchFamily="34" charset="-122"/>
              </a:rPr>
              <a:t>If we say that we have not sinned, we make Him a liar, and His word is not in us.</a:t>
            </a:r>
          </a:p>
        </p:txBody>
      </p:sp>
    </p:spTree>
    <p:extLst>
      <p:ext uri="{BB962C8B-B14F-4D97-AF65-F5344CB8AC3E}">
        <p14:creationId xmlns:p14="http://schemas.microsoft.com/office/powerpoint/2010/main" val="10128802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馬可福音 </a:t>
            </a:r>
            <a:r>
              <a:rPr lang="en-US" altLang="zh-CN" sz="3200" b="1" u="sng" dirty="0">
                <a:solidFill>
                  <a:schemeClr val="bg1"/>
                </a:solidFill>
                <a:ea typeface="微软雅黑" panose="020B0503020204020204" pitchFamily="34" charset="-122"/>
              </a:rPr>
              <a:t>Mark 8:35-37】</a:t>
            </a:r>
          </a:p>
          <a:p>
            <a:pPr algn="l">
              <a:lnSpc>
                <a:spcPct val="112000"/>
              </a:lnSpc>
            </a:pPr>
            <a:r>
              <a:rPr lang="en-US" altLang="zh-CN" sz="3200" b="1" dirty="0">
                <a:solidFill>
                  <a:srgbClr val="FFFF00"/>
                </a:solidFill>
                <a:ea typeface="微软雅黑" panose="020B0503020204020204" pitchFamily="34" charset="-122"/>
              </a:rPr>
              <a:t>35 </a:t>
            </a:r>
            <a:r>
              <a:rPr lang="zh-CN" altLang="en-US" sz="3200" b="1" dirty="0">
                <a:solidFill>
                  <a:srgbClr val="FFFF00"/>
                </a:solidFill>
                <a:ea typeface="微软雅黑" panose="020B0503020204020204" pitchFamily="34" charset="-122"/>
              </a:rPr>
              <a:t>因爲凡要救自己生命的（“生命”或作“靈魂”。下同），必喪掉生命；凡爲我和福音喪掉生命的，必救了生命。</a:t>
            </a:r>
            <a:r>
              <a:rPr lang="en-US" altLang="zh-CN" sz="3000" b="1" dirty="0">
                <a:solidFill>
                  <a:schemeClr val="bg1"/>
                </a:solidFill>
                <a:ea typeface="微软雅黑" panose="020B0503020204020204" pitchFamily="34" charset="-122"/>
              </a:rPr>
              <a:t>For whoever desires to save his life will lose it, but whoever loses his life for My sake and the gospel’s will save it.</a:t>
            </a:r>
          </a:p>
          <a:p>
            <a:pPr algn="l">
              <a:lnSpc>
                <a:spcPct val="112000"/>
              </a:lnSpc>
            </a:pPr>
            <a:r>
              <a:rPr lang="en-US" altLang="zh-CN" sz="3200" b="1" dirty="0">
                <a:solidFill>
                  <a:srgbClr val="FFFF00"/>
                </a:solidFill>
                <a:ea typeface="微软雅黑" panose="020B0503020204020204" pitchFamily="34" charset="-122"/>
              </a:rPr>
              <a:t>36 </a:t>
            </a:r>
            <a:r>
              <a:rPr lang="zh-CN" altLang="en-US" sz="3200" b="1" dirty="0">
                <a:solidFill>
                  <a:srgbClr val="FFFF00"/>
                </a:solidFill>
                <a:ea typeface="微软雅黑" panose="020B0503020204020204" pitchFamily="34" charset="-122"/>
              </a:rPr>
              <a:t>人就是賺得全世界，賠上自己的生命，有什麽益處呢？</a:t>
            </a:r>
            <a:r>
              <a:rPr lang="en-US" altLang="zh-CN" sz="3000" b="1" dirty="0">
                <a:solidFill>
                  <a:schemeClr val="bg1"/>
                </a:solidFill>
                <a:ea typeface="微软雅黑" panose="020B0503020204020204" pitchFamily="34" charset="-122"/>
              </a:rPr>
              <a:t>For what will it profit a man if he gains the whole world, and loses his own soul?</a:t>
            </a:r>
          </a:p>
          <a:p>
            <a:pPr algn="l">
              <a:lnSpc>
                <a:spcPct val="112000"/>
              </a:lnSpc>
            </a:pPr>
            <a:r>
              <a:rPr lang="en-US" altLang="zh-CN" sz="3200" b="1" dirty="0">
                <a:solidFill>
                  <a:srgbClr val="FFFF00"/>
                </a:solidFill>
                <a:ea typeface="微软雅黑" panose="020B0503020204020204" pitchFamily="34" charset="-122"/>
              </a:rPr>
              <a:t>37 </a:t>
            </a:r>
            <a:r>
              <a:rPr lang="zh-CN" altLang="en-US" sz="3200" b="1" dirty="0">
                <a:solidFill>
                  <a:srgbClr val="FFFF00"/>
                </a:solidFill>
                <a:ea typeface="微软雅黑" panose="020B0503020204020204" pitchFamily="34" charset="-122"/>
              </a:rPr>
              <a:t>人還能拿什麽換生命呢？</a:t>
            </a:r>
          </a:p>
          <a:p>
            <a:pPr algn="l">
              <a:lnSpc>
                <a:spcPct val="112000"/>
              </a:lnSpc>
            </a:pPr>
            <a:r>
              <a:rPr lang="en-US" altLang="zh-CN" sz="3200" b="1" dirty="0">
                <a:solidFill>
                  <a:schemeClr val="bg1"/>
                </a:solidFill>
                <a:ea typeface="微软雅黑" panose="020B0503020204020204" pitchFamily="34" charset="-122"/>
              </a:rPr>
              <a:t>Or what will a man give in exchange for his soul?</a:t>
            </a:r>
          </a:p>
        </p:txBody>
      </p:sp>
    </p:spTree>
    <p:extLst>
      <p:ext uri="{BB962C8B-B14F-4D97-AF65-F5344CB8AC3E}">
        <p14:creationId xmlns:p14="http://schemas.microsoft.com/office/powerpoint/2010/main" val="25990857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約翰福音 </a:t>
            </a:r>
            <a:r>
              <a:rPr lang="en-US" altLang="zh-CN" sz="3400" b="1" u="sng" dirty="0">
                <a:solidFill>
                  <a:schemeClr val="bg1"/>
                </a:solidFill>
                <a:ea typeface="微软雅黑" panose="020B0503020204020204" pitchFamily="34" charset="-122"/>
              </a:rPr>
              <a:t>John 5:12】</a:t>
            </a:r>
          </a:p>
          <a:p>
            <a:pPr algn="l">
              <a:lnSpc>
                <a:spcPct val="112000"/>
              </a:lnSpc>
            </a:pPr>
            <a:r>
              <a:rPr lang="zh-CN" altLang="en-US" sz="3400" b="1" dirty="0">
                <a:solidFill>
                  <a:srgbClr val="FFFF00"/>
                </a:solidFill>
                <a:ea typeface="微软雅黑" panose="020B0503020204020204" pitchFamily="34" charset="-122"/>
              </a:rPr>
              <a:t>人有了　神的兒子就有生命，沒有　神的兒子就沒有生命。</a:t>
            </a:r>
          </a:p>
          <a:p>
            <a:pPr algn="l">
              <a:lnSpc>
                <a:spcPct val="112000"/>
              </a:lnSpc>
            </a:pPr>
            <a:r>
              <a:rPr lang="en-US" altLang="zh-CN" sz="3400" b="1" dirty="0">
                <a:solidFill>
                  <a:schemeClr val="bg1"/>
                </a:solidFill>
                <a:ea typeface="微软雅黑" panose="020B0503020204020204" pitchFamily="34" charset="-122"/>
              </a:rPr>
              <a:t>He who has the Son has life; he who does not have the Son of God does not have life.</a:t>
            </a:r>
          </a:p>
          <a:p>
            <a:pPr algn="l">
              <a:lnSpc>
                <a:spcPct val="112000"/>
              </a:lnSpc>
            </a:pPr>
            <a:endParaRPr lang="en-US" altLang="zh-CN" sz="8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詩篇 </a:t>
            </a:r>
            <a:r>
              <a:rPr lang="en-US" altLang="zh-CN" sz="3400" b="1" u="sng" dirty="0">
                <a:solidFill>
                  <a:schemeClr val="bg1"/>
                </a:solidFill>
                <a:ea typeface="微软雅黑" panose="020B0503020204020204" pitchFamily="34" charset="-122"/>
              </a:rPr>
              <a:t>Psalms 36:9】</a:t>
            </a:r>
          </a:p>
          <a:p>
            <a:pPr algn="l">
              <a:lnSpc>
                <a:spcPct val="112000"/>
              </a:lnSpc>
            </a:pPr>
            <a:r>
              <a:rPr lang="zh-CN" altLang="en-US" sz="3400" b="1" dirty="0">
                <a:solidFill>
                  <a:srgbClr val="FFFF00"/>
                </a:solidFill>
                <a:ea typeface="微软雅黑" panose="020B0503020204020204" pitchFamily="34" charset="-122"/>
              </a:rPr>
              <a:t>因爲在你那裏有生命的源頭，在你的光中，我們必得見光。</a:t>
            </a:r>
          </a:p>
          <a:p>
            <a:pPr algn="l">
              <a:lnSpc>
                <a:spcPct val="112000"/>
              </a:lnSpc>
            </a:pPr>
            <a:r>
              <a:rPr lang="en-US" altLang="zh-CN" sz="3400" b="1" dirty="0">
                <a:solidFill>
                  <a:schemeClr val="bg1"/>
                </a:solidFill>
                <a:ea typeface="微软雅黑" panose="020B0503020204020204" pitchFamily="34" charset="-122"/>
              </a:rPr>
              <a:t>For with You is the fountain of life; In Your light we see light.</a:t>
            </a:r>
          </a:p>
        </p:txBody>
      </p:sp>
    </p:spTree>
    <p:extLst>
      <p:ext uri="{BB962C8B-B14F-4D97-AF65-F5344CB8AC3E}">
        <p14:creationId xmlns:p14="http://schemas.microsoft.com/office/powerpoint/2010/main" val="16371272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xmlns="" id="{37351D75-AF35-4844-8CC4-5B1481DFCAE9}"/>
              </a:ext>
            </a:extLst>
          </p:cNvPr>
          <p:cNvSpPr>
            <a:spLocks noGrp="1" noChangeArrowheads="1"/>
          </p:cNvSpPr>
          <p:nvPr>
            <p:ph type="body" idx="1"/>
          </p:nvPr>
        </p:nvSpPr>
        <p:spPr/>
        <p:txBody>
          <a:bodyPr/>
          <a:lstStyle/>
          <a:p>
            <a:pPr eaLnBrk="1" hangingPunct="1"/>
            <a:r>
              <a:rPr lang="zh-TW" altLang="en-US" sz="4000"/>
              <a:t>感謝祢的十字架</a:t>
            </a:r>
            <a:endParaRPr lang="en-US" altLang="zh-TW" sz="4000"/>
          </a:p>
          <a:p>
            <a:pPr eaLnBrk="1" hangingPunct="1"/>
            <a:r>
              <a:rPr lang="zh-TW" altLang="en-US" sz="4000"/>
              <a:t>感謝祢付上代價</a:t>
            </a:r>
            <a:endParaRPr lang="en-US" altLang="zh-TW" sz="4000"/>
          </a:p>
          <a:p>
            <a:pPr eaLnBrk="1" hangingPunct="1"/>
            <a:r>
              <a:rPr lang="zh-TW" altLang="en-US" sz="4000"/>
              <a:t>擔當我罪和羞愧</a:t>
            </a:r>
            <a:br>
              <a:rPr lang="zh-TW" altLang="en-US" sz="4000"/>
            </a:br>
            <a:r>
              <a:rPr lang="zh-TW" altLang="en-US" sz="4000"/>
              <a:t>使我完全　賜下奇妙恩典</a:t>
            </a:r>
            <a:br>
              <a:rPr lang="zh-TW" altLang="en-US" sz="4000"/>
            </a:br>
            <a:r>
              <a:rPr lang="en-US" altLang="en-US" sz="3200">
                <a:latin typeface="Calibri" panose="020F0502020204030204" pitchFamily="34" charset="0"/>
              </a:rPr>
              <a:t>Thank you for the cross, Lord</a:t>
            </a:r>
            <a:br>
              <a:rPr lang="en-US" altLang="en-US" sz="3200">
                <a:latin typeface="Calibri" panose="020F0502020204030204" pitchFamily="34" charset="0"/>
              </a:rPr>
            </a:br>
            <a:r>
              <a:rPr lang="en-US" altLang="en-US" sz="3200">
                <a:latin typeface="Calibri" panose="020F0502020204030204" pitchFamily="34" charset="0"/>
              </a:rPr>
              <a:t>Thank you for the price You paid</a:t>
            </a:r>
            <a:br>
              <a:rPr lang="en-US" altLang="en-US" sz="3200">
                <a:latin typeface="Calibri" panose="020F0502020204030204" pitchFamily="34" charset="0"/>
              </a:rPr>
            </a:br>
            <a:r>
              <a:rPr lang="en-US" altLang="en-US" sz="3200">
                <a:latin typeface="Calibri" panose="020F0502020204030204" pitchFamily="34" charset="0"/>
              </a:rPr>
              <a:t>Bearing all my sin and shame</a:t>
            </a:r>
            <a:br>
              <a:rPr lang="en-US" altLang="en-US" sz="3200">
                <a:latin typeface="Calibri" panose="020F0502020204030204" pitchFamily="34" charset="0"/>
              </a:rPr>
            </a:br>
            <a:r>
              <a:rPr lang="en-US" altLang="en-US" sz="3200">
                <a:latin typeface="Calibri" panose="020F0502020204030204" pitchFamily="34" charset="0"/>
              </a:rPr>
              <a:t>In love You came</a:t>
            </a:r>
            <a:br>
              <a:rPr lang="en-US" altLang="en-US" sz="3200">
                <a:latin typeface="Calibri" panose="020F0502020204030204" pitchFamily="34" charset="0"/>
              </a:rPr>
            </a:br>
            <a:r>
              <a:rPr lang="en-US" altLang="en-US" sz="3200">
                <a:latin typeface="Calibri" panose="020F0502020204030204" pitchFamily="34" charset="0"/>
              </a:rPr>
              <a:t>And gave amazing grace</a:t>
            </a:r>
            <a:endParaRPr lang="zh-TW" altLang="en-US" sz="4000">
              <a:latin typeface="Calibri" panose="020F0502020204030204" pitchFamily="34" charset="0"/>
            </a:endParaRPr>
          </a:p>
        </p:txBody>
      </p:sp>
      <p:sp>
        <p:nvSpPr>
          <p:cNvPr id="3" name="Rectangle 2">
            <a:extLst>
              <a:ext uri="{FF2B5EF4-FFF2-40B4-BE49-F238E27FC236}">
                <a16:creationId xmlns:a16="http://schemas.microsoft.com/office/drawing/2014/main" xmlns="" id="{143DDC14-0877-4A10-978D-DB9CB9AA369D}"/>
              </a:ext>
            </a:extLst>
          </p:cNvPr>
          <p:cNvSpPr/>
          <p:nvPr/>
        </p:nvSpPr>
        <p:spPr>
          <a:xfrm>
            <a:off x="1671638" y="0"/>
            <a:ext cx="6173787" cy="708025"/>
          </a:xfrm>
          <a:prstGeom prst="rect">
            <a:avLst/>
          </a:prstGeom>
        </p:spPr>
        <p:txBody>
          <a:bodyPr wrap="none">
            <a:spAutoFit/>
          </a:bodyPr>
          <a:lstStyle/>
          <a:p>
            <a:pPr defTabSz="457200" eaLnBrk="1" hangingPunct="1">
              <a:defRPr/>
            </a:pPr>
            <a:r>
              <a:rPr kumimoji="1" lang="zh-CN" altLang="en-US" sz="4000" dirty="0">
                <a:solidFill>
                  <a:srgbClr val="FFFF00"/>
                </a:solidFill>
                <a:latin typeface="DFYuanMedium-B5"/>
                <a:ea typeface="+mn-ea"/>
              </a:rPr>
              <a:t>神羔羊配得 </a:t>
            </a:r>
            <a:r>
              <a:rPr kumimoji="1" lang="en-US" altLang="zh-CN" sz="3200" dirty="0">
                <a:solidFill>
                  <a:srgbClr val="FFFF00"/>
                </a:solidFill>
                <a:latin typeface="Calibri" panose="020F0502020204030204" pitchFamily="34" charset="0"/>
                <a:ea typeface="+mn-ea"/>
              </a:rPr>
              <a:t>Worthy is the lamb</a:t>
            </a:r>
            <a:endParaRPr kumimoji="1" lang="en-US" sz="3200" dirty="0">
              <a:solidFill>
                <a:srgbClr val="FFFF00"/>
              </a:solidFill>
              <a:latin typeface="Calibri" panose="020F050202020403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xmlns="" id="{38714F96-449E-42AC-A2EC-B3496A062833}"/>
              </a:ext>
            </a:extLst>
          </p:cNvPr>
          <p:cNvSpPr>
            <a:spLocks noGrp="1" noChangeArrowheads="1"/>
          </p:cNvSpPr>
          <p:nvPr>
            <p:ph type="body" idx="1"/>
          </p:nvPr>
        </p:nvSpPr>
        <p:spPr>
          <a:xfrm>
            <a:off x="228600" y="238125"/>
            <a:ext cx="8610600" cy="6096000"/>
          </a:xfrm>
        </p:spPr>
        <p:txBody>
          <a:bodyPr/>
          <a:lstStyle/>
          <a:p>
            <a:pPr eaLnBrk="1" hangingPunct="1"/>
            <a:r>
              <a:rPr lang="zh-TW" altLang="en-US" sz="4000"/>
              <a:t>感謝祢無比大愛</a:t>
            </a:r>
            <a:br>
              <a:rPr lang="zh-TW" altLang="en-US" sz="4000"/>
            </a:br>
            <a:r>
              <a:rPr lang="zh-TW" altLang="en-US" sz="4000"/>
              <a:t>感謝祢釘痕雙手</a:t>
            </a:r>
            <a:br>
              <a:rPr lang="zh-TW" altLang="en-US" sz="4000"/>
            </a:br>
            <a:r>
              <a:rPr lang="zh-TW" altLang="en-US" sz="4000"/>
              <a:t>寶血洗淨我污穢</a:t>
            </a:r>
            <a:br>
              <a:rPr lang="zh-TW" altLang="en-US" sz="4000"/>
            </a:br>
            <a:r>
              <a:rPr lang="zh-TW" altLang="en-US" sz="4000"/>
              <a:t>使我了解　祢完全包容赦免</a:t>
            </a:r>
            <a:br>
              <a:rPr lang="zh-TW" altLang="en-US" sz="4000"/>
            </a:br>
            <a:r>
              <a:rPr lang="en-US" altLang="en-US" sz="3200">
                <a:latin typeface="Calibri" panose="020F0502020204030204" pitchFamily="34" charset="0"/>
              </a:rPr>
              <a:t>Thank you for this love, Lord</a:t>
            </a:r>
            <a:br>
              <a:rPr lang="en-US" altLang="en-US" sz="3200">
                <a:latin typeface="Calibri" panose="020F0502020204030204" pitchFamily="34" charset="0"/>
              </a:rPr>
            </a:br>
            <a:r>
              <a:rPr lang="en-US" altLang="en-US" sz="3200">
                <a:latin typeface="Calibri" panose="020F0502020204030204" pitchFamily="34" charset="0"/>
              </a:rPr>
              <a:t>Thank you for the nail pierced hands</a:t>
            </a:r>
            <a:br>
              <a:rPr lang="en-US" altLang="en-US" sz="3200">
                <a:latin typeface="Calibri" panose="020F0502020204030204" pitchFamily="34" charset="0"/>
              </a:rPr>
            </a:br>
            <a:r>
              <a:rPr lang="en-US" altLang="en-US" sz="3200">
                <a:latin typeface="Calibri" panose="020F0502020204030204" pitchFamily="34" charset="0"/>
              </a:rPr>
              <a:t>Washed me in Your cleansing flow</a:t>
            </a:r>
            <a:br>
              <a:rPr lang="en-US" altLang="en-US" sz="3200">
                <a:latin typeface="Calibri" panose="020F0502020204030204" pitchFamily="34" charset="0"/>
              </a:rPr>
            </a:br>
            <a:r>
              <a:rPr lang="en-US" altLang="en-US" sz="3200">
                <a:latin typeface="Calibri" panose="020F0502020204030204" pitchFamily="34" charset="0"/>
              </a:rPr>
              <a:t>Now all I know</a:t>
            </a:r>
            <a:br>
              <a:rPr lang="en-US" altLang="en-US" sz="3200">
                <a:latin typeface="Calibri" panose="020F0502020204030204" pitchFamily="34" charset="0"/>
              </a:rPr>
            </a:br>
            <a:r>
              <a:rPr lang="en-US" altLang="en-US" sz="3200">
                <a:latin typeface="Calibri" panose="020F0502020204030204" pitchFamily="34" charset="0"/>
              </a:rPr>
              <a:t>Your forgiveness and embrace</a:t>
            </a:r>
            <a:endParaRPr lang="zh-TW" altLang="en-US" sz="40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xmlns="" id="{761772A6-97EB-4438-856C-BEF671F6B67F}"/>
              </a:ext>
            </a:extLst>
          </p:cNvPr>
          <p:cNvSpPr>
            <a:spLocks noGrp="1" noChangeArrowheads="1"/>
          </p:cNvSpPr>
          <p:nvPr>
            <p:ph type="body" idx="1"/>
          </p:nvPr>
        </p:nvSpPr>
        <p:spPr>
          <a:xfrm>
            <a:off x="228600" y="238125"/>
            <a:ext cx="8610600" cy="6096000"/>
          </a:xfrm>
        </p:spPr>
        <p:txBody>
          <a:bodyPr/>
          <a:lstStyle/>
          <a:p>
            <a:pPr eaLnBrk="1" hangingPunct="1"/>
            <a:r>
              <a:rPr lang="zh-TW" altLang="en-US" sz="4000"/>
              <a:t>神羔羊配得　坐在寶座上</a:t>
            </a:r>
            <a:br>
              <a:rPr lang="zh-TW" altLang="en-US" sz="4000"/>
            </a:br>
            <a:r>
              <a:rPr lang="zh-TW" altLang="en-US" sz="4000"/>
              <a:t>頭帶著尊貴冠冕</a:t>
            </a:r>
            <a:endParaRPr lang="en-US" altLang="zh-TW" sz="4000"/>
          </a:p>
          <a:p>
            <a:pPr eaLnBrk="1" hangingPunct="1"/>
            <a:r>
              <a:rPr lang="zh-TW" altLang="en-US" sz="4000"/>
              <a:t>祢做王到永遠 </a:t>
            </a:r>
            <a:br>
              <a:rPr lang="zh-TW" altLang="en-US" sz="4000"/>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Seated on the throne</a:t>
            </a:r>
            <a:br>
              <a:rPr lang="en-US" altLang="en-US" sz="3200">
                <a:latin typeface="Calibri" panose="020F0502020204030204" pitchFamily="34" charset="0"/>
              </a:rPr>
            </a:br>
            <a:r>
              <a:rPr lang="en-US" altLang="en-US" sz="3200">
                <a:latin typeface="Calibri" panose="020F0502020204030204" pitchFamily="34" charset="0"/>
              </a:rPr>
              <a:t>Crown You now with many crowns</a:t>
            </a:r>
            <a:br>
              <a:rPr lang="en-US" altLang="en-US" sz="3200">
                <a:latin typeface="Calibri" panose="020F0502020204030204" pitchFamily="34" charset="0"/>
              </a:rPr>
            </a:br>
            <a:r>
              <a:rPr lang="en-US" altLang="en-US" sz="3200">
                <a:latin typeface="Calibri" panose="020F0502020204030204" pitchFamily="34" charset="0"/>
              </a:rPr>
              <a:t>You reign victorious</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xmlns="" id="{3228D989-C0C5-49ED-8587-3DE8D472545E}"/>
              </a:ext>
            </a:extLst>
          </p:cNvPr>
          <p:cNvSpPr>
            <a:spLocks noGrp="1" noChangeArrowheads="1"/>
          </p:cNvSpPr>
          <p:nvPr>
            <p:ph type="body" idx="1"/>
          </p:nvPr>
        </p:nvSpPr>
        <p:spPr>
          <a:xfrm>
            <a:off x="228600" y="238125"/>
            <a:ext cx="8610600" cy="6096000"/>
          </a:xfrm>
        </p:spPr>
        <p:txBody>
          <a:bodyPr/>
          <a:lstStyle/>
          <a:p>
            <a:pPr eaLnBrk="1" hangingPunct="1"/>
            <a:r>
              <a:rPr lang="zh-TW" altLang="en-US" sz="4000"/>
              <a:t>來尊崇讚美  耶穌神兒子</a:t>
            </a:r>
            <a:br>
              <a:rPr lang="zh-TW" altLang="en-US" sz="4000"/>
            </a:br>
            <a:r>
              <a:rPr lang="zh-TW" altLang="en-US" sz="4000"/>
              <a:t>從天降下被釘十架</a:t>
            </a:r>
            <a:br>
              <a:rPr lang="zh-TW" altLang="en-US" sz="4000"/>
            </a:br>
            <a:r>
              <a:rPr lang="zh-TW" altLang="en-US" sz="4000"/>
              <a:t>神羔羊配得　神羔羊配得</a:t>
            </a:r>
            <a:br>
              <a:rPr lang="zh-TW" altLang="en-US" sz="4000"/>
            </a:br>
            <a:r>
              <a:rPr lang="en-US" altLang="en-US" sz="3200">
                <a:latin typeface="Calibri" panose="020F0502020204030204" pitchFamily="34" charset="0"/>
              </a:rPr>
              <a:t>High and lifted up</a:t>
            </a:r>
            <a:br>
              <a:rPr lang="en-US" altLang="en-US" sz="3200">
                <a:latin typeface="Calibri" panose="020F0502020204030204" pitchFamily="34" charset="0"/>
              </a:rPr>
            </a:br>
            <a:r>
              <a:rPr lang="en-US" altLang="en-US" sz="3200">
                <a:latin typeface="Calibri" panose="020F0502020204030204" pitchFamily="34" charset="0"/>
              </a:rPr>
              <a:t>Jesus Son of God</a:t>
            </a:r>
            <a:br>
              <a:rPr lang="en-US" altLang="en-US" sz="3200">
                <a:latin typeface="Calibri" panose="020F0502020204030204" pitchFamily="34" charset="0"/>
              </a:rPr>
            </a:br>
            <a:r>
              <a:rPr lang="en-US" altLang="en-US" sz="3200">
                <a:latin typeface="Calibri" panose="020F0502020204030204" pitchFamily="34" charset="0"/>
              </a:rPr>
              <a:t>The Darling of Heaven crucified</a:t>
            </a:r>
            <a:br>
              <a:rPr lang="en-US" altLang="en-US" sz="3200">
                <a:latin typeface="Calibri" panose="020F0502020204030204" pitchFamily="34" charset="0"/>
              </a:rPr>
            </a:br>
            <a:r>
              <a:rPr lang="en-US" altLang="en-US" sz="3200">
                <a:latin typeface="Calibri" panose="020F0502020204030204" pitchFamily="34" charset="0"/>
              </a:rPr>
              <a:t>Worthy is the Lamb</a:t>
            </a:r>
            <a:br>
              <a:rPr lang="en-US" altLang="en-US" sz="3200">
                <a:latin typeface="Calibri" panose="020F0502020204030204" pitchFamily="34" charset="0"/>
              </a:rPr>
            </a:br>
            <a:r>
              <a:rPr lang="en-US" altLang="en-US" sz="3200">
                <a:latin typeface="Calibri" panose="020F0502020204030204" pitchFamily="34" charset="0"/>
              </a:rPr>
              <a:t>Worthy is the Lamb</a:t>
            </a:r>
            <a:endParaRPr lang="zh-TW" altLang="en-US" sz="3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7346" name="标题 1">
            <a:extLst>
              <a:ext uri="{FF2B5EF4-FFF2-40B4-BE49-F238E27FC236}">
                <a16:creationId xmlns:a16="http://schemas.microsoft.com/office/drawing/2014/main" xmlns="" id="{15168426-EA5B-4742-A42B-167117BAE310}"/>
              </a:ext>
            </a:extLst>
          </p:cNvPr>
          <p:cNvSpPr>
            <a:spLocks noGrp="1" noChangeArrowheads="1"/>
          </p:cNvSpPr>
          <p:nvPr>
            <p:ph type="ctrTitle"/>
          </p:nvPr>
        </p:nvSpPr>
        <p:spPr/>
        <p:txBody>
          <a:bodyPr/>
          <a:lstStyle/>
          <a:p>
            <a:r>
              <a:rPr lang="zh-CN" altLang="en-US" b="1" dirty="0">
                <a:solidFill>
                  <a:schemeClr val="bg1"/>
                </a:solidFill>
              </a:rPr>
              <a:t>报告事项</a:t>
            </a:r>
          </a:p>
        </p:txBody>
      </p:sp>
      <p:sp>
        <p:nvSpPr>
          <p:cNvPr id="57347" name="副标题 2">
            <a:extLst>
              <a:ext uri="{FF2B5EF4-FFF2-40B4-BE49-F238E27FC236}">
                <a16:creationId xmlns:a16="http://schemas.microsoft.com/office/drawing/2014/main" xmlns="" id="{0A7130BC-7FED-4873-9F9C-0CF24F228787}"/>
              </a:ext>
            </a:extLst>
          </p:cNvPr>
          <p:cNvSpPr>
            <a:spLocks noGrp="1" noChangeArrowheads="1"/>
          </p:cNvSpPr>
          <p:nvPr>
            <p:ph type="subTitle" idx="1"/>
          </p:nvPr>
        </p:nvSpPr>
        <p:spPr/>
        <p:txBody>
          <a:bodyPr/>
          <a:lstStyle/>
          <a:p>
            <a:r>
              <a:rPr lang="en-US" altLang="zh-CN" sz="3600" b="1" dirty="0">
                <a:solidFill>
                  <a:srgbClr val="FFFF00"/>
                </a:solidFill>
              </a:rPr>
              <a:t>Announcement</a:t>
            </a:r>
            <a:r>
              <a:rPr lang="en-US" altLang="zh-CN" sz="3600" b="1"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70C12E8E-30C8-4810-B4C7-E0A76491259C}"/>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rtlCol="0">
            <a:noAutofit/>
          </a:bodyPr>
          <a:lstStyle/>
          <a:p>
            <a:pPr algn="l" fontAlgn="auto">
              <a:lnSpc>
                <a:spcPct val="114000"/>
              </a:lnSpc>
              <a:spcAft>
                <a:spcPts val="0"/>
              </a:spcAft>
              <a:defRPr/>
            </a:pPr>
            <a:r>
              <a:rPr lang="zh-CN" altLang="en-US" sz="3600" b="1" dirty="0">
                <a:solidFill>
                  <a:schemeClr val="bg1"/>
                </a:solidFill>
                <a:ea typeface="微软雅黑" panose="020B0503020204020204" pitchFamily="34" charset="-122"/>
              </a:rPr>
              <a:t>请参加聚会的弟兄姊妹配戴口罩。如果没有口罩，教会会提供。每一次聚会后，教会都会做内部清洁消毒。</a:t>
            </a:r>
          </a:p>
          <a:p>
            <a:pPr algn="l" fontAlgn="auto">
              <a:lnSpc>
                <a:spcPct val="114000"/>
              </a:lnSpc>
              <a:spcAft>
                <a:spcPts val="0"/>
              </a:spcAft>
              <a:defRPr/>
            </a:pPr>
            <a:r>
              <a:rPr lang="en-US" altLang="zh-CN" sz="3600" b="1" dirty="0">
                <a:solidFill>
                  <a:srgbClr val="FFFF00"/>
                </a:solidFill>
                <a:ea typeface="微软雅黑" panose="020B0503020204020204" pitchFamily="34" charset="-122"/>
              </a:rPr>
              <a:t>Please wear mask when join the worship, and church will provide mask if you don’t have one. Church will be cleaned and sanitized after every meeting.</a:t>
            </a:r>
          </a:p>
        </p:txBody>
      </p:sp>
    </p:spTree>
    <p:extLst>
      <p:ext uri="{BB962C8B-B14F-4D97-AF65-F5344CB8AC3E}">
        <p14:creationId xmlns:p14="http://schemas.microsoft.com/office/powerpoint/2010/main" val="37078035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7A5F5D0E-CB2C-491D-A512-FEA69117DAD2}"/>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pPr>
            <a:r>
              <a:rPr lang="zh-CN" altLang="en-US" sz="3600" b="1" dirty="0">
                <a:solidFill>
                  <a:schemeClr val="bg1"/>
                </a:solidFill>
                <a:ea typeface="Microsoft YaHei" panose="020B0503020204020204" pitchFamily="34" charset="-122"/>
              </a:rPr>
              <a:t>鼓励大家参加教会活动：周二晚</a:t>
            </a:r>
            <a:r>
              <a:rPr lang="en-US" altLang="zh-CN" sz="3600" b="1" dirty="0">
                <a:solidFill>
                  <a:schemeClr val="bg1"/>
                </a:solidFill>
                <a:ea typeface="Microsoft YaHei" panose="020B0503020204020204" pitchFamily="34" charset="-122"/>
              </a:rPr>
              <a:t>7</a:t>
            </a:r>
            <a:r>
              <a:rPr lang="zh-CN" altLang="en-US" sz="3600" b="1" dirty="0">
                <a:solidFill>
                  <a:schemeClr val="bg1"/>
                </a:solidFill>
                <a:ea typeface="Microsoft YaHei" panose="020B0503020204020204" pitchFamily="34" charset="-122"/>
              </a:rPr>
              <a:t>点祷告会，周三早上</a:t>
            </a:r>
            <a:r>
              <a:rPr lang="en-US" altLang="zh-CN" sz="3600" b="1" dirty="0">
                <a:solidFill>
                  <a:schemeClr val="bg1"/>
                </a:solidFill>
                <a:ea typeface="Microsoft YaHei" panose="020B0503020204020204" pitchFamily="34" charset="-122"/>
              </a:rPr>
              <a:t>10</a:t>
            </a:r>
            <a:r>
              <a:rPr lang="zh-CN" altLang="en-US" sz="3600" b="1" dirty="0">
                <a:solidFill>
                  <a:schemeClr val="bg1"/>
                </a:solidFill>
                <a:ea typeface="Microsoft YaHei" panose="020B0503020204020204" pitchFamily="34" charset="-122"/>
              </a:rPr>
              <a:t>点</a:t>
            </a:r>
            <a:r>
              <a:rPr lang="en-US" altLang="zh-CN" sz="3600" b="1" dirty="0">
                <a:solidFill>
                  <a:schemeClr val="bg1"/>
                </a:solidFill>
                <a:ea typeface="Microsoft YaHei" panose="020B0503020204020204" pitchFamily="34" charset="-122"/>
              </a:rPr>
              <a:t>Zoom</a:t>
            </a:r>
            <a:r>
              <a:rPr lang="zh-CN" altLang="en-US" sz="3600" b="1" dirty="0">
                <a:solidFill>
                  <a:schemeClr val="bg1"/>
                </a:solidFill>
                <a:ea typeface="Microsoft YaHei" panose="020B0503020204020204" pitchFamily="34" charset="-122"/>
              </a:rPr>
              <a:t>姊妹会，周五晚</a:t>
            </a:r>
            <a:r>
              <a:rPr lang="en-US" altLang="zh-CN" sz="3600" b="1" dirty="0">
                <a:solidFill>
                  <a:schemeClr val="bg1"/>
                </a:solidFill>
                <a:ea typeface="Microsoft YaHei" panose="020B0503020204020204" pitchFamily="34" charset="-122"/>
              </a:rPr>
              <a:t>7:30</a:t>
            </a:r>
            <a:r>
              <a:rPr lang="zh-CN" altLang="en-US" sz="3600" b="1" dirty="0">
                <a:solidFill>
                  <a:schemeClr val="bg1"/>
                </a:solidFill>
                <a:ea typeface="Microsoft YaHei" panose="020B0503020204020204" pitchFamily="34" charset="-122"/>
              </a:rPr>
              <a:t>查经</a:t>
            </a:r>
            <a:r>
              <a:rPr lang="en-US" altLang="zh-CN" sz="3600" b="1" dirty="0">
                <a:solidFill>
                  <a:schemeClr val="bg1"/>
                </a:solidFill>
                <a:ea typeface="Microsoft YaHei" panose="020B0503020204020204" pitchFamily="34" charset="-122"/>
              </a:rPr>
              <a:t>: </a:t>
            </a:r>
            <a:r>
              <a:rPr lang="zh-TW" altLang="en-US" sz="3600" b="1" dirty="0">
                <a:solidFill>
                  <a:schemeClr val="bg1"/>
                </a:solidFill>
                <a:ea typeface="Microsoft YaHei" panose="020B0503020204020204" pitchFamily="34" charset="-122"/>
              </a:rPr>
              <a:t>申命記</a:t>
            </a:r>
            <a:r>
              <a:rPr lang="en-US" altLang="ja-JP" sz="3600" b="1" dirty="0">
                <a:solidFill>
                  <a:schemeClr val="bg1"/>
                </a:solidFill>
              </a:rPr>
              <a:t>; </a:t>
            </a:r>
            <a:r>
              <a:rPr lang="zh-TW" altLang="en-US" sz="3600" b="1" dirty="0">
                <a:solidFill>
                  <a:schemeClr val="bg1"/>
                </a:solidFill>
                <a:latin typeface="Microsoft YaHei" panose="020B0503020204020204" pitchFamily="34" charset="-122"/>
                <a:ea typeface="Microsoft YaHei" panose="020B0503020204020204" pitchFamily="34" charset="-122"/>
              </a:rPr>
              <a:t>成人主日學</a:t>
            </a:r>
            <a:r>
              <a:rPr lang="en-US" altLang="zh-TW" sz="3600" b="1" dirty="0">
                <a:solidFill>
                  <a:schemeClr val="bg1"/>
                </a:solidFill>
                <a:latin typeface="Microsoft YaHei" panose="020B0503020204020204" pitchFamily="34" charset="-122"/>
                <a:ea typeface="Microsoft YaHei" panose="020B0503020204020204" pitchFamily="34" charset="-122"/>
              </a:rPr>
              <a:t>: </a:t>
            </a:r>
            <a:r>
              <a:rPr lang="zh-TW" altLang="en-US" sz="3600" b="1" dirty="0">
                <a:solidFill>
                  <a:schemeClr val="bg1"/>
                </a:solidFill>
                <a:latin typeface="Microsoft YaHei" panose="020B0503020204020204" pitchFamily="34" charset="-122"/>
                <a:ea typeface="Microsoft YaHei" panose="020B0503020204020204" pitchFamily="34" charset="-122"/>
              </a:rPr>
              <a:t>約翰一書</a:t>
            </a:r>
            <a:r>
              <a:rPr lang="zh-TW" altLang="en-US" sz="3600" b="1" dirty="0">
                <a:solidFill>
                  <a:schemeClr val="bg1"/>
                </a:solidFill>
              </a:rPr>
              <a:t>。</a:t>
            </a:r>
            <a:r>
              <a:rPr lang="zh-TW" altLang="en-US" sz="3600" b="1" dirty="0"/>
              <a:t/>
            </a:r>
            <a:br>
              <a:rPr lang="zh-TW" altLang="en-US" sz="3600" b="1" dirty="0"/>
            </a:br>
            <a:r>
              <a:rPr lang="en-US" altLang="zh-CN" sz="3600" b="1" dirty="0">
                <a:solidFill>
                  <a:srgbClr val="FFFF00"/>
                </a:solidFill>
                <a:ea typeface="Microsoft YaHei" panose="020B0503020204020204" pitchFamily="34" charset="-122"/>
              </a:rPr>
              <a:t>We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encourage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everyone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to</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participate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our</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church’s</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activities:</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Tue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7pm</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prayer</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meeting,</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Wed</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10am</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sisters</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fellowship via Zoom,</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Fri</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7:30pm bible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study (Deuteronomy), and the Adult Sunday School is studying the book of 1 John.</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18050" y="820250"/>
            <a:ext cx="7992900" cy="1037400"/>
          </a:xfrm>
          <a:prstGeom prst="rect">
            <a:avLst/>
          </a:prstGeom>
          <a:noFill/>
          <a:ln>
            <a:noFill/>
          </a:ln>
        </p:spPr>
        <p:txBody>
          <a:bodyPr spcFirstLastPara="1" wrap="square" lIns="91425" tIns="91425" rIns="91425" bIns="91425" anchor="t" anchorCtr="0">
            <a:spAutoFit/>
          </a:bodyPr>
          <a:lstStyle/>
          <a:p>
            <a:pPr algn="ctr" eaLnBrk="1" fontAlgn="auto" hangingPunct="1">
              <a:lnSpc>
                <a:spcPct val="115000"/>
              </a:lnSpc>
              <a:spcBef>
                <a:spcPts val="0"/>
              </a:spcBef>
              <a:spcAft>
                <a:spcPts val="0"/>
              </a:spcAft>
              <a:buClr>
                <a:srgbClr val="000000"/>
              </a:buClr>
              <a:buSzPts val="1100"/>
            </a:pPr>
            <a:r>
              <a:rPr lang="en" sz="3600" kern="0">
                <a:solidFill>
                  <a:srgbClr val="1C4587"/>
                </a:solidFill>
                <a:latin typeface="Arial"/>
                <a:cs typeface="Arial"/>
                <a:sym typeface="Arial"/>
              </a:rPr>
              <a:t>Shoebox 3.0 Update (</a:t>
            </a:r>
            <a:r>
              <a:rPr lang="en" sz="3500" kern="0">
                <a:solidFill>
                  <a:srgbClr val="1C4587"/>
                </a:solidFill>
                <a:latin typeface="Arial"/>
                <a:cs typeface="Arial"/>
                <a:sym typeface="Arial"/>
              </a:rPr>
              <a:t>11/7 --&gt; </a:t>
            </a:r>
            <a:r>
              <a:rPr lang="en" sz="3500" kern="0">
                <a:solidFill>
                  <a:srgbClr val="1C4587"/>
                </a:solidFill>
                <a:highlight>
                  <a:srgbClr val="EEFF41"/>
                </a:highlight>
                <a:latin typeface="Arial"/>
                <a:cs typeface="Arial"/>
                <a:sym typeface="Arial"/>
              </a:rPr>
              <a:t>11/21</a:t>
            </a:r>
            <a:r>
              <a:rPr lang="en" sz="3600" kern="0">
                <a:solidFill>
                  <a:srgbClr val="1C4587"/>
                </a:solidFill>
                <a:latin typeface="Arial"/>
                <a:cs typeface="Arial"/>
                <a:sym typeface="Arial"/>
              </a:rPr>
              <a:t>) </a:t>
            </a:r>
            <a:endParaRPr sz="3600" kern="0">
              <a:solidFill>
                <a:srgbClr val="1C4587"/>
              </a:solidFill>
              <a:latin typeface="Arial"/>
              <a:cs typeface="Arial"/>
              <a:sym typeface="Arial"/>
            </a:endParaRPr>
          </a:p>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5" name="Google Shape;55;p13"/>
          <p:cNvSpPr txBox="1"/>
          <p:nvPr/>
        </p:nvSpPr>
        <p:spPr>
          <a:xfrm>
            <a:off x="903475" y="4679051"/>
            <a:ext cx="7118400" cy="998705"/>
          </a:xfrm>
          <a:prstGeom prst="rect">
            <a:avLst/>
          </a:prstGeom>
          <a:noFill/>
          <a:ln>
            <a:noFill/>
          </a:ln>
        </p:spPr>
        <p:txBody>
          <a:bodyPr spcFirstLastPara="1" wrap="square" lIns="91425" tIns="91425" rIns="91425" bIns="91425" anchor="t" anchorCtr="0">
            <a:spAutoFit/>
          </a:bodyPr>
          <a:lstStyle/>
          <a:p>
            <a:pPr marL="457200" eaLnBrk="1" fontAlgn="auto" hangingPunct="1">
              <a:lnSpc>
                <a:spcPct val="115000"/>
              </a:lnSpc>
              <a:spcBef>
                <a:spcPts val="0"/>
              </a:spcBef>
              <a:spcAft>
                <a:spcPts val="0"/>
              </a:spcAft>
              <a:buClr>
                <a:srgbClr val="000000"/>
              </a:buClr>
            </a:pPr>
            <a:r>
              <a:rPr lang="en" sz="2300" kern="0">
                <a:solidFill>
                  <a:srgbClr val="980000"/>
                </a:solidFill>
                <a:highlight>
                  <a:srgbClr val="FFFFFF"/>
                </a:highlight>
                <a:latin typeface="Roboto"/>
                <a:ea typeface="Roboto"/>
                <a:cs typeface="Roboto"/>
                <a:sym typeface="Roboto"/>
              </a:rPr>
              <a:t>He said to them, “Go into all the world and preach the gospel to all creation.” Mark 16: 15</a:t>
            </a:r>
            <a:endParaRPr sz="3150" kern="0">
              <a:solidFill>
                <a:srgbClr val="980000"/>
              </a:solidFill>
              <a:latin typeface="Comic Sans MS"/>
              <a:ea typeface="Comic Sans MS"/>
              <a:cs typeface="Comic Sans MS"/>
              <a:sym typeface="Comic Sans MS"/>
            </a:endParaRPr>
          </a:p>
        </p:txBody>
      </p:sp>
      <p:pic>
        <p:nvPicPr>
          <p:cNvPr id="56" name="Google Shape;56;p13" title="              Shoebox Update"/>
          <p:cNvPicPr preferRelativeResize="0"/>
          <p:nvPr/>
        </p:nvPicPr>
        <p:blipFill>
          <a:blip r:embed="rId3">
            <a:alphaModFix/>
          </a:blip>
          <a:stretch>
            <a:fillRect/>
          </a:stretch>
        </p:blipFill>
        <p:spPr>
          <a:xfrm>
            <a:off x="859650" y="1488392"/>
            <a:ext cx="3222876" cy="3190647"/>
          </a:xfrm>
          <a:prstGeom prst="rect">
            <a:avLst/>
          </a:prstGeom>
          <a:noFill/>
          <a:ln>
            <a:noFill/>
          </a:ln>
        </p:spPr>
      </p:pic>
      <p:pic>
        <p:nvPicPr>
          <p:cNvPr id="57" name="Google Shape;57;p13" title="            Donation Update"/>
          <p:cNvPicPr preferRelativeResize="0"/>
          <p:nvPr/>
        </p:nvPicPr>
        <p:blipFill>
          <a:blip r:embed="rId4">
            <a:alphaModFix/>
          </a:blip>
          <a:stretch>
            <a:fillRect/>
          </a:stretch>
        </p:blipFill>
        <p:spPr>
          <a:xfrm>
            <a:off x="4603775" y="1488406"/>
            <a:ext cx="3222876" cy="3190632"/>
          </a:xfrm>
          <a:prstGeom prst="rect">
            <a:avLst/>
          </a:prstGeom>
          <a:noFill/>
          <a:ln>
            <a:noFill/>
          </a:ln>
        </p:spPr>
      </p:pic>
      <p:sp>
        <p:nvSpPr>
          <p:cNvPr id="58" name="Google Shape;58;p13"/>
          <p:cNvSpPr txBox="1"/>
          <p:nvPr/>
        </p:nvSpPr>
        <p:spPr>
          <a:xfrm>
            <a:off x="2964925" y="2977050"/>
            <a:ext cx="565200" cy="4155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 sz="1500" b="1" kern="0">
                <a:solidFill>
                  <a:srgbClr val="073763"/>
                </a:solidFill>
                <a:latin typeface="Arial"/>
                <a:cs typeface="Arial"/>
                <a:sym typeface="Arial"/>
              </a:rPr>
              <a:t>175</a:t>
            </a:r>
            <a:endParaRPr sz="1500" b="1" kern="0">
              <a:solidFill>
                <a:srgbClr val="073763"/>
              </a:solidFill>
              <a:latin typeface="Arial"/>
              <a:cs typeface="Arial"/>
              <a:sym typeface="Arial"/>
            </a:endParaRPr>
          </a:p>
        </p:txBody>
      </p:sp>
      <p:sp>
        <p:nvSpPr>
          <p:cNvPr id="59" name="Google Shape;59;p13"/>
          <p:cNvSpPr txBox="1"/>
          <p:nvPr/>
        </p:nvSpPr>
        <p:spPr>
          <a:xfrm>
            <a:off x="6588950" y="2339925"/>
            <a:ext cx="879900" cy="4155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 sz="1500" b="1" kern="0">
                <a:solidFill>
                  <a:srgbClr val="073763"/>
                </a:solidFill>
                <a:latin typeface="Arial"/>
                <a:cs typeface="Arial"/>
                <a:sym typeface="Arial"/>
              </a:rPr>
              <a:t>$2620</a:t>
            </a:r>
            <a:endParaRPr sz="1500" b="1" kern="0">
              <a:solidFill>
                <a:srgbClr val="073763"/>
              </a:solidFill>
              <a:latin typeface="Arial"/>
              <a:cs typeface="Arial"/>
              <a:sym typeface="Arial"/>
            </a:endParaRPr>
          </a:p>
        </p:txBody>
      </p:sp>
      <p:sp>
        <p:nvSpPr>
          <p:cNvPr id="60" name="Google Shape;60;p13"/>
          <p:cNvSpPr txBox="1"/>
          <p:nvPr/>
        </p:nvSpPr>
        <p:spPr>
          <a:xfrm>
            <a:off x="5639250" y="2121450"/>
            <a:ext cx="718800" cy="4155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 sz="1500" b="1" kern="0">
                <a:solidFill>
                  <a:srgbClr val="073763"/>
                </a:solidFill>
                <a:latin typeface="Arial"/>
                <a:cs typeface="Arial"/>
                <a:sym typeface="Arial"/>
              </a:rPr>
              <a:t>$3000</a:t>
            </a:r>
            <a:endParaRPr sz="1500" b="1" kern="0">
              <a:solidFill>
                <a:srgbClr val="073763"/>
              </a:solidFill>
              <a:latin typeface="Arial"/>
              <a:cs typeface="Arial"/>
              <a:sym typeface="Arial"/>
            </a:endParaRPr>
          </a:p>
        </p:txBody>
      </p:sp>
      <p:sp>
        <p:nvSpPr>
          <p:cNvPr id="61" name="Google Shape;61;p13"/>
          <p:cNvSpPr txBox="1"/>
          <p:nvPr/>
        </p:nvSpPr>
        <p:spPr>
          <a:xfrm>
            <a:off x="1871475" y="2332125"/>
            <a:ext cx="718800" cy="4311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 sz="1600" b="1" kern="0">
                <a:solidFill>
                  <a:srgbClr val="073763"/>
                </a:solidFill>
                <a:latin typeface="Arial"/>
                <a:cs typeface="Arial"/>
                <a:sym typeface="Arial"/>
              </a:rPr>
              <a:t>300</a:t>
            </a:r>
            <a:endParaRPr sz="1600" b="1" kern="0">
              <a:solidFill>
                <a:srgbClr val="073763"/>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7D0C9985-11BC-4178-8042-F32C7F97EF95}"/>
              </a:ext>
            </a:extLst>
          </p:cNvPr>
          <p:cNvSpPr>
            <a:spLocks noGrp="1" noChangeArrowheads="1"/>
          </p:cNvSpPr>
          <p:nvPr>
            <p:ph type="ctrTitle"/>
          </p:nvPr>
        </p:nvSpPr>
        <p:spPr>
          <a:xfrm>
            <a:off x="152400" y="685800"/>
            <a:ext cx="8839200" cy="1470025"/>
          </a:xfrm>
        </p:spPr>
        <p:txBody>
          <a:bodyPr/>
          <a:lstStyle/>
          <a:p>
            <a:r>
              <a:rPr lang="en-US" altLang="en-US" sz="4800" b="0">
                <a:solidFill>
                  <a:srgbClr val="E6F159"/>
                </a:solidFill>
                <a:effectLst/>
                <a:latin typeface="Calibri Light" panose="020F0302020204030204" pitchFamily="34" charset="0"/>
              </a:rPr>
              <a:t>Prepare our hearts for the worship Thank you for silencing the phone</a:t>
            </a:r>
          </a:p>
        </p:txBody>
      </p:sp>
      <p:pic>
        <p:nvPicPr>
          <p:cNvPr id="5123" name="Picture 2" descr="C:\Users\u854071\AppData\Local\Microsoft\Windows\Temporary Internet Files\Content.IE5\9HTB2GIQ\cell-phone-ban[1].png">
            <a:extLst>
              <a:ext uri="{FF2B5EF4-FFF2-40B4-BE49-F238E27FC236}">
                <a16:creationId xmlns:a16="http://schemas.microsoft.com/office/drawing/2014/main" xmlns="" id="{B578CD65-535D-4406-8B2E-6D4559B59849}"/>
              </a:ext>
            </a:extLst>
          </p:cNvPr>
          <p:cNvPicPr>
            <a:picLocks noChangeAspect="1" noChangeArrowheads="1"/>
          </p:cNvPicPr>
          <p:nvPr/>
        </p:nvPicPr>
        <p:blipFill rotWithShape="1">
          <a:blip r:embed="rId2"/>
          <a:srcRect l="-5735" t="-3411" r="-4789" b="-3051"/>
          <a:stretch/>
        </p:blipFill>
        <p:spPr bwMode="auto">
          <a:xfrm>
            <a:off x="6096000" y="2743200"/>
            <a:ext cx="2241847" cy="2247889"/>
          </a:xfrm>
          <a:prstGeom prst="rect">
            <a:avLst/>
          </a:prstGeom>
          <a:ln>
            <a:noFill/>
          </a:ln>
          <a:effectLst>
            <a:softEdge rad="112500"/>
          </a:effectLst>
        </p:spPr>
      </p:pic>
      <p:pic>
        <p:nvPicPr>
          <p:cNvPr id="9220" name="Picture 1">
            <a:extLst>
              <a:ext uri="{FF2B5EF4-FFF2-40B4-BE49-F238E27FC236}">
                <a16:creationId xmlns:a16="http://schemas.microsoft.com/office/drawing/2014/main" xmlns="" id="{F3814215-CCDB-4321-8DF0-F6AD8CFC38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7A5F5D0E-CB2C-491D-A512-FEA69117DAD2}"/>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pPr>
            <a:r>
              <a:rPr lang="zh-CN" altLang="en-US" sz="3600" b="1" dirty="0">
                <a:solidFill>
                  <a:schemeClr val="bg1"/>
                </a:solidFill>
                <a:ea typeface="Microsoft YaHei" panose="020B0503020204020204" pitchFamily="34" charset="-122"/>
              </a:rPr>
              <a:t> </a:t>
            </a:r>
            <a:r>
              <a:rPr lang="en-US" altLang="zh-TW" sz="3600" b="1" dirty="0" smtClean="0">
                <a:solidFill>
                  <a:schemeClr val="bg1"/>
                </a:solidFill>
                <a:ea typeface="Microsoft YaHei" panose="020B0503020204020204" pitchFamily="34" charset="-122"/>
              </a:rPr>
              <a:t>Rake </a:t>
            </a:r>
            <a:r>
              <a:rPr lang="en-US" altLang="zh-TW" sz="3600" b="1" dirty="0">
                <a:solidFill>
                  <a:schemeClr val="bg1"/>
                </a:solidFill>
                <a:ea typeface="Microsoft YaHei" panose="020B0503020204020204" pitchFamily="34" charset="-122"/>
              </a:rPr>
              <a:t>Up Boise </a:t>
            </a:r>
            <a:r>
              <a:rPr lang="zh-TW" altLang="en-US" sz="3600" b="1" dirty="0">
                <a:solidFill>
                  <a:schemeClr val="bg1"/>
                </a:solidFill>
                <a:ea typeface="Microsoft YaHei" panose="020B0503020204020204" pitchFamily="34" charset="-122"/>
              </a:rPr>
              <a:t>是在 </a:t>
            </a:r>
            <a:r>
              <a:rPr lang="en-US" altLang="zh-TW" sz="3600" b="1" dirty="0" smtClean="0">
                <a:solidFill>
                  <a:schemeClr val="bg1"/>
                </a:solidFill>
                <a:ea typeface="Microsoft YaHei" panose="020B0503020204020204" pitchFamily="34" charset="-122"/>
              </a:rPr>
              <a:t>11/13 8am</a:t>
            </a:r>
            <a:r>
              <a:rPr lang="zh-TW" altLang="en-US" sz="3600" b="1" dirty="0" smtClean="0">
                <a:solidFill>
                  <a:schemeClr val="bg1"/>
                </a:solidFill>
              </a:rPr>
              <a:t>。</a:t>
            </a:r>
            <a:r>
              <a:rPr lang="zh-TW" altLang="en-US" sz="3600" b="1" dirty="0"/>
              <a:t/>
            </a:r>
            <a:br>
              <a:rPr lang="zh-TW" altLang="en-US" sz="3600" b="1" dirty="0"/>
            </a:br>
            <a:r>
              <a:rPr lang="en-US" altLang="zh-CN" sz="3600" b="1" dirty="0">
                <a:solidFill>
                  <a:srgbClr val="FFFF00"/>
                </a:solidFill>
                <a:ea typeface="Microsoft YaHei" panose="020B0503020204020204" pitchFamily="34" charset="-122"/>
              </a:rPr>
              <a:t>Please reserve your time for Rake Up Boise </a:t>
            </a:r>
            <a:r>
              <a:rPr lang="en-US" altLang="zh-CN" sz="3600" b="1" dirty="0" smtClean="0">
                <a:solidFill>
                  <a:srgbClr val="FFFF00"/>
                </a:solidFill>
                <a:ea typeface="Microsoft YaHei" panose="020B0503020204020204" pitchFamily="34" charset="-122"/>
              </a:rPr>
              <a:t>at 8am on Saturday, 11/13</a:t>
            </a:r>
            <a:r>
              <a:rPr lang="en-US" altLang="zh-CN" sz="3600" b="1" dirty="0">
                <a:solidFill>
                  <a:srgbClr val="FFFF00"/>
                </a:solidFill>
                <a:ea typeface="Microsoft YaHei" panose="020B0503020204020204" pitchFamily="34" charset="-122"/>
              </a:rPr>
              <a:t>.</a:t>
            </a:r>
          </a:p>
        </p:txBody>
      </p:sp>
      <p:pic>
        <p:nvPicPr>
          <p:cNvPr id="8" name="Picture 7" descr="A picture containing tree, outdoor, person, people&#10;&#10;Description automatically generated">
            <a:extLst>
              <a:ext uri="{FF2B5EF4-FFF2-40B4-BE49-F238E27FC236}">
                <a16:creationId xmlns:a16="http://schemas.microsoft.com/office/drawing/2014/main" xmlns="" id="{13240421-15D5-410D-BBE8-FC18008A2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253343"/>
            <a:ext cx="5715000" cy="4286250"/>
          </a:xfrm>
          <a:prstGeom prst="rect">
            <a:avLst/>
          </a:prstGeom>
        </p:spPr>
      </p:pic>
      <p:pic>
        <p:nvPicPr>
          <p:cNvPr id="3" name="Picture 2" descr="A picture containing outdoor, grass, tree, plant&#10;&#10;Description automatically generated">
            <a:extLst>
              <a:ext uri="{FF2B5EF4-FFF2-40B4-BE49-F238E27FC236}">
                <a16:creationId xmlns:a16="http://schemas.microsoft.com/office/drawing/2014/main" xmlns="" id="{80605E0C-A2D1-4C81-9375-82BF548B2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33800"/>
            <a:ext cx="3784600" cy="2838450"/>
          </a:xfrm>
          <a:prstGeom prst="rect">
            <a:avLst/>
          </a:prstGeom>
        </p:spPr>
      </p:pic>
    </p:spTree>
    <p:extLst>
      <p:ext uri="{BB962C8B-B14F-4D97-AF65-F5344CB8AC3E}">
        <p14:creationId xmlns:p14="http://schemas.microsoft.com/office/powerpoint/2010/main" val="37349343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73D0374-F23A-408E-8624-F4E2A37989BD}"/>
              </a:ext>
            </a:extLst>
          </p:cNvPr>
          <p:cNvSpPr>
            <a:spLocks noGrp="1"/>
          </p:cNvSpPr>
          <p:nvPr>
            <p:ph idx="1"/>
          </p:nvPr>
        </p:nvSpPr>
        <p:spPr>
          <a:xfrm>
            <a:off x="76200" y="208935"/>
            <a:ext cx="8991600" cy="6400800"/>
          </a:xfrm>
        </p:spPr>
        <p:txBody>
          <a:bodyPr/>
          <a:lstStyle/>
          <a:p>
            <a:pPr marL="0" indent="0" algn="ctr">
              <a:buNone/>
            </a:pPr>
            <a:r>
              <a:rPr lang="en-US" sz="3600" b="1" dirty="0">
                <a:solidFill>
                  <a:srgbClr val="FFFF00"/>
                </a:solidFill>
                <a:latin typeface="Calibri" panose="020F0502020204030204" pitchFamily="34" charset="0"/>
                <a:ea typeface="Microsoft YaHei" panose="020B0503020204020204" pitchFamily="34" charset="-122"/>
                <a:cs typeface="Calibri" panose="020F0502020204030204" pitchFamily="34" charset="0"/>
              </a:rPr>
              <a:t>National </a:t>
            </a:r>
            <a:r>
              <a:rPr lang="en-US" altLang="ja-JP" sz="3600" b="1" dirty="0">
                <a:solidFill>
                  <a:srgbClr val="FFFF00"/>
                </a:solidFill>
                <a:latin typeface="Calibri" panose="020F0502020204030204" pitchFamily="34" charset="0"/>
                <a:ea typeface="Microsoft YaHei" panose="020B0503020204020204" pitchFamily="34" charset="-122"/>
                <a:cs typeface="Calibri" panose="020F0502020204030204" pitchFamily="34" charset="0"/>
              </a:rPr>
              <a:t>Shoebox Collection Week  </a:t>
            </a:r>
          </a:p>
          <a:p>
            <a:pPr marL="0" indent="0" algn="ctr">
              <a:buNone/>
            </a:pPr>
            <a:r>
              <a:rPr lang="en-US" altLang="ja-JP" sz="3600" b="1" dirty="0">
                <a:solidFill>
                  <a:srgbClr val="FFFF00"/>
                </a:solidFill>
                <a:latin typeface="Calibri" panose="020F0502020204030204" pitchFamily="34" charset="0"/>
                <a:ea typeface="Microsoft YaHei" panose="020B0503020204020204" pitchFamily="34" charset="-122"/>
                <a:cs typeface="Calibri" panose="020F0502020204030204" pitchFamily="34" charset="0"/>
              </a:rPr>
              <a:t>(11/15 – 11/22)</a:t>
            </a:r>
            <a:endParaRPr lang="en-US" altLang="ja-JP" sz="4000" b="1" dirty="0">
              <a:solidFill>
                <a:schemeClr val="bg1"/>
              </a:solidFill>
              <a:latin typeface="Microsoft YaHei" panose="020B0503020204020204" pitchFamily="34" charset="-122"/>
              <a:ea typeface="Microsoft YaHei" panose="020B0503020204020204" pitchFamily="34" charset="-122"/>
            </a:endParaRPr>
          </a:p>
        </p:txBody>
      </p:sp>
      <p:sp>
        <p:nvSpPr>
          <p:cNvPr id="2" name="TextBox 1">
            <a:extLst>
              <a:ext uri="{FF2B5EF4-FFF2-40B4-BE49-F238E27FC236}">
                <a16:creationId xmlns:a16="http://schemas.microsoft.com/office/drawing/2014/main" xmlns="" id="{C90480FE-77A8-446A-9582-FD6140540CEB}"/>
              </a:ext>
            </a:extLst>
          </p:cNvPr>
          <p:cNvSpPr txBox="1"/>
          <p:nvPr/>
        </p:nvSpPr>
        <p:spPr>
          <a:xfrm>
            <a:off x="78658" y="1524000"/>
            <a:ext cx="8991600" cy="477053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我們教會繼續是</a:t>
            </a:r>
            <a:r>
              <a:rPr kumimoji="0" lang="en-US" altLang="zh-TW"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Boise</a:t>
            </a:r>
            <a:r>
              <a:rPr kumimoji="0" lang="zh-TW" alt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地區</a:t>
            </a:r>
            <a:r>
              <a:rPr kumimoji="0" lang="en-US" altLang="zh-TW"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shoebox</a:t>
            </a:r>
            <a:r>
              <a:rPr kumimoji="0" lang="zh-TW" alt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收集站之一，今年全部採取</a:t>
            </a:r>
            <a:r>
              <a:rPr kumimoji="0" lang="en-US" altLang="zh-TW"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curbside</a:t>
            </a:r>
            <a:r>
              <a:rPr kumimoji="0" lang="zh-TW" alt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收集。如果要幫忙的，請跟福山弟兄</a:t>
            </a:r>
            <a:r>
              <a:rPr kumimoji="0" lang="en-US" altLang="zh-TW"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(fwushan@yahoo.com)</a:t>
            </a:r>
            <a:r>
              <a:rPr kumimoji="0" lang="zh-TW" alt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rPr>
              <a:t>聯係。</a:t>
            </a:r>
            <a:endParaRPr kumimoji="0" lang="en-US" sz="3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mn-lt"/>
                <a:ea typeface="SimSun" panose="02010600030101010101" pitchFamily="2" charset="-122"/>
                <a:cs typeface="+mn-cs"/>
              </a:rPr>
              <a:t>BCCC continues to serve as one of the shoebox drop-off locations in the Boise area. We will only provide curbside collection this year. If you would like to help with the shoebox collection, please contact brother Fwu-Shan (fwushan@yahoo.com).</a:t>
            </a:r>
          </a:p>
        </p:txBody>
      </p:sp>
    </p:spTree>
    <p:extLst>
      <p:ext uri="{BB962C8B-B14F-4D97-AF65-F5344CB8AC3E}">
        <p14:creationId xmlns:p14="http://schemas.microsoft.com/office/powerpoint/2010/main" val="2338948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2C93BF-774D-4F37-8CDB-9F636999E535}"/>
              </a:ext>
            </a:extLst>
          </p:cNvPr>
          <p:cNvSpPr>
            <a:spLocks noGrp="1"/>
          </p:cNvSpPr>
          <p:nvPr>
            <p:ph idx="1"/>
          </p:nvPr>
        </p:nvSpPr>
        <p:spPr>
          <a:xfrm>
            <a:off x="152400" y="152400"/>
            <a:ext cx="8686800" cy="6024563"/>
          </a:xfrm>
        </p:spPr>
        <p:txBody>
          <a:bodyPr/>
          <a:lstStyle/>
          <a:p>
            <a:pPr marL="0" indent="0">
              <a:buNone/>
            </a:pPr>
            <a:r>
              <a:rPr lang="en-US" altLang="zh-TW" sz="3600" b="1" dirty="0">
                <a:solidFill>
                  <a:schemeClr val="bg1"/>
                </a:solidFill>
                <a:latin typeface="Microsoft YaHei" panose="020B0503020204020204" pitchFamily="34" charset="-122"/>
                <a:ea typeface="Microsoft YaHei" panose="020B0503020204020204" pitchFamily="34" charset="-122"/>
              </a:rPr>
              <a:t>11/26</a:t>
            </a:r>
            <a:r>
              <a:rPr lang="zh-TW" altLang="en-US" sz="3600" b="1" dirty="0">
                <a:solidFill>
                  <a:schemeClr val="bg1"/>
                </a:solidFill>
                <a:latin typeface="Microsoft YaHei" panose="020B0503020204020204" pitchFamily="34" charset="-122"/>
                <a:ea typeface="Microsoft YaHei" panose="020B0503020204020204" pitchFamily="34" charset="-122"/>
              </a:rPr>
              <a:t>週五晚上</a:t>
            </a:r>
            <a:r>
              <a:rPr lang="en-US" altLang="zh-TW" sz="3600" b="1" dirty="0">
                <a:solidFill>
                  <a:schemeClr val="bg1"/>
                </a:solidFill>
                <a:latin typeface="Microsoft YaHei" panose="020B0503020204020204" pitchFamily="34" charset="-122"/>
                <a:ea typeface="Microsoft YaHei" panose="020B0503020204020204" pitchFamily="34" charset="-122"/>
              </a:rPr>
              <a:t>7:30 </a:t>
            </a:r>
            <a:r>
              <a:rPr lang="zh-TW" altLang="en-US" sz="3600" b="1" dirty="0">
                <a:solidFill>
                  <a:schemeClr val="bg1"/>
                </a:solidFill>
                <a:latin typeface="Microsoft YaHei" panose="020B0503020204020204" pitchFamily="34" charset="-122"/>
                <a:ea typeface="Microsoft YaHei" panose="020B0503020204020204" pitchFamily="34" charset="-122"/>
              </a:rPr>
              <a:t>有感恩節聚會以</a:t>
            </a:r>
            <a:r>
              <a:rPr lang="en-US" altLang="zh-TW" sz="3600" b="1" dirty="0">
                <a:solidFill>
                  <a:schemeClr val="bg1"/>
                </a:solidFill>
                <a:latin typeface="Microsoft YaHei" panose="020B0503020204020204" pitchFamily="34" charset="-122"/>
                <a:ea typeface="Microsoft YaHei" panose="020B0503020204020204" pitchFamily="34" charset="-122"/>
              </a:rPr>
              <a:t>Zoom</a:t>
            </a:r>
            <a:r>
              <a:rPr lang="zh-TW" altLang="en-US" sz="3600" b="1" dirty="0">
                <a:solidFill>
                  <a:schemeClr val="bg1"/>
                </a:solidFill>
                <a:latin typeface="Microsoft YaHei" panose="020B0503020204020204" pitchFamily="34" charset="-122"/>
                <a:ea typeface="Microsoft YaHei" panose="020B0503020204020204" pitchFamily="34" charset="-122"/>
              </a:rPr>
              <a:t>綫上</a:t>
            </a:r>
            <a:r>
              <a:rPr lang="ja-JP" altLang="en-US" sz="3600" b="1" dirty="0">
                <a:solidFill>
                  <a:schemeClr val="bg1"/>
                </a:solidFill>
                <a:latin typeface="Microsoft YaHei" panose="020B0503020204020204" pitchFamily="34" charset="-122"/>
                <a:ea typeface="Microsoft YaHei" panose="020B0503020204020204" pitchFamily="34" charset="-122"/>
              </a:rPr>
              <a:t>方式進行</a:t>
            </a:r>
            <a:r>
              <a:rPr lang="ja-JP" altLang="en-US" b="1" dirty="0"/>
              <a:t> </a:t>
            </a:r>
            <a:r>
              <a:rPr lang="zh-TW" altLang="en-US" sz="3600" b="1" dirty="0">
                <a:solidFill>
                  <a:schemeClr val="bg1"/>
                </a:solidFill>
                <a:latin typeface="Microsoft YaHei" panose="020B0503020204020204" pitchFamily="34" charset="-122"/>
                <a:ea typeface="Microsoft YaHei" panose="020B0503020204020204" pitchFamily="34" charset="-122"/>
              </a:rPr>
              <a:t>。當天會有詩歌，弟兄姊妹的感恩分享以及馮濤弟兄的信息分享。請弟兄姊妹把時間空下來。</a:t>
            </a:r>
            <a:endParaRPr lang="en-US" altLang="zh-TW" sz="3600" b="1" dirty="0">
              <a:solidFill>
                <a:schemeClr val="bg1"/>
              </a:solidFill>
              <a:latin typeface="Microsoft YaHei" panose="020B0503020204020204" pitchFamily="34" charset="-122"/>
              <a:ea typeface="Microsoft YaHei" panose="020B0503020204020204" pitchFamily="34" charset="-122"/>
            </a:endParaRPr>
          </a:p>
          <a:p>
            <a:pPr marL="0" indent="0">
              <a:buNone/>
            </a:pPr>
            <a:r>
              <a:rPr lang="en-US" sz="3600" b="1" dirty="0">
                <a:solidFill>
                  <a:srgbClr val="FFFF00"/>
                </a:solidFill>
                <a:ea typeface="Microsoft YaHei" panose="020B0503020204020204" pitchFamily="34" charset="-122"/>
              </a:rPr>
              <a:t>Thanksgiving Zoom gathering will be at 7:30pm on Friday, 11/26. There will be songs, sharing by our brothers and sisters, and Barnabas’s message sharing.  Please reserve the time for this event. </a:t>
            </a:r>
          </a:p>
        </p:txBody>
      </p:sp>
    </p:spTree>
    <p:extLst>
      <p:ext uri="{BB962C8B-B14F-4D97-AF65-F5344CB8AC3E}">
        <p14:creationId xmlns:p14="http://schemas.microsoft.com/office/powerpoint/2010/main" val="39475184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2F559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A55412-A2C7-4A1D-A891-33A85FE2A79A}"/>
              </a:ext>
            </a:extLst>
          </p:cNvPr>
          <p:cNvPicPr>
            <a:picLocks noChangeAspect="1"/>
          </p:cNvPicPr>
          <p:nvPr/>
        </p:nvPicPr>
        <p:blipFill>
          <a:blip r:embed="rId2"/>
          <a:stretch>
            <a:fillRect/>
          </a:stretch>
        </p:blipFill>
        <p:spPr>
          <a:xfrm>
            <a:off x="190500" y="156027"/>
            <a:ext cx="8763000" cy="6545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90E30AA7-FE24-4638-98DB-583FA149247A}"/>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defRPr/>
            </a:pPr>
            <a:r>
              <a:rPr lang="zh-CN" altLang="en-US" sz="3600" b="1" dirty="0">
                <a:solidFill>
                  <a:schemeClr val="bg1"/>
                </a:solidFill>
                <a:ea typeface="Microsoft YaHei" panose="020B0503020204020204" pitchFamily="34" charset="-122"/>
              </a:rPr>
              <a:t> 如果有任何奉献，请用支票寄到教会邮箱。</a:t>
            </a:r>
          </a:p>
          <a:p>
            <a:pPr algn="l" eaLnBrk="1" hangingPunct="1">
              <a:lnSpc>
                <a:spcPct val="114000"/>
              </a:lnSpc>
              <a:defRPr/>
            </a:pPr>
            <a:r>
              <a:rPr lang="en-US" altLang="zh-CN" sz="3600" b="1" dirty="0">
                <a:solidFill>
                  <a:srgbClr val="FFFF00"/>
                </a:solidFill>
                <a:ea typeface="Microsoft YaHei" panose="020B0503020204020204" pitchFamily="34" charset="-122"/>
              </a:rPr>
              <a:t>If</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you</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have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offering,</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please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send</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the</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check</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to</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church’s</a:t>
            </a:r>
            <a:r>
              <a:rPr lang="zh-CN" altLang="en-US" sz="3600" b="1" dirty="0">
                <a:solidFill>
                  <a:srgbClr val="FFFF00"/>
                </a:solidFill>
                <a:ea typeface="Microsoft YaHei" panose="020B0503020204020204" pitchFamily="34" charset="-122"/>
              </a:rPr>
              <a:t> </a:t>
            </a:r>
            <a:r>
              <a:rPr lang="en-US" altLang="zh-CN" sz="3600" b="1" dirty="0">
                <a:solidFill>
                  <a:srgbClr val="FFFF00"/>
                </a:solidFill>
                <a:ea typeface="Microsoft YaHei" panose="020B0503020204020204" pitchFamily="34" charset="-122"/>
              </a:rPr>
              <a:t>mail.</a:t>
            </a:r>
            <a:endParaRPr lang="zh-CN" altLang="en-US" sz="3600" b="1" dirty="0">
              <a:solidFill>
                <a:srgbClr val="FFFF00"/>
              </a:solidFill>
              <a:ea typeface="Microsoft YaHei" panose="020B0503020204020204" pitchFamily="34" charset="-122"/>
            </a:endParaRPr>
          </a:p>
          <a:p>
            <a:pPr algn="l" eaLnBrk="1" hangingPunct="1">
              <a:lnSpc>
                <a:spcPct val="114000"/>
              </a:lnSpc>
              <a:defRPr/>
            </a:pPr>
            <a:endParaRPr lang="zh-CN" altLang="en-US" sz="3600" b="1" dirty="0">
              <a:solidFill>
                <a:schemeClr val="bg1"/>
              </a:solidFill>
              <a:ea typeface="Microsoft YaHei" panose="020B0503020204020204" pitchFamily="34" charset="-122"/>
            </a:endParaRPr>
          </a:p>
          <a:p>
            <a:pPr eaLnBrk="1" hangingPunct="1">
              <a:lnSpc>
                <a:spcPct val="114000"/>
              </a:lnSpc>
              <a:defRPr/>
            </a:pP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Boise</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Chinese</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Christian</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Church</a:t>
            </a:r>
            <a:endParaRPr lang="zh-CN" altLang="en-US" sz="3600" b="1" dirty="0">
              <a:solidFill>
                <a:schemeClr val="bg1"/>
              </a:solidFill>
              <a:ea typeface="Microsoft YaHei" panose="020B0503020204020204" pitchFamily="34" charset="-122"/>
            </a:endParaRPr>
          </a:p>
          <a:p>
            <a:pPr algn="l" eaLnBrk="1" hangingPunct="1">
              <a:lnSpc>
                <a:spcPct val="114000"/>
              </a:lnSpc>
              <a:defRPr/>
            </a:pP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1422</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N</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Eldorado</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St.</a:t>
            </a:r>
            <a:endParaRPr lang="zh-CN" altLang="en-US" sz="3600" b="1" dirty="0">
              <a:solidFill>
                <a:schemeClr val="bg1"/>
              </a:solidFill>
              <a:ea typeface="Microsoft YaHei" panose="020B0503020204020204" pitchFamily="34" charset="-122"/>
            </a:endParaRPr>
          </a:p>
          <a:p>
            <a:pPr algn="l" eaLnBrk="1" hangingPunct="1">
              <a:lnSpc>
                <a:spcPct val="114000"/>
              </a:lnSpc>
              <a:defRPr/>
            </a:pP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Boise,</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ID</a:t>
            </a:r>
            <a:r>
              <a:rPr lang="zh-CN" altLang="en-US" sz="3600" b="1" dirty="0">
                <a:solidFill>
                  <a:schemeClr val="bg1"/>
                </a:solidFill>
                <a:ea typeface="Microsoft YaHei" panose="020B0503020204020204" pitchFamily="34" charset="-122"/>
              </a:rPr>
              <a:t>  </a:t>
            </a:r>
            <a:r>
              <a:rPr lang="en-US" altLang="zh-CN" sz="3600" b="1" dirty="0">
                <a:solidFill>
                  <a:schemeClr val="bg1"/>
                </a:solidFill>
                <a:ea typeface="Microsoft YaHei" panose="020B0503020204020204" pitchFamily="34" charset="-122"/>
              </a:rPr>
              <a:t>83704</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40E29257-7C76-422D-9F08-649E9281747B}"/>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defRPr/>
            </a:pPr>
            <a:r>
              <a:rPr lang="en-US" altLang="zh-CN" sz="3600" b="1" dirty="0">
                <a:solidFill>
                  <a:schemeClr val="bg1"/>
                </a:solidFill>
                <a:ea typeface="Microsoft YaHei" panose="020B0503020204020204" pitchFamily="34" charset="-122"/>
              </a:rPr>
              <a:t>10/31 </a:t>
            </a:r>
            <a:r>
              <a:rPr lang="zh-CN" altLang="en-US" sz="3600" b="1" dirty="0">
                <a:solidFill>
                  <a:schemeClr val="bg1"/>
                </a:solidFill>
                <a:ea typeface="Microsoft YaHei" panose="020B0503020204020204" pitchFamily="34" charset="-122"/>
              </a:rPr>
              <a:t>奉献 </a:t>
            </a:r>
            <a:r>
              <a:rPr lang="en-US" altLang="zh-CN" sz="3600" b="1" dirty="0">
                <a:solidFill>
                  <a:schemeClr val="bg1"/>
                </a:solidFill>
                <a:ea typeface="Microsoft YaHei" panose="020B0503020204020204" pitchFamily="34" charset="-122"/>
              </a:rPr>
              <a:t>offering</a:t>
            </a:r>
            <a:r>
              <a:rPr lang="zh-CN" altLang="en-US" sz="3600" b="1" dirty="0">
                <a:solidFill>
                  <a:schemeClr val="bg1"/>
                </a:solidFill>
                <a:ea typeface="Microsoft YaHei" panose="020B0503020204020204" pitchFamily="34" charset="-122"/>
              </a:rPr>
              <a:t>：</a:t>
            </a:r>
          </a:p>
          <a:p>
            <a:pPr algn="l" eaLnBrk="1" hangingPunct="1">
              <a:lnSpc>
                <a:spcPct val="114000"/>
              </a:lnSpc>
              <a:defRPr/>
            </a:pPr>
            <a:r>
              <a:rPr lang="en-US" altLang="en-US" sz="3600" dirty="0">
                <a:solidFill>
                  <a:schemeClr val="bg1"/>
                </a:solidFill>
                <a:ea typeface="Microsoft YaHei" panose="020B0503020204020204" pitchFamily="34" charset="-122"/>
              </a:rPr>
              <a:t>General $1627</a:t>
            </a:r>
          </a:p>
          <a:p>
            <a:pPr algn="l" eaLnBrk="1" hangingPunct="1">
              <a:lnSpc>
                <a:spcPct val="114000"/>
              </a:lnSpc>
              <a:defRPr/>
            </a:pPr>
            <a:r>
              <a:rPr lang="en-US" altLang="en-US" sz="3600" dirty="0">
                <a:solidFill>
                  <a:schemeClr val="bg1"/>
                </a:solidFill>
                <a:ea typeface="Microsoft YaHei" panose="020B0503020204020204" pitchFamily="34" charset="-122"/>
              </a:rPr>
              <a:t>Shoebox $800</a:t>
            </a:r>
          </a:p>
          <a:p>
            <a:pPr algn="l" eaLnBrk="1" hangingPunct="1">
              <a:lnSpc>
                <a:spcPct val="114000"/>
              </a:lnSpc>
              <a:defRPr/>
            </a:pPr>
            <a:endParaRPr lang="en-US" altLang="en-US" sz="3600" dirty="0">
              <a:solidFill>
                <a:schemeClr val="bg1"/>
              </a:solidFill>
              <a:ea typeface="Microsoft YaHei" panose="020B0503020204020204" pitchFamily="34" charset="-122"/>
            </a:endParaRPr>
          </a:p>
          <a:p>
            <a:pPr algn="l" eaLnBrk="1" hangingPunct="1">
              <a:lnSpc>
                <a:spcPct val="114000"/>
              </a:lnSpc>
              <a:defRPr/>
            </a:pPr>
            <a:endParaRPr lang="en-US" altLang="zh-CN" sz="3600" b="1" dirty="0">
              <a:solidFill>
                <a:schemeClr val="bg1"/>
              </a:solidFill>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
        <p:cNvGrpSpPr/>
        <p:nvPr/>
      </p:nvGrpSpPr>
      <p:grpSpPr>
        <a:xfrm>
          <a:off x="0" y="0"/>
          <a:ext cx="0" cy="0"/>
          <a:chOff x="0" y="0"/>
          <a:chExt cx="0" cy="0"/>
        </a:xfrm>
      </p:grpSpPr>
      <p:sp>
        <p:nvSpPr>
          <p:cNvPr id="77826" name="标题 1">
            <a:extLst>
              <a:ext uri="{FF2B5EF4-FFF2-40B4-BE49-F238E27FC236}">
                <a16:creationId xmlns:a16="http://schemas.microsoft.com/office/drawing/2014/main" xmlns="" id="{E7C4A559-3D7B-4D43-A25D-755E225CDFA5}"/>
              </a:ext>
            </a:extLst>
          </p:cNvPr>
          <p:cNvSpPr>
            <a:spLocks noGrp="1" noChangeArrowheads="1"/>
          </p:cNvSpPr>
          <p:nvPr>
            <p:ph type="ctrTitle"/>
          </p:nvPr>
        </p:nvSpPr>
        <p:spPr/>
        <p:txBody>
          <a:bodyPr/>
          <a:lstStyle/>
          <a:p>
            <a:pPr eaLnBrk="1" hangingPunct="1"/>
            <a:r>
              <a:rPr lang="zh-CN" altLang="en-US" b="1">
                <a:solidFill>
                  <a:srgbClr val="FFFF00"/>
                </a:solidFill>
              </a:rPr>
              <a:t>信仰告白</a:t>
            </a:r>
          </a:p>
        </p:txBody>
      </p:sp>
      <p:sp>
        <p:nvSpPr>
          <p:cNvPr id="77827" name="副标题 2">
            <a:extLst>
              <a:ext uri="{FF2B5EF4-FFF2-40B4-BE49-F238E27FC236}">
                <a16:creationId xmlns:a16="http://schemas.microsoft.com/office/drawing/2014/main" xmlns="" id="{7FA6BB5D-7C0E-4358-9E61-6DA83C114373}"/>
              </a:ext>
            </a:extLst>
          </p:cNvPr>
          <p:cNvSpPr>
            <a:spLocks noGrp="1" noChangeArrowheads="1"/>
          </p:cNvSpPr>
          <p:nvPr>
            <p:ph type="subTitle" idx="1"/>
          </p:nvPr>
        </p:nvSpPr>
        <p:spPr/>
        <p:txBody>
          <a:bodyPr/>
          <a:lstStyle/>
          <a:p>
            <a:pPr eaLnBrk="1" hangingPunct="1"/>
            <a:r>
              <a:rPr lang="en-US" altLang="zh-CN" sz="3600" b="1">
                <a:solidFill>
                  <a:schemeClr val="bg1"/>
                </a:solidFill>
              </a:rPr>
              <a:t>Apostle’s Creed</a:t>
            </a:r>
          </a:p>
          <a:p>
            <a:pPr eaLnBrk="1" hangingPunct="1"/>
            <a:endParaRPr lang="en-US" altLang="zh-CN" sz="3600" b="1">
              <a:solidFill>
                <a:schemeClr val="bg1"/>
              </a:solidFill>
            </a:endParaRPr>
          </a:p>
          <a:p>
            <a:pPr eaLnBrk="1" hangingPunct="1"/>
            <a:r>
              <a:rPr lang="en-US" altLang="zh-CN" b="1">
                <a:solidFill>
                  <a:schemeClr val="bg1"/>
                </a:solidFill>
              </a:rPr>
              <a:t>Boise Chinese Christian Church</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F9CE9180-66F0-431C-8B85-30F650F23247}"/>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defRPr/>
            </a:pPr>
            <a:r>
              <a:rPr lang="zh-CN" altLang="en-US" sz="3600" b="1" u="sng">
                <a:solidFill>
                  <a:srgbClr val="FFFF00"/>
                </a:solidFill>
                <a:ea typeface="Microsoft YaHei" panose="020B0503020204020204" pitchFamily="34" charset="-122"/>
              </a:rPr>
              <a:t>使徒信經 </a:t>
            </a:r>
            <a:r>
              <a:rPr lang="en-US" altLang="zh-CN" sz="3600" b="1" u="sng">
                <a:solidFill>
                  <a:schemeClr val="bg1"/>
                </a:solidFill>
                <a:ea typeface="Microsoft YaHei" panose="020B0503020204020204" pitchFamily="34" charset="-122"/>
              </a:rPr>
              <a:t>Apostles' Creed</a:t>
            </a:r>
          </a:p>
          <a:p>
            <a:pPr algn="l" eaLnBrk="1" hangingPunct="1">
              <a:lnSpc>
                <a:spcPct val="114000"/>
              </a:lnSpc>
              <a:defRPr/>
            </a:pPr>
            <a:endParaRPr lang="en-US" altLang="zh-CN" sz="3600" b="1" u="sng">
              <a:solidFill>
                <a:schemeClr val="bg1"/>
              </a:solidFill>
              <a:ea typeface="Microsoft YaHei" panose="020B0503020204020204" pitchFamily="34" charset="-122"/>
            </a:endParaRPr>
          </a:p>
        </p:txBody>
      </p:sp>
      <p:graphicFrame>
        <p:nvGraphicFramePr>
          <p:cNvPr id="2" name="表格 1">
            <a:extLst>
              <a:ext uri="{FF2B5EF4-FFF2-40B4-BE49-F238E27FC236}">
                <a16:creationId xmlns:a16="http://schemas.microsoft.com/office/drawing/2014/main" xmlns="" id="{8CF966C6-ED31-473B-991E-0F68068D4A2C}"/>
              </a:ext>
            </a:extLst>
          </p:cNvPr>
          <p:cNvGraphicFramePr>
            <a:graphicFrameLocks noGrp="1"/>
          </p:cNvGraphicFramePr>
          <p:nvPr/>
        </p:nvGraphicFramePr>
        <p:xfrm>
          <a:off x="82550" y="701675"/>
          <a:ext cx="8996363" cy="6069013"/>
        </p:xfrm>
        <a:graphic>
          <a:graphicData uri="http://schemas.openxmlformats.org/drawingml/2006/table">
            <a:tbl>
              <a:tblPr/>
              <a:tblGrid>
                <a:gridCol w="3500438">
                  <a:extLst>
                    <a:ext uri="{9D8B030D-6E8A-4147-A177-3AD203B41FA5}">
                      <a16:colId xmlns:a16="http://schemas.microsoft.com/office/drawing/2014/main" xmlns="" val="20000"/>
                    </a:ext>
                  </a:extLst>
                </a:gridCol>
                <a:gridCol w="5495925">
                  <a:extLst>
                    <a:ext uri="{9D8B030D-6E8A-4147-A177-3AD203B41FA5}">
                      <a16:colId xmlns:a16="http://schemas.microsoft.com/office/drawing/2014/main" xmlns="" val="20001"/>
                    </a:ext>
                  </a:extLst>
                </a:gridCol>
              </a:tblGrid>
              <a:tr h="60690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我信上帝，全能的父，創造天地的主。</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我信我主耶穌基督，上帝的獨生子；</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因著聖靈感孕，從童貞女馬利亞所生；</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8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在本丟彼拉多手下受難，被釘在十字架上，受死，埋葬</a:t>
                      </a:r>
                      <a:r>
                        <a:rPr kumimoji="0" lang="zh-CN" altLang="en-US" sz="3200" b="1" i="0" u="none" strike="noStrike" cap="none" normalizeH="0" baseline="0">
                          <a:ln>
                            <a:noFill/>
                          </a:ln>
                          <a:solidFill>
                            <a:srgbClr val="FFFFFF"/>
                          </a:solidFill>
                          <a:effectLst/>
                          <a:latin typeface="Microsoft YaHei" panose="020B0503020204020204" pitchFamily="34" charset="-122"/>
                          <a:ea typeface="Microsoft YaHei" panose="020B0503020204020204" pitchFamily="34" charset="-12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I believe in God the Father, Almighty, Maker of heaven and earth:</a:t>
                      </a:r>
                    </a:p>
                    <a:p>
                      <a:pPr marL="0" marR="0" lvl="0" indent="0" algn="l" defTabSz="914400" rtl="0" eaLnBrk="1" fontAlgn="base" latinLnBrk="0" hangingPunct="1">
                        <a:lnSpc>
                          <a:spcPct val="100000"/>
                        </a:lnSpc>
                        <a:spcBef>
                          <a:spcPct val="0"/>
                        </a:spcBef>
                        <a:spcAft>
                          <a:spcPct val="0"/>
                        </a:spcAft>
                        <a:buClrTx/>
                        <a:buSzTx/>
                        <a:buFontTx/>
                        <a:buAutoNum type="arabicPeriod"/>
                        <a:tabLst/>
                      </a:pPr>
                      <a:endParaRPr kumimoji="0" lang="en-US" altLang="zh-CN" sz="8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And in Jesus Christ, his only begotten Son, our Lord: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Who was conceived by the Holy Ghost, born of the Virgin Mary: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8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Suffered under Pontius Pilate; was crucified, dead and buried: He descended into hell:</a:t>
                      </a:r>
                      <a:endParaRPr kumimoji="0" lang="zh-CN" altLang="en-US"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E46684FE-D70A-4F3B-A20C-8940299E0261}"/>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defRPr/>
            </a:pPr>
            <a:r>
              <a:rPr lang="zh-CN" altLang="en-US" sz="3600" b="1" u="sng">
                <a:solidFill>
                  <a:srgbClr val="FFFF00"/>
                </a:solidFill>
                <a:ea typeface="Microsoft YaHei" panose="020B0503020204020204" pitchFamily="34" charset="-122"/>
              </a:rPr>
              <a:t>使徒信經</a:t>
            </a:r>
            <a:r>
              <a:rPr lang="zh-CN" altLang="en-US" sz="3600" b="1" u="sng">
                <a:solidFill>
                  <a:schemeClr val="bg1"/>
                </a:solidFill>
                <a:ea typeface="Microsoft YaHei" panose="020B0503020204020204" pitchFamily="34" charset="-122"/>
              </a:rPr>
              <a:t> </a:t>
            </a:r>
            <a:r>
              <a:rPr lang="en-US" altLang="zh-CN" sz="3600" b="1" u="sng">
                <a:solidFill>
                  <a:schemeClr val="bg1"/>
                </a:solidFill>
                <a:ea typeface="Microsoft YaHei" panose="020B0503020204020204" pitchFamily="34" charset="-122"/>
              </a:rPr>
              <a:t>Apostles' Creed</a:t>
            </a:r>
          </a:p>
          <a:p>
            <a:pPr algn="l" eaLnBrk="1" hangingPunct="1">
              <a:lnSpc>
                <a:spcPct val="114000"/>
              </a:lnSpc>
              <a:defRPr/>
            </a:pPr>
            <a:endParaRPr lang="en-US" altLang="zh-CN" sz="3600" b="1" u="sng">
              <a:solidFill>
                <a:schemeClr val="bg1"/>
              </a:solidFill>
              <a:ea typeface="Microsoft YaHei" panose="020B0503020204020204" pitchFamily="34" charset="-122"/>
            </a:endParaRPr>
          </a:p>
        </p:txBody>
      </p:sp>
      <p:graphicFrame>
        <p:nvGraphicFramePr>
          <p:cNvPr id="2" name="表格 1">
            <a:extLst>
              <a:ext uri="{FF2B5EF4-FFF2-40B4-BE49-F238E27FC236}">
                <a16:creationId xmlns:a16="http://schemas.microsoft.com/office/drawing/2014/main" xmlns="" id="{8317FCFA-3170-4D4C-94A3-FF536A97BED4}"/>
              </a:ext>
            </a:extLst>
          </p:cNvPr>
          <p:cNvGraphicFramePr>
            <a:graphicFrameLocks noGrp="1"/>
          </p:cNvGraphicFramePr>
          <p:nvPr/>
        </p:nvGraphicFramePr>
        <p:xfrm>
          <a:off x="82550" y="701675"/>
          <a:ext cx="8996363" cy="6069013"/>
        </p:xfrm>
        <a:graphic>
          <a:graphicData uri="http://schemas.openxmlformats.org/drawingml/2006/table">
            <a:tbl>
              <a:tblPr/>
              <a:tblGrid>
                <a:gridCol w="3500438">
                  <a:extLst>
                    <a:ext uri="{9D8B030D-6E8A-4147-A177-3AD203B41FA5}">
                      <a16:colId xmlns:a16="http://schemas.microsoft.com/office/drawing/2014/main" xmlns="" val="20000"/>
                    </a:ext>
                  </a:extLst>
                </a:gridCol>
                <a:gridCol w="5495925">
                  <a:extLst>
                    <a:ext uri="{9D8B030D-6E8A-4147-A177-3AD203B41FA5}">
                      <a16:colId xmlns:a16="http://schemas.microsoft.com/office/drawing/2014/main" xmlns="" val="20001"/>
                    </a:ext>
                  </a:extLst>
                </a:gridCol>
              </a:tblGrid>
              <a:tr h="60690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降在陰間；第三天從死裏復活；</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後升天，坐在全能父上帝的右邊；</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將來必從那裏降臨，審判活人，死人。</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我信聖靈；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The third day he rose again from the dead: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He ascended into heaven, and sits at the right hand of God the Father Almighty: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From thence he shall come to judge the quick and the dead: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I believe in the Holy Ghost: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D5D615E4-567E-401C-A62F-A299C79FA93C}"/>
              </a:ext>
            </a:extLst>
          </p:cNvPr>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eaLnBrk="1" hangingPunct="1">
              <a:lnSpc>
                <a:spcPct val="114000"/>
              </a:lnSpc>
              <a:defRPr/>
            </a:pPr>
            <a:r>
              <a:rPr lang="zh-CN" altLang="en-US" sz="3600" b="1" u="sng">
                <a:solidFill>
                  <a:srgbClr val="FFFF00"/>
                </a:solidFill>
                <a:ea typeface="Microsoft YaHei" panose="020B0503020204020204" pitchFamily="34" charset="-122"/>
              </a:rPr>
              <a:t>使徒信經</a:t>
            </a:r>
            <a:r>
              <a:rPr lang="zh-CN" altLang="en-US" sz="3600" b="1" u="sng">
                <a:solidFill>
                  <a:schemeClr val="bg1"/>
                </a:solidFill>
                <a:ea typeface="Microsoft YaHei" panose="020B0503020204020204" pitchFamily="34" charset="-122"/>
              </a:rPr>
              <a:t> </a:t>
            </a:r>
            <a:r>
              <a:rPr lang="en-US" altLang="zh-CN" sz="3600" b="1" u="sng">
                <a:solidFill>
                  <a:schemeClr val="bg1"/>
                </a:solidFill>
                <a:ea typeface="Microsoft YaHei" panose="020B0503020204020204" pitchFamily="34" charset="-122"/>
              </a:rPr>
              <a:t>Apostles' Creed</a:t>
            </a:r>
          </a:p>
          <a:p>
            <a:pPr algn="l" eaLnBrk="1" hangingPunct="1">
              <a:lnSpc>
                <a:spcPct val="114000"/>
              </a:lnSpc>
              <a:defRPr/>
            </a:pPr>
            <a:endParaRPr lang="en-US" altLang="zh-CN" sz="3600" b="1" u="sng">
              <a:solidFill>
                <a:schemeClr val="bg1"/>
              </a:solidFill>
              <a:ea typeface="Microsoft YaHei" panose="020B0503020204020204" pitchFamily="34" charset="-122"/>
            </a:endParaRPr>
          </a:p>
        </p:txBody>
      </p:sp>
      <p:graphicFrame>
        <p:nvGraphicFramePr>
          <p:cNvPr id="2" name="表格 1">
            <a:extLst>
              <a:ext uri="{FF2B5EF4-FFF2-40B4-BE49-F238E27FC236}">
                <a16:creationId xmlns:a16="http://schemas.microsoft.com/office/drawing/2014/main" xmlns="" id="{E39C26DE-C635-4791-A8A6-6EFCB8969180}"/>
              </a:ext>
            </a:extLst>
          </p:cNvPr>
          <p:cNvGraphicFramePr>
            <a:graphicFrameLocks noGrp="1"/>
          </p:cNvGraphicFramePr>
          <p:nvPr/>
        </p:nvGraphicFramePr>
        <p:xfrm>
          <a:off x="82550" y="701675"/>
          <a:ext cx="8996363" cy="6069013"/>
        </p:xfrm>
        <a:graphic>
          <a:graphicData uri="http://schemas.openxmlformats.org/drawingml/2006/table">
            <a:tbl>
              <a:tblPr/>
              <a:tblGrid>
                <a:gridCol w="3500438">
                  <a:extLst>
                    <a:ext uri="{9D8B030D-6E8A-4147-A177-3AD203B41FA5}">
                      <a16:colId xmlns:a16="http://schemas.microsoft.com/office/drawing/2014/main" xmlns="" val="20000"/>
                    </a:ext>
                  </a:extLst>
                </a:gridCol>
                <a:gridCol w="5495925">
                  <a:extLst>
                    <a:ext uri="{9D8B030D-6E8A-4147-A177-3AD203B41FA5}">
                      <a16:colId xmlns:a16="http://schemas.microsoft.com/office/drawing/2014/main" xmlns="" val="20001"/>
                    </a:ext>
                  </a:extLst>
                </a:gridCol>
              </a:tblGrid>
              <a:tr h="60690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我信聖而公之教會；</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我信聖徒相通；</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我信罪得赦免，</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我信身體復活；</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我信永生。阿們！</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 I believe in the holy universal church: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the communion of saints: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The forgiveness of sins: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The resurrection of the body: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And the life everlasting. Amen.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E026FBF8-5D93-41BA-A6E8-2B62DA4ADB30}"/>
              </a:ext>
            </a:extLst>
          </p:cNvPr>
          <p:cNvSpPr txBox="1">
            <a:spLocks noChangeArrowheads="1"/>
          </p:cNvSpPr>
          <p:nvPr/>
        </p:nvSpPr>
        <p:spPr bwMode="auto">
          <a:xfrm>
            <a:off x="0" y="914400"/>
            <a:ext cx="9144000" cy="2800350"/>
          </a:xfrm>
          <a:prstGeom prst="rect">
            <a:avLst/>
          </a:prstGeom>
          <a:noFill/>
          <a:ln>
            <a:noFill/>
          </a:ln>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a:buClr>
                <a:srgbClr val="FFCC00"/>
              </a:buClr>
              <a:buFont typeface="Wingdings" panose="05000000000000000000" pitchFamily="2" charset="2"/>
              <a:buNone/>
              <a:defRPr/>
            </a:pPr>
            <a:r>
              <a:rPr lang="zh-CN" altLang="en-US" sz="4400">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主耶和华 满有怜悯和恩典        我投靠在祢翅膀荫下             当我回转 一宿虽然有哭泣          早晨必欢呼喜乐</a:t>
            </a:r>
            <a:endParaRPr lang="zh-TW" altLang="zh-CN" sz="2000" b="1">
              <a:solidFill>
                <a:srgbClr val="FFFFFF"/>
              </a:solidFill>
              <a:latin typeface="黑体" panose="02010609060101010101" pitchFamily="49" charset="-122"/>
              <a:ea typeface="黑体" panose="02010609060101010101" pitchFamily="49" charset="-122"/>
            </a:endParaRPr>
          </a:p>
        </p:txBody>
      </p:sp>
      <p:sp>
        <p:nvSpPr>
          <p:cNvPr id="46084" name="Rectangle 4">
            <a:extLst>
              <a:ext uri="{FF2B5EF4-FFF2-40B4-BE49-F238E27FC236}">
                <a16:creationId xmlns:a16="http://schemas.microsoft.com/office/drawing/2014/main" xmlns="" id="{A9B9F21F-D683-4602-B094-C589EF8D60EA}"/>
              </a:ext>
            </a:extLst>
          </p:cNvPr>
          <p:cNvSpPr>
            <a:spLocks noGrp="1" noRot="1" noChangeArrowheads="1"/>
          </p:cNvSpPr>
          <p:nvPr>
            <p:ph type="title"/>
          </p:nvPr>
        </p:nvSpPr>
        <p:spPr>
          <a:xfrm>
            <a:off x="228600" y="228600"/>
            <a:ext cx="8915400" cy="639763"/>
          </a:xfrm>
        </p:spPr>
        <p:txBody>
          <a:bodyPr/>
          <a:lstStyle/>
          <a:p>
            <a:pPr eaLnBrk="1" hangingPunct="1">
              <a:defRPr/>
            </a:pPr>
            <a:r>
              <a:rPr lang="zh-CN" altLang="en-US" dirty="0">
                <a:solidFill>
                  <a:schemeClr val="tx1"/>
                </a:solidFill>
                <a:latin typeface="黑体" panose="02010609060101010101" pitchFamily="49" charset="-122"/>
                <a:ea typeface="黑体" panose="02010609060101010101" pitchFamily="49" charset="-122"/>
              </a:rPr>
              <a:t>你坐着为王</a:t>
            </a:r>
            <a:r>
              <a:rPr lang="zh-CN" altLang="en-US" sz="4000" dirty="0"/>
              <a:t> </a:t>
            </a:r>
            <a:r>
              <a:rPr lang="en-US" altLang="zh-CN" sz="2800" dirty="0">
                <a:solidFill>
                  <a:srgbClr val="E6F159"/>
                </a:solidFill>
                <a:latin typeface="Calibri" panose="020F0502020204030204" pitchFamily="34" charset="0"/>
                <a:ea typeface="黑体" panose="02010609060101010101" pitchFamily="49" charset="-122"/>
              </a:rPr>
              <a:t>You Sit on the Throne (1/5) </a:t>
            </a:r>
            <a:endParaRPr lang="zh-CN" altLang="en-US" sz="2800" dirty="0">
              <a:solidFill>
                <a:srgbClr val="E6F159"/>
              </a:solidFill>
              <a:latin typeface="Calibri" panose="020F0502020204030204" pitchFamily="34" charset="0"/>
              <a:ea typeface="黑体" panose="02010609060101010101" pitchFamily="49" charset="-122"/>
            </a:endParaRPr>
          </a:p>
        </p:txBody>
      </p:sp>
      <p:sp>
        <p:nvSpPr>
          <p:cNvPr id="10244" name="Rectangle 3">
            <a:extLst>
              <a:ext uri="{FF2B5EF4-FFF2-40B4-BE49-F238E27FC236}">
                <a16:creationId xmlns:a16="http://schemas.microsoft.com/office/drawing/2014/main" xmlns="" id="{E1C4E964-E6DC-42B0-B07C-FF49EB00B3E2}"/>
              </a:ext>
            </a:extLst>
          </p:cNvPr>
          <p:cNvSpPr>
            <a:spLocks noChangeArrowheads="1"/>
          </p:cNvSpPr>
          <p:nvPr/>
        </p:nvSpPr>
        <p:spPr bwMode="auto">
          <a:xfrm>
            <a:off x="304800" y="3783013"/>
            <a:ext cx="868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eaLnBrk="1" hangingPunct="1">
              <a:spcBef>
                <a:spcPct val="0"/>
              </a:spcBef>
              <a:buClrTx/>
              <a:buSzTx/>
              <a:buFontTx/>
              <a:buNone/>
            </a:pPr>
            <a:r>
              <a:rPr lang="en-US" altLang="en-US" sz="2000">
                <a:solidFill>
                  <a:srgbClr val="FFFFFF"/>
                </a:solidFill>
                <a:latin typeface="Calibri" panose="020F0502020204030204" pitchFamily="34" charset="0"/>
                <a:ea typeface="MS PGothic" panose="020B0600070205080204" pitchFamily="34" charset="-128"/>
                <a:cs typeface="Times New Roman" panose="02020603050405020304" pitchFamily="18" charset="0"/>
              </a:rPr>
              <a:t> </a:t>
            </a: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Lord, you have abundant mercy and grace</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In you, I take refuge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When I return, weeping may remain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for a night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but rejoicing comes in the morning</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a:extLst>
              <a:ext uri="{FF2B5EF4-FFF2-40B4-BE49-F238E27FC236}">
                <a16:creationId xmlns:a16="http://schemas.microsoft.com/office/drawing/2014/main" xmlns="" id="{4D19BA4E-42EA-450D-B2AE-E3FA2E608FCD}"/>
              </a:ext>
            </a:extLst>
          </p:cNvPr>
          <p:cNvSpPr>
            <a:spLocks noGrp="1"/>
          </p:cNvSpPr>
          <p:nvPr>
            <p:ph type="subTitle" idx="1"/>
          </p:nvPr>
        </p:nvSpPr>
        <p:spPr>
          <a:xfrm>
            <a:off x="0" y="0"/>
            <a:ext cx="9144000" cy="6858000"/>
          </a:xfrm>
          <a:solidFill>
            <a:schemeClr val="accent1">
              <a:lumMod val="75000"/>
            </a:schemeClr>
          </a:solidFill>
          <a:ln>
            <a:solidFill>
              <a:schemeClr val="accent1">
                <a:lumMod val="60000"/>
                <a:lumOff val="40000"/>
              </a:schemeClr>
            </a:solidFill>
          </a:ln>
        </p:spPr>
        <p:txBody>
          <a:bodyPr>
            <a:noAutofit/>
          </a:bodyPr>
          <a:lstStyle/>
          <a:p>
            <a:pPr algn="l" eaLnBrk="1" hangingPunct="1">
              <a:lnSpc>
                <a:spcPct val="114000"/>
              </a:lnSpc>
              <a:defRPr/>
            </a:pPr>
            <a:r>
              <a:rPr lang="zh-CN" altLang="en-US" sz="3600" b="1" u="sng">
                <a:solidFill>
                  <a:srgbClr val="FFFF00"/>
                </a:solidFill>
                <a:ea typeface="Microsoft YaHei" panose="020B0503020204020204" pitchFamily="34" charset="-122"/>
              </a:rPr>
              <a:t>祝禱 </a:t>
            </a:r>
            <a:r>
              <a:rPr lang="en-US" altLang="zh-CN" sz="3600" b="1" u="sng">
                <a:solidFill>
                  <a:schemeClr val="bg1"/>
                </a:solidFill>
                <a:ea typeface="Microsoft YaHei" panose="020B0503020204020204" pitchFamily="34" charset="-122"/>
              </a:rPr>
              <a:t>Benediction</a:t>
            </a:r>
          </a:p>
          <a:p>
            <a:pPr algn="l" eaLnBrk="1" hangingPunct="1">
              <a:lnSpc>
                <a:spcPct val="114000"/>
              </a:lnSpc>
              <a:defRPr/>
            </a:pPr>
            <a:endParaRPr lang="en-US" altLang="zh-CN" sz="3600" b="1" u="sng">
              <a:solidFill>
                <a:schemeClr val="bg1"/>
              </a:solidFill>
              <a:ea typeface="Microsoft YaHei" panose="020B0503020204020204" pitchFamily="34" charset="-122"/>
            </a:endParaRPr>
          </a:p>
        </p:txBody>
      </p:sp>
      <p:graphicFrame>
        <p:nvGraphicFramePr>
          <p:cNvPr id="2" name="表格 1">
            <a:extLst>
              <a:ext uri="{FF2B5EF4-FFF2-40B4-BE49-F238E27FC236}">
                <a16:creationId xmlns:a16="http://schemas.microsoft.com/office/drawing/2014/main" xmlns="" id="{D3E051FD-557A-47F4-911E-A85D9D339264}"/>
              </a:ext>
            </a:extLst>
          </p:cNvPr>
          <p:cNvGraphicFramePr>
            <a:graphicFrameLocks noGrp="1"/>
          </p:cNvGraphicFramePr>
          <p:nvPr/>
        </p:nvGraphicFramePr>
        <p:xfrm>
          <a:off x="0" y="614363"/>
          <a:ext cx="9144000" cy="6243637"/>
        </p:xfrm>
        <a:graphic>
          <a:graphicData uri="http://schemas.openxmlformats.org/drawingml/2006/table">
            <a:tbl>
              <a:tblPr/>
              <a:tblGrid>
                <a:gridCol w="4233863">
                  <a:extLst>
                    <a:ext uri="{9D8B030D-6E8A-4147-A177-3AD203B41FA5}">
                      <a16:colId xmlns:a16="http://schemas.microsoft.com/office/drawing/2014/main" xmlns="" val="20000"/>
                    </a:ext>
                  </a:extLst>
                </a:gridCol>
                <a:gridCol w="4910137">
                  <a:extLst>
                    <a:ext uri="{9D8B030D-6E8A-4147-A177-3AD203B41FA5}">
                      <a16:colId xmlns:a16="http://schemas.microsoft.com/office/drawing/2014/main" xmlns="" val="20001"/>
                    </a:ext>
                  </a:extLst>
                </a:gridCol>
              </a:tblGrid>
              <a:tr h="62436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0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a:t>
                      </a:r>
                      <a:r>
                        <a:rPr kumimoji="0" lang="zh-CN" altLang="en-US" sz="30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哥林多後書</a:t>
                      </a:r>
                      <a:r>
                        <a:rPr kumimoji="0" lang="en-US" altLang="zh-CN" sz="30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13:14】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0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願</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主耶穌基督的恩惠、</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　</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神的慈愛、</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聖靈的感動，</a:t>
                      </a: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FFFF00"/>
                          </a:solidFill>
                          <a:effectLst/>
                          <a:latin typeface="Microsoft YaHei" panose="020B0503020204020204" pitchFamily="34" charset="-122"/>
                          <a:ea typeface="Microsoft YaHei" panose="020B0503020204020204" pitchFamily="34" charset="-122"/>
                        </a:rPr>
                        <a:t>常與你們衆人同在！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【2 Corinthians 13:14】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The grace of the Lord Jesus Christ,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and the love of God,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and the communion of the Holy Spirit be with you all.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a:ln>
                            <a:noFill/>
                          </a:ln>
                          <a:solidFill>
                            <a:srgbClr val="FFFFFF"/>
                          </a:solidFill>
                          <a:effectLst/>
                          <a:latin typeface="Calibri" panose="020F0502020204030204" pitchFamily="34" charset="0"/>
                          <a:ea typeface="SimSun" panose="02010600030101010101" pitchFamily="2" charset="-122"/>
                        </a:rPr>
                        <a:t>Amen.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F4E79"/>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3C56D5B9-939E-4283-B8BC-0DD11B2B86BC}"/>
              </a:ext>
            </a:extLst>
          </p:cNvPr>
          <p:cNvSpPr txBox="1">
            <a:spLocks noChangeArrowheads="1"/>
          </p:cNvSpPr>
          <p:nvPr/>
        </p:nvSpPr>
        <p:spPr bwMode="auto">
          <a:xfrm>
            <a:off x="0" y="914400"/>
            <a:ext cx="9144000" cy="2800350"/>
          </a:xfrm>
          <a:prstGeom prst="rect">
            <a:avLst/>
          </a:prstGeom>
          <a:noFill/>
          <a:ln>
            <a:noFill/>
          </a:ln>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a:buClr>
                <a:srgbClr val="FFCC00"/>
              </a:buClr>
              <a:buFont typeface="Wingdings" panose="05000000000000000000" pitchFamily="2" charset="2"/>
              <a:buNone/>
              <a:defRPr/>
            </a:pPr>
            <a:r>
              <a:rPr lang="zh-CN" altLang="en-US" sz="4400">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祢坐着为王 到永永远远          虽洪水翻腾 我坚定仰望祢        祢坐着为王 垂听我呼求          使我灵苏醒 有复活的生命</a:t>
            </a:r>
            <a:endParaRPr lang="zh-TW" altLang="zh-CN" sz="2000" b="1">
              <a:solidFill>
                <a:srgbClr val="FFFFFF"/>
              </a:solidFill>
              <a:latin typeface="黑体" panose="02010609060101010101" pitchFamily="49" charset="-122"/>
              <a:ea typeface="黑体" panose="02010609060101010101" pitchFamily="49" charset="-122"/>
            </a:endParaRPr>
          </a:p>
        </p:txBody>
      </p:sp>
      <p:sp>
        <p:nvSpPr>
          <p:cNvPr id="46084" name="Rectangle 4">
            <a:extLst>
              <a:ext uri="{FF2B5EF4-FFF2-40B4-BE49-F238E27FC236}">
                <a16:creationId xmlns:a16="http://schemas.microsoft.com/office/drawing/2014/main" xmlns="" id="{C0197BFD-FCDA-4936-B835-C6956E9C0397}"/>
              </a:ext>
            </a:extLst>
          </p:cNvPr>
          <p:cNvSpPr>
            <a:spLocks noGrp="1" noRot="1" noChangeArrowheads="1"/>
          </p:cNvSpPr>
          <p:nvPr>
            <p:ph type="title"/>
          </p:nvPr>
        </p:nvSpPr>
        <p:spPr>
          <a:xfrm>
            <a:off x="228600" y="228600"/>
            <a:ext cx="8915400" cy="639763"/>
          </a:xfrm>
        </p:spPr>
        <p:txBody>
          <a:bodyPr/>
          <a:lstStyle/>
          <a:p>
            <a:pPr eaLnBrk="1" hangingPunct="1">
              <a:defRPr/>
            </a:pPr>
            <a:r>
              <a:rPr lang="zh-CN" altLang="en-US" dirty="0">
                <a:solidFill>
                  <a:schemeClr val="tx1"/>
                </a:solidFill>
                <a:latin typeface="黑体" panose="02010609060101010101" pitchFamily="49" charset="-122"/>
                <a:ea typeface="黑体" panose="02010609060101010101" pitchFamily="49" charset="-122"/>
              </a:rPr>
              <a:t>你坐着为王</a:t>
            </a:r>
            <a:r>
              <a:rPr lang="zh-CN" altLang="en-US" sz="4000" dirty="0"/>
              <a:t> </a:t>
            </a:r>
            <a:r>
              <a:rPr lang="en-US" altLang="zh-CN" sz="2800" dirty="0">
                <a:solidFill>
                  <a:srgbClr val="E6F159"/>
                </a:solidFill>
                <a:latin typeface="Calibri" panose="020F0502020204030204" pitchFamily="34" charset="0"/>
                <a:ea typeface="黑体" panose="02010609060101010101" pitchFamily="49" charset="-122"/>
              </a:rPr>
              <a:t>You Sit on the Throne (2/5) </a:t>
            </a:r>
            <a:endParaRPr lang="zh-CN" altLang="en-US" sz="2800" dirty="0">
              <a:solidFill>
                <a:srgbClr val="E6F159"/>
              </a:solidFill>
              <a:latin typeface="Calibri" panose="020F0502020204030204" pitchFamily="34" charset="0"/>
              <a:ea typeface="黑体" panose="02010609060101010101" pitchFamily="49" charset="-122"/>
            </a:endParaRPr>
          </a:p>
        </p:txBody>
      </p:sp>
      <p:sp>
        <p:nvSpPr>
          <p:cNvPr id="11268" name="Rectangle 3">
            <a:extLst>
              <a:ext uri="{FF2B5EF4-FFF2-40B4-BE49-F238E27FC236}">
                <a16:creationId xmlns:a16="http://schemas.microsoft.com/office/drawing/2014/main" xmlns="" id="{35CCB0BB-819C-4CB9-8F53-FC24F1FC0ED8}"/>
              </a:ext>
            </a:extLst>
          </p:cNvPr>
          <p:cNvSpPr>
            <a:spLocks noChangeArrowheads="1"/>
          </p:cNvSpPr>
          <p:nvPr/>
        </p:nvSpPr>
        <p:spPr bwMode="auto">
          <a:xfrm>
            <a:off x="766763" y="3783013"/>
            <a:ext cx="75977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You sit as King forever and ever</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Although floods rise and fall I look up to You</a:t>
            </a:r>
          </a:p>
          <a:p>
            <a:pPr algn="ctr" eaLnBrk="1" hangingPunct="1">
              <a:spcBef>
                <a:spcPct val="0"/>
              </a:spcBef>
              <a:buClrTx/>
              <a:buSzTx/>
              <a:buFontTx/>
              <a:buNone/>
            </a:pP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You sit as King, hearing my cry</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Awake my soul   let me have resurrected life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72686B3C-234A-4024-80BE-2665F429856B}"/>
              </a:ext>
            </a:extLst>
          </p:cNvPr>
          <p:cNvSpPr txBox="1">
            <a:spLocks noChangeArrowheads="1"/>
          </p:cNvSpPr>
          <p:nvPr/>
        </p:nvSpPr>
        <p:spPr bwMode="auto">
          <a:xfrm>
            <a:off x="0" y="914400"/>
            <a:ext cx="9144000" cy="2800350"/>
          </a:xfrm>
          <a:prstGeom prst="rect">
            <a:avLst/>
          </a:prstGeom>
          <a:noFill/>
          <a:ln>
            <a:noFill/>
          </a:ln>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a:buClr>
                <a:srgbClr val="FFCC00"/>
              </a:buClr>
              <a:buFont typeface="Wingdings" panose="05000000000000000000" pitchFamily="2" charset="2"/>
              <a:buNone/>
              <a:defRPr/>
            </a:pPr>
            <a:r>
              <a:rPr lang="zh-CN" altLang="en-US" sz="4400">
                <a:solidFill>
                  <a:srgbClr val="FFFFFF"/>
                </a:solidFill>
                <a:effectLst>
                  <a:outerShdw blurRad="38100" dist="38100" dir="2700000" algn="tl">
                    <a:srgbClr val="000000"/>
                  </a:outerShdw>
                </a:effectLst>
                <a:latin typeface="黑体" panose="02010609060101010101" pitchFamily="49" charset="-122"/>
                <a:ea typeface="黑体" panose="02010609060101010101" pitchFamily="49" charset="-122"/>
              </a:rPr>
              <a:t>主耶和华 满有怜悯和恩典        我投靠在祢翅膀荫下             当我回转 一宿虽然有哭泣          早晨必欢呼喜乐</a:t>
            </a:r>
            <a:endParaRPr lang="zh-TW" altLang="zh-CN" sz="2000" b="1">
              <a:solidFill>
                <a:srgbClr val="FFFFFF"/>
              </a:solidFill>
              <a:latin typeface="黑体" panose="02010609060101010101" pitchFamily="49" charset="-122"/>
              <a:ea typeface="黑体" panose="02010609060101010101" pitchFamily="49" charset="-122"/>
            </a:endParaRPr>
          </a:p>
        </p:txBody>
      </p:sp>
      <p:sp>
        <p:nvSpPr>
          <p:cNvPr id="46084" name="Rectangle 4">
            <a:extLst>
              <a:ext uri="{FF2B5EF4-FFF2-40B4-BE49-F238E27FC236}">
                <a16:creationId xmlns:a16="http://schemas.microsoft.com/office/drawing/2014/main" xmlns="" id="{E8450965-0E2F-42B5-BB49-3D644CFCDEA0}"/>
              </a:ext>
            </a:extLst>
          </p:cNvPr>
          <p:cNvSpPr>
            <a:spLocks noGrp="1" noRot="1" noChangeArrowheads="1"/>
          </p:cNvSpPr>
          <p:nvPr>
            <p:ph type="title"/>
          </p:nvPr>
        </p:nvSpPr>
        <p:spPr>
          <a:xfrm>
            <a:off x="228600" y="228600"/>
            <a:ext cx="8915400" cy="639763"/>
          </a:xfrm>
        </p:spPr>
        <p:txBody>
          <a:bodyPr/>
          <a:lstStyle/>
          <a:p>
            <a:pPr eaLnBrk="1" hangingPunct="1">
              <a:defRPr/>
            </a:pPr>
            <a:r>
              <a:rPr lang="zh-CN" altLang="en-US" dirty="0">
                <a:solidFill>
                  <a:schemeClr val="tx1"/>
                </a:solidFill>
                <a:latin typeface="黑体" panose="02010609060101010101" pitchFamily="49" charset="-122"/>
                <a:ea typeface="黑体" panose="02010609060101010101" pitchFamily="49" charset="-122"/>
              </a:rPr>
              <a:t>你坐着为王</a:t>
            </a:r>
            <a:r>
              <a:rPr lang="zh-CN" altLang="en-US" sz="4000" dirty="0"/>
              <a:t> </a:t>
            </a:r>
            <a:r>
              <a:rPr lang="en-US" altLang="zh-CN" sz="2800" dirty="0">
                <a:solidFill>
                  <a:srgbClr val="E6F159"/>
                </a:solidFill>
                <a:latin typeface="Calibri" panose="020F0502020204030204" pitchFamily="34" charset="0"/>
                <a:ea typeface="黑体" panose="02010609060101010101" pitchFamily="49" charset="-122"/>
              </a:rPr>
              <a:t>You Sit on the Throne (3/5) </a:t>
            </a:r>
            <a:endParaRPr lang="zh-CN" altLang="en-US" sz="2800" dirty="0">
              <a:solidFill>
                <a:srgbClr val="E6F159"/>
              </a:solidFill>
              <a:latin typeface="Calibri" panose="020F0502020204030204" pitchFamily="34" charset="0"/>
              <a:ea typeface="黑体" panose="02010609060101010101" pitchFamily="49" charset="-122"/>
            </a:endParaRPr>
          </a:p>
        </p:txBody>
      </p:sp>
      <p:sp>
        <p:nvSpPr>
          <p:cNvPr id="12292" name="Rectangle 3">
            <a:extLst>
              <a:ext uri="{FF2B5EF4-FFF2-40B4-BE49-F238E27FC236}">
                <a16:creationId xmlns:a16="http://schemas.microsoft.com/office/drawing/2014/main" xmlns="" id="{EB0D4BF6-33BF-4FB9-976C-06A7F42D7A52}"/>
              </a:ext>
            </a:extLst>
          </p:cNvPr>
          <p:cNvSpPr>
            <a:spLocks noChangeArrowheads="1"/>
          </p:cNvSpPr>
          <p:nvPr/>
        </p:nvSpPr>
        <p:spPr bwMode="auto">
          <a:xfrm>
            <a:off x="304800" y="3783013"/>
            <a:ext cx="868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SimSun" panose="02010600030101010101" pitchFamily="2" charset="-122"/>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SimSun" panose="02010600030101010101" pitchFamily="2" charset="-122"/>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SimSun" panose="02010600030101010101" pitchFamily="2" charset="-122"/>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SimSun" panose="02010600030101010101" pitchFamily="2" charset="-122"/>
              </a:defRPr>
            </a:lvl9pPr>
          </a:lstStyle>
          <a:p>
            <a:pPr algn="ctr" eaLnBrk="1" hangingPunct="1">
              <a:spcBef>
                <a:spcPct val="0"/>
              </a:spcBef>
              <a:buClrTx/>
              <a:buSzTx/>
              <a:buFontTx/>
              <a:buNone/>
            </a:pPr>
            <a:r>
              <a:rPr lang="en-US" altLang="en-US" sz="2000">
                <a:solidFill>
                  <a:srgbClr val="FFFFFF"/>
                </a:solidFill>
                <a:latin typeface="Calibri" panose="020F0502020204030204" pitchFamily="34" charset="0"/>
                <a:ea typeface="MS PGothic" panose="020B0600070205080204" pitchFamily="34" charset="-128"/>
                <a:cs typeface="Times New Roman" panose="02020603050405020304" pitchFamily="18" charset="0"/>
              </a:rPr>
              <a:t> </a:t>
            </a: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Lord, you have abundant mercy and grace</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In you, I take refuge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 When I return, weeping may remain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for a night </a:t>
            </a:r>
            <a:b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en-US" altLang="en-US">
                <a:solidFill>
                  <a:srgbClr val="FFFFFF"/>
                </a:solidFill>
                <a:latin typeface="Calibri" panose="020F0502020204030204" pitchFamily="34" charset="0"/>
                <a:ea typeface="MS PGothic" panose="020B0600070205080204" pitchFamily="34" charset="-128"/>
                <a:cs typeface="Times New Roman" panose="02020603050405020304" pitchFamily="18" charset="0"/>
              </a:rPr>
              <a:t>but rejoicing comes in the morning</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SimSun"/>
        <a:cs typeface=""/>
      </a:majorFont>
      <a:minorFont>
        <a:latin typeface="Garamond"/>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DFYuanMedium-B5"/>
        <a:ea typeface="DFYuanMedium-B5"/>
        <a:cs typeface=""/>
      </a:majorFont>
      <a:minorFont>
        <a:latin typeface="DFYuanMedium-B5"/>
        <a:ea typeface="DFYuanMedium-B5"/>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SimSun"/>
        <a:cs typeface=""/>
      </a:majorFont>
      <a:minorFont>
        <a:latin typeface="Garamond"/>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SimSun"/>
        <a:cs typeface=""/>
      </a:majorFont>
      <a:minorFont>
        <a:latin typeface="Garamond"/>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1364</TotalTime>
  <Words>3799</Words>
  <Application>Microsoft Office PowerPoint</Application>
  <PresentationFormat>On-screen Show (4:3)</PresentationFormat>
  <Paragraphs>360</Paragraphs>
  <Slides>70</Slides>
  <Notes>14</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70</vt:i4>
      </vt:variant>
    </vt:vector>
  </HeadingPairs>
  <TitlesOfParts>
    <vt:vector size="98" baseType="lpstr">
      <vt:lpstr>DFYuanMedium-B5</vt:lpstr>
      <vt:lpstr>微软雅黑</vt:lpstr>
      <vt:lpstr>微软雅黑</vt:lpstr>
      <vt:lpstr>MS PGothic</vt:lpstr>
      <vt:lpstr>MS PGothic</vt:lpstr>
      <vt:lpstr>PMingLiU</vt:lpstr>
      <vt:lpstr>PMingLiU</vt:lpstr>
      <vt:lpstr>Roboto</vt:lpstr>
      <vt:lpstr>SimHei</vt:lpstr>
      <vt:lpstr>SimHei</vt:lpstr>
      <vt:lpstr>SimSun</vt:lpstr>
      <vt:lpstr>SimSun</vt:lpstr>
      <vt:lpstr>Arial</vt:lpstr>
      <vt:lpstr>Calibri</vt:lpstr>
      <vt:lpstr>Calibri Light</vt:lpstr>
      <vt:lpstr>Comic Sans MS</vt:lpstr>
      <vt:lpstr>Garamond</vt:lpstr>
      <vt:lpstr>Times New Roman</vt:lpstr>
      <vt:lpstr>Wingdings</vt:lpstr>
      <vt:lpstr>Stream</vt:lpstr>
      <vt:lpstr>Default Design</vt:lpstr>
      <vt:lpstr>1_Stream</vt:lpstr>
      <vt:lpstr>3_Office 主题</vt:lpstr>
      <vt:lpstr>4_Office 主题</vt:lpstr>
      <vt:lpstr>Simple Light</vt:lpstr>
      <vt:lpstr>1_Office 主题</vt:lpstr>
      <vt:lpstr>Office 主题</vt:lpstr>
      <vt:lpstr>2_Stream</vt:lpstr>
      <vt:lpstr>PowerPoint Presentation</vt:lpstr>
      <vt:lpstr>PowerPoint Presentation</vt:lpstr>
      <vt:lpstr>PowerPoint Presentation</vt:lpstr>
      <vt:lpstr>PowerPoint Presentation</vt:lpstr>
      <vt:lpstr>PowerPoint Presentation</vt:lpstr>
      <vt:lpstr>Prepare our hearts for the worship Thank you for silencing the phone</vt:lpstr>
      <vt:lpstr>你坐着为王 You Sit on the Throne (1/5) </vt:lpstr>
      <vt:lpstr>你坐着为王 You Sit on the Throne (2/5) </vt:lpstr>
      <vt:lpstr>你坐着为王 You Sit on the Throne (3/5) </vt:lpstr>
      <vt:lpstr>你坐着为王 You Sit on the Throne (4/5) </vt:lpstr>
      <vt:lpstr>你坐着为王 You Sit on the Throne (5/5) </vt:lpstr>
      <vt:lpstr>我心切切渴慕你 My Heart Shall Long for You (1/7)</vt:lpstr>
      <vt:lpstr>我心切切渴慕你 My Heart Shall Long for You (2/7)</vt:lpstr>
      <vt:lpstr>我心切切渴慕你 My Heart Shall Long for You (3/7)</vt:lpstr>
      <vt:lpstr>我心切切渴慕你 My Heart Shall Long for You (4/7)</vt:lpstr>
      <vt:lpstr>我心切切渴慕你 My Heart Shall Long for You (5/7)</vt:lpstr>
      <vt:lpstr>我心切切渴慕你 My Heart Shall Long for You (6/7)</vt:lpstr>
      <vt:lpstr>我心切切渴慕你 My Heart Shall Long for You (7/7)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聖餐 Holy Communion</vt:lpstr>
      <vt:lpstr>PowerPoint Presentation</vt:lpstr>
      <vt:lpstr>PowerPoint Presentation</vt:lpstr>
      <vt:lpstr>PowerPoint Presentation</vt:lpstr>
      <vt:lpstr>PowerPoint Presentation</vt:lpstr>
      <vt:lpstr>PowerPoint Presentation</vt:lpstr>
      <vt:lpstr>道路、真理、生命（三） The Way, The Truth, The Life（3）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报告事项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信仰告白</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主我願單屬你</dc:title>
  <dc:creator>Fwu-Shan Shieh</dc:creator>
  <cp:lastModifiedBy>BCCC</cp:lastModifiedBy>
  <cp:revision>179</cp:revision>
  <dcterms:created xsi:type="dcterms:W3CDTF">2005-10-06T16:33:29Z</dcterms:created>
  <dcterms:modified xsi:type="dcterms:W3CDTF">2021-11-07T17:17:42Z</dcterms:modified>
</cp:coreProperties>
</file>