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2"/>
  </p:notesMasterIdLst>
  <p:sldIdLst>
    <p:sldId id="2214" r:id="rId2"/>
    <p:sldId id="2699" r:id="rId3"/>
    <p:sldId id="3061" r:id="rId4"/>
    <p:sldId id="3062" r:id="rId5"/>
    <p:sldId id="3063" r:id="rId6"/>
    <p:sldId id="3064" r:id="rId7"/>
    <p:sldId id="3065" r:id="rId8"/>
    <p:sldId id="3066" r:id="rId9"/>
    <p:sldId id="3067" r:id="rId10"/>
    <p:sldId id="3068" r:id="rId11"/>
    <p:sldId id="3017" r:id="rId12"/>
    <p:sldId id="3069" r:id="rId13"/>
    <p:sldId id="2949" r:id="rId14"/>
    <p:sldId id="3070" r:id="rId15"/>
    <p:sldId id="3071" r:id="rId16"/>
    <p:sldId id="2997" r:id="rId17"/>
    <p:sldId id="3018" r:id="rId18"/>
    <p:sldId id="3072" r:id="rId19"/>
    <p:sldId id="3038" r:id="rId20"/>
    <p:sldId id="3036" r:id="rId21"/>
    <p:sldId id="3073" r:id="rId22"/>
    <p:sldId id="3037" r:id="rId23"/>
    <p:sldId id="2970" r:id="rId24"/>
    <p:sldId id="2950" r:id="rId25"/>
    <p:sldId id="3039" r:id="rId26"/>
    <p:sldId id="2998" r:id="rId27"/>
    <p:sldId id="3040" r:id="rId28"/>
    <p:sldId id="3074" r:id="rId29"/>
    <p:sldId id="3041" r:id="rId30"/>
    <p:sldId id="304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3" d="100"/>
          <a:sy n="83" d="100"/>
        </p:scale>
        <p:origin x="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7D9349-9134-48FD-8C8C-A2CF84A1AF62}" type="datetimeFigureOut">
              <a:rPr lang="en-US" smtClean="0"/>
              <a:t>9/26/2021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E0AD8-4230-45C3-BEB1-770E93AAA2DD}" type="slidenum">
              <a:rPr lang="en-US" smtClean="0"/>
              <a:t>‹#›</a:t>
            </a:fld>
            <a:endParaRPr lang="en-US"/>
          </a:p>
        </p:txBody>
      </p:sp>
    </p:spTree>
    <p:extLst>
      <p:ext uri="{BB962C8B-B14F-4D97-AF65-F5344CB8AC3E}">
        <p14:creationId xmlns:p14="http://schemas.microsoft.com/office/powerpoint/2010/main" val="186018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5865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5680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92482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95445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61372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244826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64505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977721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8722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28419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54358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2021/9/26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184483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知與行</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Knowing And Doing</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09/26/2021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20:20-28】</a:t>
            </a:r>
          </a:p>
          <a:p>
            <a:pPr algn="l">
              <a:lnSpc>
                <a:spcPct val="112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正如人子來，不是要受人的服侍，乃是要服侍人，幷且要捨命，作多人的贖價。”</a:t>
            </a:r>
          </a:p>
          <a:p>
            <a:pPr algn="l">
              <a:lnSpc>
                <a:spcPct val="112000"/>
              </a:lnSpc>
            </a:pPr>
            <a:r>
              <a:rPr lang="en-US" altLang="zh-CN" sz="3400" b="1" dirty="0">
                <a:solidFill>
                  <a:schemeClr val="bg1"/>
                </a:solidFill>
                <a:ea typeface="微软雅黑" panose="020B0503020204020204" pitchFamily="34" charset="-122"/>
              </a:rPr>
              <a:t>just as the Son of Man did not come to be served, but to serve, and to give His life a ransom for many.”</a:t>
            </a:r>
          </a:p>
        </p:txBody>
      </p:sp>
    </p:spTree>
    <p:extLst>
      <p:ext uri="{BB962C8B-B14F-4D97-AF65-F5344CB8AC3E}">
        <p14:creationId xmlns:p14="http://schemas.microsoft.com/office/powerpoint/2010/main" val="97242693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9:53-56】</a:t>
            </a:r>
          </a:p>
          <a:p>
            <a:pPr algn="l">
              <a:lnSpc>
                <a:spcPct val="112000"/>
              </a:lnSpc>
            </a:pPr>
            <a:r>
              <a:rPr lang="en-US" altLang="zh-CN" sz="3400" b="1" dirty="0">
                <a:solidFill>
                  <a:srgbClr val="FFFF00"/>
                </a:solidFill>
                <a:ea typeface="微软雅黑" panose="020B0503020204020204" pitchFamily="34" charset="-122"/>
              </a:rPr>
              <a:t>53 </a:t>
            </a:r>
            <a:r>
              <a:rPr lang="zh-CN" altLang="en-US" sz="3400" b="1" dirty="0">
                <a:solidFill>
                  <a:srgbClr val="FFFF00"/>
                </a:solidFill>
                <a:ea typeface="微软雅黑" panose="020B0503020204020204" pitchFamily="34" charset="-122"/>
              </a:rPr>
              <a:t>那裏的人不接待祂，因祂面向耶路撒冷去。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they did not receive Him, because His face was set for the journey to Jerusalem.</a:t>
            </a:r>
          </a:p>
          <a:p>
            <a:pPr algn="l">
              <a:lnSpc>
                <a:spcPct val="112000"/>
              </a:lnSpc>
            </a:pPr>
            <a:r>
              <a:rPr lang="en-US" altLang="zh-CN" sz="3400" b="1" dirty="0">
                <a:solidFill>
                  <a:srgbClr val="FFFF00"/>
                </a:solidFill>
                <a:ea typeface="微软雅黑" panose="020B0503020204020204" pitchFamily="34" charset="-122"/>
              </a:rPr>
              <a:t>54 </a:t>
            </a:r>
            <a:r>
              <a:rPr lang="zh-CN" altLang="en-US" sz="3400" b="1" dirty="0">
                <a:solidFill>
                  <a:srgbClr val="FFFF00"/>
                </a:solidFill>
                <a:ea typeface="微软雅黑" panose="020B0503020204020204" pitchFamily="34" charset="-122"/>
              </a:rPr>
              <a:t>祂的門徒雅各、約翰看見了，就說：“主啊，你要我們吩咐火從天上降下來燒滅他們，像以利亞所作的嗎（有古卷無“像以利亞所作的”數字）？” </a:t>
            </a:r>
            <a:r>
              <a:rPr lang="en-US" altLang="zh-CN" sz="3400" b="1" dirty="0">
                <a:solidFill>
                  <a:schemeClr val="bg1"/>
                </a:solidFill>
                <a:ea typeface="微软雅黑" panose="020B0503020204020204" pitchFamily="34" charset="-122"/>
              </a:rPr>
              <a:t>And when His disciples James and John saw this, they said, “Lord, do You want us to command fire to come down from heaven and consume them, just as Elijah did?”</a:t>
            </a:r>
          </a:p>
        </p:txBody>
      </p:sp>
    </p:spTree>
    <p:extLst>
      <p:ext uri="{BB962C8B-B14F-4D97-AF65-F5344CB8AC3E}">
        <p14:creationId xmlns:p14="http://schemas.microsoft.com/office/powerpoint/2010/main" val="154056086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9:53-56】</a:t>
            </a:r>
          </a:p>
          <a:p>
            <a:pPr algn="l">
              <a:lnSpc>
                <a:spcPct val="112000"/>
              </a:lnSpc>
            </a:pPr>
            <a:r>
              <a:rPr lang="en-US" altLang="zh-CN" sz="3400" b="1" dirty="0">
                <a:solidFill>
                  <a:srgbClr val="FFFF00"/>
                </a:solidFill>
                <a:ea typeface="微软雅黑" panose="020B0503020204020204" pitchFamily="34" charset="-122"/>
              </a:rPr>
              <a:t>55 </a:t>
            </a:r>
            <a:r>
              <a:rPr lang="zh-CN" altLang="en-US" sz="3400" b="1" dirty="0">
                <a:solidFill>
                  <a:srgbClr val="FFFF00"/>
                </a:solidFill>
                <a:ea typeface="微软雅黑" panose="020B0503020204020204" pitchFamily="34" charset="-122"/>
              </a:rPr>
              <a:t>耶穌轉身責備兩個門徒，說：“你們的心如何，你們幷不知道。</a:t>
            </a:r>
            <a:endParaRPr lang="en-US" altLang="zh-CN" sz="3400" b="1" dirty="0">
              <a:solidFill>
                <a:srgbClr val="FFFF00"/>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But He turned and rebuked them, and said, “You do not know what manner of spirit you are of.</a:t>
            </a:r>
          </a:p>
          <a:p>
            <a:pPr algn="l">
              <a:lnSpc>
                <a:spcPct val="112000"/>
              </a:lnSpc>
            </a:pPr>
            <a:r>
              <a:rPr lang="en-US" altLang="zh-CN" sz="3400" b="1" dirty="0">
                <a:solidFill>
                  <a:srgbClr val="FFFF00"/>
                </a:solidFill>
                <a:ea typeface="微软雅黑" panose="020B0503020204020204" pitchFamily="34" charset="-122"/>
              </a:rPr>
              <a:t>56 </a:t>
            </a:r>
            <a:r>
              <a:rPr lang="zh-CN" altLang="en-US" sz="3400" b="1" dirty="0">
                <a:solidFill>
                  <a:srgbClr val="FFFF00"/>
                </a:solidFill>
                <a:ea typeface="微软雅黑" panose="020B0503020204020204" pitchFamily="34" charset="-122"/>
              </a:rPr>
              <a:t>人子來不是要滅人的性命（“性命”或作“靈魂”。下同），是要救人的性命。”說著就往別的村莊去了（有古卷只有</a:t>
            </a:r>
            <a:r>
              <a:rPr lang="en-US" altLang="zh-CN" sz="3400" b="1" dirty="0">
                <a:solidFill>
                  <a:srgbClr val="FFFF00"/>
                </a:solidFill>
                <a:ea typeface="微软雅黑" panose="020B0503020204020204" pitchFamily="34" charset="-122"/>
              </a:rPr>
              <a:t>55</a:t>
            </a:r>
            <a:r>
              <a:rPr lang="zh-CN" altLang="en-US" sz="3400" b="1" dirty="0">
                <a:solidFill>
                  <a:srgbClr val="FFFF00"/>
                </a:solidFill>
                <a:ea typeface="微软雅黑" panose="020B0503020204020204" pitchFamily="34" charset="-122"/>
              </a:rPr>
              <a:t>節首句，</a:t>
            </a:r>
            <a:r>
              <a:rPr lang="en-US" altLang="zh-CN" sz="3400" b="1" dirty="0">
                <a:solidFill>
                  <a:srgbClr val="FFFF00"/>
                </a:solidFill>
                <a:ea typeface="微软雅黑" panose="020B0503020204020204" pitchFamily="34" charset="-122"/>
              </a:rPr>
              <a:t>56</a:t>
            </a:r>
            <a:r>
              <a:rPr lang="zh-CN" altLang="en-US" sz="3400" b="1" dirty="0">
                <a:solidFill>
                  <a:srgbClr val="FFFF00"/>
                </a:solidFill>
                <a:ea typeface="微软雅黑" panose="020B0503020204020204" pitchFamily="34" charset="-122"/>
              </a:rPr>
              <a:t>節末句）。</a:t>
            </a:r>
            <a:r>
              <a:rPr lang="en-US" altLang="zh-CN" sz="3400" b="1" dirty="0">
                <a:solidFill>
                  <a:schemeClr val="bg1"/>
                </a:solidFill>
                <a:ea typeface="微软雅黑" panose="020B0503020204020204" pitchFamily="34" charset="-122"/>
              </a:rPr>
              <a:t>For the Son of Man did not come to destroy men’s lives but to save them.” And they went to another village.</a:t>
            </a:r>
          </a:p>
        </p:txBody>
      </p:sp>
    </p:spTree>
    <p:extLst>
      <p:ext uri="{BB962C8B-B14F-4D97-AF65-F5344CB8AC3E}">
        <p14:creationId xmlns:p14="http://schemas.microsoft.com/office/powerpoint/2010/main" val="143603494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9:1-5】</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掃羅仍然向主的門徒口吐威嚇凶殺的話，去見大祭司，</a:t>
            </a:r>
            <a:r>
              <a:rPr lang="en-US" altLang="zh-CN" sz="3400" b="1" dirty="0">
                <a:solidFill>
                  <a:schemeClr val="bg1"/>
                </a:solidFill>
                <a:ea typeface="微软雅黑" panose="020B0503020204020204" pitchFamily="34" charset="-122"/>
              </a:rPr>
              <a:t>Then Saul, still breathing threats and murder against the disciples of the Lord, went to the high priest</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求文書給大馬士革的各會堂，若是找著信奉這道的人，無論男女，都准他捆綁帶到耶路撒冷。</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asked letters from him to the synagogues of Damascus, so that if he found any who were of the Way, whether men or women, he might bring them bound to Jerusalem.</a:t>
            </a:r>
          </a:p>
        </p:txBody>
      </p:sp>
    </p:spTree>
    <p:extLst>
      <p:ext uri="{BB962C8B-B14F-4D97-AF65-F5344CB8AC3E}">
        <p14:creationId xmlns:p14="http://schemas.microsoft.com/office/powerpoint/2010/main" val="23583652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9:1-5】</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掃羅行路，將到大馬士革，忽然從天上發光，四面照著他。</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As he journeyed he came near Damascus, and suddenly a light shone around him from heaven.</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他就僕倒在地，聽見有聲音對他說：“掃羅，掃羅！你爲什麽逼迫我？”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he fell to the ground, and heard a voice saying to him, “Saul, Saul, why are you persecuting Me?”</a:t>
            </a:r>
          </a:p>
        </p:txBody>
      </p:sp>
    </p:spTree>
    <p:extLst>
      <p:ext uri="{BB962C8B-B14F-4D97-AF65-F5344CB8AC3E}">
        <p14:creationId xmlns:p14="http://schemas.microsoft.com/office/powerpoint/2010/main" val="308475754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使徒行傳 </a:t>
            </a:r>
            <a:r>
              <a:rPr lang="en-US" altLang="zh-CN" sz="3400" b="1" u="sng" dirty="0">
                <a:solidFill>
                  <a:schemeClr val="bg1"/>
                </a:solidFill>
                <a:ea typeface="微软雅黑" panose="020B0503020204020204" pitchFamily="34" charset="-122"/>
              </a:rPr>
              <a:t>Acts 9:1-5】</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他說：“主啊，你是誰？”主說：“我就是你所逼迫的耶穌。</a:t>
            </a:r>
          </a:p>
          <a:p>
            <a:pPr algn="l">
              <a:lnSpc>
                <a:spcPct val="112000"/>
              </a:lnSpc>
            </a:pPr>
            <a:r>
              <a:rPr lang="en-US" altLang="zh-CN" sz="3400" b="1" dirty="0">
                <a:solidFill>
                  <a:schemeClr val="bg1"/>
                </a:solidFill>
                <a:ea typeface="微软雅黑" panose="020B0503020204020204" pitchFamily="34" charset="-122"/>
              </a:rPr>
              <a:t>And he said, “Who are You, Lord?” Then the Lord said, “I am Jesus, whom you are persecuting. It is hard for you to kick against the goads.”</a:t>
            </a:r>
          </a:p>
        </p:txBody>
      </p:sp>
    </p:spTree>
    <p:extLst>
      <p:ext uri="{BB962C8B-B14F-4D97-AF65-F5344CB8AC3E}">
        <p14:creationId xmlns:p14="http://schemas.microsoft.com/office/powerpoint/2010/main" val="209366829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13:17】</a:t>
            </a:r>
          </a:p>
          <a:p>
            <a:pPr algn="l">
              <a:lnSpc>
                <a:spcPct val="112000"/>
              </a:lnSpc>
            </a:pPr>
            <a:r>
              <a:rPr lang="zh-CN" altLang="en-US" sz="3400" b="1" dirty="0">
                <a:solidFill>
                  <a:srgbClr val="FFFF00"/>
                </a:solidFill>
                <a:ea typeface="微软雅黑" panose="020B0503020204020204" pitchFamily="34" charset="-122"/>
              </a:rPr>
              <a:t>你們既知道這事，若是去行就有福了。</a:t>
            </a:r>
          </a:p>
          <a:p>
            <a:pPr algn="l">
              <a:lnSpc>
                <a:spcPct val="112000"/>
              </a:lnSpc>
            </a:pPr>
            <a:r>
              <a:rPr lang="en-US" altLang="zh-CN" sz="3400" b="1" dirty="0">
                <a:solidFill>
                  <a:schemeClr val="bg1"/>
                </a:solidFill>
                <a:ea typeface="微软雅黑" panose="020B0503020204020204" pitchFamily="34" charset="-122"/>
              </a:rPr>
              <a:t>If ye know these things, happy are ye if ye do them. </a:t>
            </a:r>
          </a:p>
        </p:txBody>
      </p:sp>
    </p:spTree>
    <p:extLst>
      <p:ext uri="{BB962C8B-B14F-4D97-AF65-F5344CB8AC3E}">
        <p14:creationId xmlns:p14="http://schemas.microsoft.com/office/powerpoint/2010/main" val="323976366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7:24-27】</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所以，凡聽見我這話就去行的，好比一個聰明人，把房子蓋在磐石上。</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Therefore whoever hears these sayings of Mine, and does them, I will liken him to a wise man who built his house on the rock:</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雨淋，水沖，風吹，撞著那房子，房子總不倒塌，因爲根基立在磐石上。</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the rain descended, the floods came, and the winds blew and beat on that house; and it did not fall, for it was founded on the rock.</a:t>
            </a:r>
          </a:p>
        </p:txBody>
      </p:sp>
    </p:spTree>
    <p:extLst>
      <p:ext uri="{BB962C8B-B14F-4D97-AF65-F5344CB8AC3E}">
        <p14:creationId xmlns:p14="http://schemas.microsoft.com/office/powerpoint/2010/main" val="70000070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7:24-27】</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凡聽見我這話不去行的，好比一個無知的人，把房子蓋在沙土上。</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But everyone who hears these sayings of Mine, and does not do them, will be like a foolish man who built his house on the sand:</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雨淋，水沖，風吹，撞著那房子，房子就倒塌了，幷且倒塌得很大。”</a:t>
            </a:r>
          </a:p>
          <a:p>
            <a:pPr algn="l">
              <a:lnSpc>
                <a:spcPct val="112000"/>
              </a:lnSpc>
            </a:pPr>
            <a:r>
              <a:rPr lang="en-US" altLang="zh-CN" sz="3400" b="1" dirty="0">
                <a:solidFill>
                  <a:schemeClr val="bg1"/>
                </a:solidFill>
                <a:ea typeface="微软雅黑" panose="020B0503020204020204" pitchFamily="34" charset="-122"/>
              </a:rPr>
              <a:t>and the rain descended, the floods came, and the winds blew and beat on that house; and it fell. And great was its fall.”</a:t>
            </a:r>
          </a:p>
        </p:txBody>
      </p:sp>
    </p:spTree>
    <p:extLst>
      <p:ext uri="{BB962C8B-B14F-4D97-AF65-F5344CB8AC3E}">
        <p14:creationId xmlns:p14="http://schemas.microsoft.com/office/powerpoint/2010/main" val="119794506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12:47】</a:t>
            </a:r>
          </a:p>
          <a:p>
            <a:pPr algn="l">
              <a:lnSpc>
                <a:spcPct val="112000"/>
              </a:lnSpc>
            </a:pPr>
            <a:r>
              <a:rPr lang="zh-CN" altLang="en-US" sz="3400" b="1" dirty="0">
                <a:solidFill>
                  <a:srgbClr val="FFFF00"/>
                </a:solidFill>
                <a:ea typeface="微软雅黑" panose="020B0503020204020204" pitchFamily="34" charset="-122"/>
              </a:rPr>
              <a:t>僕人知道主人的意思，却不預備，又不順他的意思行，那僕人必多受責打；</a:t>
            </a:r>
          </a:p>
          <a:p>
            <a:pPr algn="l">
              <a:lnSpc>
                <a:spcPct val="112000"/>
              </a:lnSpc>
            </a:pPr>
            <a:r>
              <a:rPr lang="en-US" altLang="zh-CN" sz="3400" b="1" dirty="0">
                <a:solidFill>
                  <a:schemeClr val="bg1"/>
                </a:solidFill>
                <a:ea typeface="微软雅黑" panose="020B0503020204020204" pitchFamily="34" charset="-122"/>
              </a:rPr>
              <a:t>And that servant who knew his master’s will, and did not prepare himself or do according to his will, shall be beaten with many stripes.</a:t>
            </a:r>
          </a:p>
        </p:txBody>
      </p:sp>
    </p:spTree>
    <p:extLst>
      <p:ext uri="{BB962C8B-B14F-4D97-AF65-F5344CB8AC3E}">
        <p14:creationId xmlns:p14="http://schemas.microsoft.com/office/powerpoint/2010/main" val="28587856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13:12-17】</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耶穌洗完了他們的脚，就穿上衣服，又坐下，對他們說：“我向你們所作的，你們明白嗎？</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after he had washed their feet, and had taken his garments, and was set down again, he said unto them, Know ye what I have done to you?</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你們稱呼我夫子，稱呼我主，你們說得不錯，我本來是。</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Ye call me Master and Lord: and ye say well; for so I am.</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雅各書 </a:t>
            </a:r>
            <a:r>
              <a:rPr lang="en-US" altLang="zh-CN" sz="3400" b="1" u="sng" dirty="0">
                <a:solidFill>
                  <a:schemeClr val="bg1"/>
                </a:solidFill>
                <a:ea typeface="微软雅黑" panose="020B0503020204020204" pitchFamily="34" charset="-122"/>
              </a:rPr>
              <a:t>James 1:22-25】</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只是你們要行道，不要單單聽道，自己欺哄自己。</a:t>
            </a:r>
            <a:r>
              <a:rPr lang="en-US" altLang="zh-CN" sz="3400" b="1" dirty="0">
                <a:solidFill>
                  <a:schemeClr val="bg1"/>
                </a:solidFill>
                <a:ea typeface="微软雅黑" panose="020B0503020204020204" pitchFamily="34" charset="-122"/>
              </a:rPr>
              <a:t>But be doers of the word, and not hearers only, deceiving yourselves.</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因爲聽道而不行道的，就像人對著鏡子看自己本來的面目，</a:t>
            </a:r>
            <a:r>
              <a:rPr lang="en-US" altLang="zh-CN" sz="3400" b="1" dirty="0">
                <a:solidFill>
                  <a:schemeClr val="bg1"/>
                </a:solidFill>
                <a:ea typeface="微软雅黑" panose="020B0503020204020204" pitchFamily="34" charset="-122"/>
              </a:rPr>
              <a:t>For if anyone is a hearer of the word and not a doer, he is like a man observing his natural face in a mirror;</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看見，走後，隨即忘了他的相貌如何。</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he observes himself, goes away, and immediately forgets what kind of man he was.</a:t>
            </a:r>
          </a:p>
        </p:txBody>
      </p:sp>
    </p:spTree>
    <p:extLst>
      <p:ext uri="{BB962C8B-B14F-4D97-AF65-F5344CB8AC3E}">
        <p14:creationId xmlns:p14="http://schemas.microsoft.com/office/powerpoint/2010/main" val="317496810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雅各書 </a:t>
            </a:r>
            <a:r>
              <a:rPr lang="en-US" altLang="zh-CN" sz="3400" b="1" u="sng" dirty="0">
                <a:solidFill>
                  <a:schemeClr val="bg1"/>
                </a:solidFill>
                <a:ea typeface="微软雅黑" panose="020B0503020204020204" pitchFamily="34" charset="-122"/>
              </a:rPr>
              <a:t>James 1:22-25】</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惟有詳細察看那全備、使人自由之律法的，幷且時常如此，這人既不是聽了就忘，乃是實在行出來，就在他所行的事上必然得福。</a:t>
            </a:r>
          </a:p>
          <a:p>
            <a:pPr algn="l">
              <a:lnSpc>
                <a:spcPct val="112000"/>
              </a:lnSpc>
            </a:pPr>
            <a:r>
              <a:rPr lang="en-US" altLang="zh-CN" sz="3400" b="1" dirty="0">
                <a:solidFill>
                  <a:schemeClr val="bg1"/>
                </a:solidFill>
                <a:ea typeface="微软雅黑" panose="020B0503020204020204" pitchFamily="34" charset="-122"/>
              </a:rPr>
              <a:t>But he who looks into the perfect law of liberty and continues in it, and is not a forgetful hearer but a doer of the work, this one will be blessed in what he does.</a:t>
            </a:r>
          </a:p>
        </p:txBody>
      </p:sp>
    </p:spTree>
    <p:extLst>
      <p:ext uri="{BB962C8B-B14F-4D97-AF65-F5344CB8AC3E}">
        <p14:creationId xmlns:p14="http://schemas.microsoft.com/office/powerpoint/2010/main" val="277158837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雅各書 </a:t>
            </a:r>
            <a:r>
              <a:rPr lang="en-US" altLang="zh-CN" sz="3400" b="1" u="sng" dirty="0">
                <a:solidFill>
                  <a:schemeClr val="bg1"/>
                </a:solidFill>
                <a:ea typeface="微软雅黑" panose="020B0503020204020204" pitchFamily="34" charset="-122"/>
              </a:rPr>
              <a:t>James 4:17】</a:t>
            </a:r>
          </a:p>
          <a:p>
            <a:pPr algn="l">
              <a:lnSpc>
                <a:spcPct val="112000"/>
              </a:lnSpc>
            </a:pPr>
            <a:r>
              <a:rPr lang="zh-CN" altLang="en-US" sz="3400" b="1" dirty="0">
                <a:solidFill>
                  <a:srgbClr val="FFFF00"/>
                </a:solidFill>
                <a:ea typeface="微软雅黑" panose="020B0503020204020204" pitchFamily="34" charset="-122"/>
              </a:rPr>
              <a:t>人若知道行善，却不去行，這就是他的罪了。</a:t>
            </a:r>
          </a:p>
          <a:p>
            <a:pPr algn="l">
              <a:lnSpc>
                <a:spcPct val="112000"/>
              </a:lnSpc>
            </a:pPr>
            <a:r>
              <a:rPr lang="en-US" altLang="zh-CN" sz="3400" b="1" dirty="0">
                <a:solidFill>
                  <a:schemeClr val="bg1"/>
                </a:solidFill>
                <a:ea typeface="微软雅黑" panose="020B0503020204020204" pitchFamily="34" charset="-122"/>
              </a:rPr>
              <a:t>Therefore, to him who knows to do good and does not do it, to him it is sin.</a:t>
            </a:r>
          </a:p>
        </p:txBody>
      </p:sp>
    </p:spTree>
    <p:extLst>
      <p:ext uri="{BB962C8B-B14F-4D97-AF65-F5344CB8AC3E}">
        <p14:creationId xmlns:p14="http://schemas.microsoft.com/office/powerpoint/2010/main" val="424579789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雅各書 </a:t>
            </a:r>
            <a:r>
              <a:rPr lang="en-US" altLang="zh-CN" sz="3400" b="1" u="sng" dirty="0">
                <a:solidFill>
                  <a:schemeClr val="bg1"/>
                </a:solidFill>
                <a:ea typeface="微软雅黑" panose="020B0503020204020204" pitchFamily="34" charset="-122"/>
              </a:rPr>
              <a:t>James 2:19-20】</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你信　神只有一位，你信的不錯；鬼魔也信，却是戰驚。</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You believe that there is one God. You do well. Even the demons believe—and tremble!</a:t>
            </a:r>
          </a:p>
          <a:p>
            <a:pPr algn="l">
              <a:lnSpc>
                <a:spcPct val="112000"/>
              </a:lnSpc>
            </a:pPr>
            <a:r>
              <a:rPr lang="en-US" altLang="zh-CN" sz="3400" b="1" dirty="0">
                <a:solidFill>
                  <a:srgbClr val="FFFF00"/>
                </a:solidFill>
                <a:ea typeface="微软雅黑" panose="020B0503020204020204" pitchFamily="34" charset="-122"/>
              </a:rPr>
              <a:t>20 </a:t>
            </a:r>
            <a:r>
              <a:rPr lang="zh-CN" altLang="en-US" sz="3400" b="1" dirty="0">
                <a:solidFill>
                  <a:srgbClr val="FFFF00"/>
                </a:solidFill>
                <a:ea typeface="微软雅黑" panose="020B0503020204020204" pitchFamily="34" charset="-122"/>
              </a:rPr>
              <a:t>虛浮的人哪，你願意知道沒有行爲的信心是死的嗎？</a:t>
            </a:r>
          </a:p>
          <a:p>
            <a:pPr algn="l">
              <a:lnSpc>
                <a:spcPct val="112000"/>
              </a:lnSpc>
            </a:pPr>
            <a:r>
              <a:rPr lang="en-US" altLang="zh-CN" sz="3400" b="1" dirty="0">
                <a:solidFill>
                  <a:schemeClr val="bg1"/>
                </a:solidFill>
                <a:ea typeface="微软雅黑" panose="020B0503020204020204" pitchFamily="34" charset="-122"/>
              </a:rPr>
              <a:t>But do you want to know, O foolish man, that faith without works is dead?</a:t>
            </a:r>
          </a:p>
        </p:txBody>
      </p:sp>
    </p:spTree>
    <p:extLst>
      <p:ext uri="{BB962C8B-B14F-4D97-AF65-F5344CB8AC3E}">
        <p14:creationId xmlns:p14="http://schemas.microsoft.com/office/powerpoint/2010/main" val="5428497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13:14-15】</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我是你們的主，你們的夫子，尚且洗你們的脚，你們也當彼此洗脚。</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I then, your Lord and Teacher, have washed your feet, you also ought to wash one another’s feet.</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我給你們作了榜樣，叫你們照著我向你們所作的去作。</a:t>
            </a:r>
          </a:p>
          <a:p>
            <a:pPr algn="l">
              <a:lnSpc>
                <a:spcPct val="112000"/>
              </a:lnSpc>
            </a:pPr>
            <a:r>
              <a:rPr lang="en-US" altLang="zh-CN" sz="3400" b="1" dirty="0">
                <a:solidFill>
                  <a:schemeClr val="bg1"/>
                </a:solidFill>
                <a:ea typeface="微软雅黑" panose="020B0503020204020204" pitchFamily="34" charset="-122"/>
              </a:rPr>
              <a:t>For I have given you an example, that you should do as I have done to you.</a:t>
            </a:r>
          </a:p>
        </p:txBody>
      </p:sp>
    </p:spTree>
    <p:extLst>
      <p:ext uri="{BB962C8B-B14F-4D97-AF65-F5344CB8AC3E}">
        <p14:creationId xmlns:p14="http://schemas.microsoft.com/office/powerpoint/2010/main" val="44742234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列王紀上 </a:t>
            </a:r>
            <a:r>
              <a:rPr lang="en-US" altLang="zh-CN" sz="3400" b="1" u="sng" dirty="0">
                <a:solidFill>
                  <a:schemeClr val="bg1"/>
                </a:solidFill>
                <a:ea typeface="微软雅黑" panose="020B0503020204020204" pitchFamily="34" charset="-122"/>
              </a:rPr>
              <a:t>1 Kings 19:4】</a:t>
            </a:r>
          </a:p>
          <a:p>
            <a:pPr algn="l">
              <a:lnSpc>
                <a:spcPct val="112000"/>
              </a:lnSpc>
            </a:pPr>
            <a:r>
              <a:rPr lang="zh-CN" altLang="en-US" sz="3400" b="1" dirty="0">
                <a:solidFill>
                  <a:srgbClr val="FFFF00"/>
                </a:solidFill>
                <a:ea typeface="微软雅黑" panose="020B0503020204020204" pitchFamily="34" charset="-122"/>
              </a:rPr>
              <a:t>自己在曠野走了一日的路程，來到一棵羅騰樹下（“羅騰”，小樹名，松類。下同）；就坐在那裏求死，說：“耶和華啊，罷了！求你取我的性命，因爲我不勝于我的列祖。”</a:t>
            </a:r>
          </a:p>
          <a:p>
            <a:pPr algn="l">
              <a:lnSpc>
                <a:spcPct val="112000"/>
              </a:lnSpc>
            </a:pPr>
            <a:r>
              <a:rPr lang="en-US" altLang="zh-CN" sz="3400" b="1" dirty="0">
                <a:solidFill>
                  <a:schemeClr val="bg1"/>
                </a:solidFill>
                <a:ea typeface="微软雅黑" panose="020B0503020204020204" pitchFamily="34" charset="-122"/>
              </a:rPr>
              <a:t>But he himself went a day’s journey into the wilderness, and came and sat down under a broom tree. And he prayed that he might die, and said, “It is enough! Now, Lord, take my life, for I am no better than my fathers!”</a:t>
            </a:r>
          </a:p>
        </p:txBody>
      </p:sp>
    </p:spTree>
    <p:extLst>
      <p:ext uri="{BB962C8B-B14F-4D97-AF65-F5344CB8AC3E}">
        <p14:creationId xmlns:p14="http://schemas.microsoft.com/office/powerpoint/2010/main" val="18085510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10:42】</a:t>
            </a:r>
          </a:p>
          <a:p>
            <a:pPr algn="l">
              <a:lnSpc>
                <a:spcPct val="112000"/>
              </a:lnSpc>
            </a:pPr>
            <a:r>
              <a:rPr lang="zh-CN" altLang="en-US" sz="3400" b="1" dirty="0">
                <a:solidFill>
                  <a:srgbClr val="FFFF00"/>
                </a:solidFill>
                <a:ea typeface="微软雅黑" panose="020B0503020204020204" pitchFamily="34" charset="-122"/>
              </a:rPr>
              <a:t>無論何人，因爲門徒的名，只把一杯凉水給這小子裏的一個喝，我實在告訴你們，這人不能不得賞賜。”</a:t>
            </a:r>
          </a:p>
          <a:p>
            <a:pPr algn="l">
              <a:lnSpc>
                <a:spcPct val="112000"/>
              </a:lnSpc>
            </a:pPr>
            <a:r>
              <a:rPr lang="en-US" altLang="zh-CN" sz="3400" b="1" dirty="0">
                <a:solidFill>
                  <a:schemeClr val="bg1"/>
                </a:solidFill>
                <a:ea typeface="微软雅黑" panose="020B0503020204020204" pitchFamily="34" charset="-122"/>
              </a:rPr>
              <a:t>And whoever gives one of these little ones only a cup of cold water in the name of a disciple, assuredly, I say to you, he shall by no means lose his reward.”</a:t>
            </a:r>
          </a:p>
        </p:txBody>
      </p:sp>
    </p:spTree>
    <p:extLst>
      <p:ext uri="{BB962C8B-B14F-4D97-AF65-F5344CB8AC3E}">
        <p14:creationId xmlns:p14="http://schemas.microsoft.com/office/powerpoint/2010/main" val="134431935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13:14-17】</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我是你們的主，你們的夫子，尚且洗你們的脚，你們也當彼此洗脚。</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I then, your Lord and Master, have washed your feet; ye also ought to wash one another's feet.</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我給你們作了榜樣，叫你們照著我向你們所作的去作。</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I have given you an example, that ye should do as I have done to you.</a:t>
            </a:r>
          </a:p>
        </p:txBody>
      </p:sp>
    </p:spTree>
    <p:extLst>
      <p:ext uri="{BB962C8B-B14F-4D97-AF65-F5344CB8AC3E}">
        <p14:creationId xmlns:p14="http://schemas.microsoft.com/office/powerpoint/2010/main" val="310297384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13:14-17】</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我實實在在地告訴你們：僕人不能大于主人，差人也不能大于差他的人。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Verily, verily, I say unto you, The servant is not greater than his lord; neither he that is sent greater than he that sent him.</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你們既知道這事，若是去行就有福了。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ye know these things, happy are ye if ye do them. </a:t>
            </a:r>
          </a:p>
        </p:txBody>
      </p:sp>
    </p:spTree>
    <p:extLst>
      <p:ext uri="{BB962C8B-B14F-4D97-AF65-F5344CB8AC3E}">
        <p14:creationId xmlns:p14="http://schemas.microsoft.com/office/powerpoint/2010/main" val="34307750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8:28-29】</a:t>
            </a:r>
          </a:p>
          <a:p>
            <a:pPr algn="l">
              <a:lnSpc>
                <a:spcPct val="112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我們曉得萬事都互相效力，叫愛　神的人得益處，就是按祂旨意被召的人。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we know that all things work together for good to those who love God, to those who are the called according to His purpose.</a:t>
            </a:r>
          </a:p>
          <a:p>
            <a:pPr algn="l">
              <a:lnSpc>
                <a:spcPct val="112000"/>
              </a:lnSpc>
            </a:pPr>
            <a:r>
              <a:rPr lang="en-US" altLang="zh-CN" sz="3400" b="1" dirty="0">
                <a:solidFill>
                  <a:srgbClr val="FFFF00"/>
                </a:solidFill>
                <a:ea typeface="微软雅黑" panose="020B0503020204020204" pitchFamily="34" charset="-122"/>
              </a:rPr>
              <a:t>29 </a:t>
            </a:r>
            <a:r>
              <a:rPr lang="zh-CN" altLang="en-US" sz="3400" b="1" dirty="0">
                <a:solidFill>
                  <a:srgbClr val="FFFF00"/>
                </a:solidFill>
                <a:ea typeface="微软雅黑" panose="020B0503020204020204" pitchFamily="34" charset="-122"/>
              </a:rPr>
              <a:t>因爲祂預先所知道的人，就預先定下效法祂兒子的模樣，使祂兒子在許多弟兄中作長子。</a:t>
            </a:r>
          </a:p>
          <a:p>
            <a:pPr algn="l">
              <a:lnSpc>
                <a:spcPct val="112000"/>
              </a:lnSpc>
            </a:pPr>
            <a:r>
              <a:rPr lang="en-US" altLang="zh-CN" sz="3400" b="1" dirty="0">
                <a:solidFill>
                  <a:schemeClr val="bg1"/>
                </a:solidFill>
                <a:ea typeface="微软雅黑" panose="020B0503020204020204" pitchFamily="34" charset="-122"/>
              </a:rPr>
              <a:t>For whom He foreknew, He also predestined to be conformed to the image of His Son, that He might be the firstborn among many brethren.</a:t>
            </a:r>
          </a:p>
        </p:txBody>
      </p:sp>
    </p:spTree>
    <p:extLst>
      <p:ext uri="{BB962C8B-B14F-4D97-AF65-F5344CB8AC3E}">
        <p14:creationId xmlns:p14="http://schemas.microsoft.com/office/powerpoint/2010/main" val="33964535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13:12-17】</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我是你們的主，你們的夫子，尚且洗你們的脚，你們也當彼此洗脚。</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I then, your Lord and Master, have washed your feet; ye also ought to wash one another's feet.</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我給你們作了榜樣，叫你們照著我向你們所作的去作。</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I have given you an example, that ye should do as I have done to you.</a:t>
            </a:r>
          </a:p>
        </p:txBody>
      </p:sp>
    </p:spTree>
    <p:extLst>
      <p:ext uri="{BB962C8B-B14F-4D97-AF65-F5344CB8AC3E}">
        <p14:creationId xmlns:p14="http://schemas.microsoft.com/office/powerpoint/2010/main" val="18337567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15:10-11】</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你們若遵守我的命令，就常在我的愛裏；正如我遵守了我父的命令，常在祂的愛裏。</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you keep My commandments, you will abide in My love, just as I have kept My Father’s commandments and abide in His love.</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這些事我已經對你們說了，是要叫我的喜樂存在你們心裏，幷叫你們的喜樂可以滿足。</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These things I have spoken to you, that My joy may remain in you, and that your joy may be full.</a:t>
            </a:r>
          </a:p>
        </p:txBody>
      </p:sp>
    </p:spTree>
    <p:extLst>
      <p:ext uri="{BB962C8B-B14F-4D97-AF65-F5344CB8AC3E}">
        <p14:creationId xmlns:p14="http://schemas.microsoft.com/office/powerpoint/2010/main" val="230522023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13:12-17】</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我實實在在地告訴你們：僕人不能大于主人，差人也不能大于差他的人。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Verily, verily, I say unto you, The servant is not greater than his lord; neither he that is sent greater than he that sent him.</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你們既知道這事，若是去行就有福了。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ye know these things, happy are ye if ye do them. </a:t>
            </a:r>
          </a:p>
        </p:txBody>
      </p:sp>
    </p:spTree>
    <p:extLst>
      <p:ext uri="{BB962C8B-B14F-4D97-AF65-F5344CB8AC3E}">
        <p14:creationId xmlns:p14="http://schemas.microsoft.com/office/powerpoint/2010/main" val="136182677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20:20-28】</a:t>
            </a:r>
          </a:p>
          <a:p>
            <a:pPr algn="l">
              <a:lnSpc>
                <a:spcPct val="112000"/>
              </a:lnSpc>
            </a:pPr>
            <a:r>
              <a:rPr lang="en-US" altLang="zh-CN" sz="3400" b="1" dirty="0">
                <a:solidFill>
                  <a:srgbClr val="FFFF00"/>
                </a:solidFill>
                <a:ea typeface="微软雅黑" panose="020B0503020204020204" pitchFamily="34" charset="-122"/>
              </a:rPr>
              <a:t>20 </a:t>
            </a:r>
            <a:r>
              <a:rPr lang="zh-CN" altLang="en-US" sz="3400" b="1" dirty="0">
                <a:solidFill>
                  <a:srgbClr val="FFFF00"/>
                </a:solidFill>
                <a:ea typeface="微软雅黑" panose="020B0503020204020204" pitchFamily="34" charset="-122"/>
              </a:rPr>
              <a:t>那時，西庇太兒子的母親同她兩個兒子上前來拜耶穌，求祂一件事。</a:t>
            </a:r>
            <a:r>
              <a:rPr lang="en-US" altLang="zh-CN" sz="3400" b="1" dirty="0">
                <a:solidFill>
                  <a:schemeClr val="bg1"/>
                </a:solidFill>
                <a:ea typeface="微软雅黑" panose="020B0503020204020204" pitchFamily="34" charset="-122"/>
              </a:rPr>
              <a:t>Then the mother of Zebedee’s sons came to Him with her sons, kneeling down and asking something from Him.</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耶穌說：“你要什麽呢？”她說：“願你叫我這兩個兒子在你國裏，一個坐在你右邊，一個坐在你左邊。” </a:t>
            </a:r>
            <a:r>
              <a:rPr lang="en-US" altLang="zh-CN" sz="3400" b="1" dirty="0">
                <a:solidFill>
                  <a:schemeClr val="bg1"/>
                </a:solidFill>
                <a:ea typeface="微软雅黑" panose="020B0503020204020204" pitchFamily="34" charset="-122"/>
              </a:rPr>
              <a:t>And He said to her, “What do you </a:t>
            </a:r>
            <a:r>
              <a:rPr lang="en-US" altLang="zh-CN" sz="3400" b="1" dirty="0" err="1">
                <a:solidFill>
                  <a:schemeClr val="bg1"/>
                </a:solidFill>
                <a:ea typeface="微软雅黑" panose="020B0503020204020204" pitchFamily="34" charset="-122"/>
              </a:rPr>
              <a:t>wish?”She</a:t>
            </a:r>
            <a:r>
              <a:rPr lang="en-US" altLang="zh-CN" sz="3400" b="1" dirty="0">
                <a:solidFill>
                  <a:schemeClr val="bg1"/>
                </a:solidFill>
                <a:ea typeface="微软雅黑" panose="020B0503020204020204" pitchFamily="34" charset="-122"/>
              </a:rPr>
              <a:t> said to Him, “Grant that these two sons of mine may sit, one on Your right hand and the other on the left, in Your kingdom.”</a:t>
            </a:r>
          </a:p>
        </p:txBody>
      </p:sp>
    </p:spTree>
    <p:extLst>
      <p:ext uri="{BB962C8B-B14F-4D97-AF65-F5344CB8AC3E}">
        <p14:creationId xmlns:p14="http://schemas.microsoft.com/office/powerpoint/2010/main" val="38204832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20:20-28】</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耶穌回答說：“你們不知道所求的是什麽。我將要喝的杯，你們能喝嗎？”他們說：“我們能。”</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Jesus answered and said, “You do not know what you ask. Are you able to drink the cup that I am about to drink, and be baptized with the baptism that I am baptized with?” They said to Him, “We are able.”</a:t>
            </a:r>
          </a:p>
        </p:txBody>
      </p:sp>
    </p:spTree>
    <p:extLst>
      <p:ext uri="{BB962C8B-B14F-4D97-AF65-F5344CB8AC3E}">
        <p14:creationId xmlns:p14="http://schemas.microsoft.com/office/powerpoint/2010/main" val="305605022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20:20-28】</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耶穌說：“我所喝的杯，你們必要喝；只是坐在我的左右，不是我可以賜的，乃是我父爲誰預備的，就賜給誰。”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He said to them, “You will indeed drink My cup, and be baptized with the baptism that I am baptized with; but to sit on My right hand and on My left is not Mine to give, but it is for those for whom it is prepared by My Father.”</a:t>
            </a:r>
          </a:p>
        </p:txBody>
      </p:sp>
    </p:spTree>
    <p:extLst>
      <p:ext uri="{BB962C8B-B14F-4D97-AF65-F5344CB8AC3E}">
        <p14:creationId xmlns:p14="http://schemas.microsoft.com/office/powerpoint/2010/main" val="41947913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20:20-28】</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那十個門徒聽見，就惱怒他們弟兄二人。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when the ten heard it, they were greatly displeased with the two brothers.</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耶穌叫了他們來，說：“你們知道外邦人有君王爲主治理他們，有大臣操權管束他們。</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Jesus called them to Himself and said, “You know that the rulers of the Gentiles lord it over them, and those who are great exercise authority over them.</a:t>
            </a:r>
          </a:p>
        </p:txBody>
      </p:sp>
    </p:spTree>
    <p:extLst>
      <p:ext uri="{BB962C8B-B14F-4D97-AF65-F5344CB8AC3E}">
        <p14:creationId xmlns:p14="http://schemas.microsoft.com/office/powerpoint/2010/main" val="276812921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20:20-28】</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只是在你們中間不可這樣。你們中間誰願爲大，就必作你們的用人；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Yet it shall not be so among you; but whoever desires to become great among you, let him be your servant.</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誰願爲首，就必作你們的僕人。</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whoever desires to be first among you, let him be your slave—</a:t>
            </a:r>
          </a:p>
        </p:txBody>
      </p:sp>
    </p:spTree>
    <p:extLst>
      <p:ext uri="{BB962C8B-B14F-4D97-AF65-F5344CB8AC3E}">
        <p14:creationId xmlns:p14="http://schemas.microsoft.com/office/powerpoint/2010/main" val="36545368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2948</Words>
  <Application>Microsoft Office PowerPoint</Application>
  <PresentationFormat>On-screen Show (4:3)</PresentationFormat>
  <Paragraphs>123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微软雅黑</vt:lpstr>
      <vt:lpstr>宋体</vt:lpstr>
      <vt:lpstr>Arial</vt:lpstr>
      <vt:lpstr>Calibri</vt:lpstr>
      <vt:lpstr>Calibri Light</vt:lpstr>
      <vt:lpstr>Office 主题</vt:lpstr>
      <vt:lpstr>知與行 Knowing And Doing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敬拜主  Worship GOD (1/9)</dc:title>
  <dc:creator>emmagao.yinuo@gmail.com</dc:creator>
  <cp:lastModifiedBy>BCCC</cp:lastModifiedBy>
  <cp:revision>10</cp:revision>
  <dcterms:created xsi:type="dcterms:W3CDTF">2021-03-13T15:56:45Z</dcterms:created>
  <dcterms:modified xsi:type="dcterms:W3CDTF">2021-09-26T18:24:19Z</dcterms:modified>
</cp:coreProperties>
</file>