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81" r:id="rId1"/>
    <p:sldMasterId id="2147486055" r:id="rId2"/>
  </p:sldMasterIdLst>
  <p:notesMasterIdLst>
    <p:notesMasterId r:id="rId41"/>
  </p:notesMasterIdLst>
  <p:sldIdLst>
    <p:sldId id="2455" r:id="rId3"/>
    <p:sldId id="2214" r:id="rId4"/>
    <p:sldId id="2699" r:id="rId5"/>
    <p:sldId id="2949" r:id="rId6"/>
    <p:sldId id="2997" r:id="rId7"/>
    <p:sldId id="2970" r:id="rId8"/>
    <p:sldId id="2950" r:id="rId9"/>
    <p:sldId id="2998" r:id="rId10"/>
    <p:sldId id="2951" r:id="rId11"/>
    <p:sldId id="2971" r:id="rId12"/>
    <p:sldId id="2999" r:id="rId13"/>
    <p:sldId id="3000" r:id="rId14"/>
    <p:sldId id="3001" r:id="rId15"/>
    <p:sldId id="2924" r:id="rId16"/>
    <p:sldId id="3002" r:id="rId17"/>
    <p:sldId id="2925" r:id="rId18"/>
    <p:sldId id="2972" r:id="rId19"/>
    <p:sldId id="2973" r:id="rId20"/>
    <p:sldId id="3003" r:id="rId21"/>
    <p:sldId id="3004" r:id="rId22"/>
    <p:sldId id="3005" r:id="rId23"/>
    <p:sldId id="3006" r:id="rId24"/>
    <p:sldId id="3007" r:id="rId25"/>
    <p:sldId id="3008" r:id="rId26"/>
    <p:sldId id="3009" r:id="rId27"/>
    <p:sldId id="2952" r:id="rId28"/>
    <p:sldId id="2974" r:id="rId29"/>
    <p:sldId id="3010" r:id="rId30"/>
    <p:sldId id="3011" r:id="rId31"/>
    <p:sldId id="3012" r:id="rId32"/>
    <p:sldId id="3013" r:id="rId33"/>
    <p:sldId id="2975" r:id="rId34"/>
    <p:sldId id="2976" r:id="rId35"/>
    <p:sldId id="2977" r:id="rId36"/>
    <p:sldId id="2978" r:id="rId37"/>
    <p:sldId id="2979" r:id="rId38"/>
    <p:sldId id="2980" r:id="rId39"/>
    <p:sldId id="3014"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4" d="100"/>
          <a:sy n="84" d="100"/>
        </p:scale>
        <p:origin x="1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D7A772E2-9171-4219-A31B-FAE875F3CC5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6147" name="Rectangle 3">
            <a:extLst>
              <a:ext uri="{FF2B5EF4-FFF2-40B4-BE49-F238E27FC236}">
                <a16:creationId xmlns:a16="http://schemas.microsoft.com/office/drawing/2014/main" xmlns="" id="{96C81F04-6FD1-44A0-BA9E-C19D2C5CB1F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6388" name="Rectangle 4">
            <a:extLst>
              <a:ext uri="{FF2B5EF4-FFF2-40B4-BE49-F238E27FC236}">
                <a16:creationId xmlns:a16="http://schemas.microsoft.com/office/drawing/2014/main" xmlns="" id="{5C7CBD83-7128-409A-96B7-89F356BC1AD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xmlns="" id="{76810E0D-7640-443A-AA8A-ECF7AC8F27B0}"/>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a:extLst>
              <a:ext uri="{FF2B5EF4-FFF2-40B4-BE49-F238E27FC236}">
                <a16:creationId xmlns:a16="http://schemas.microsoft.com/office/drawing/2014/main" xmlns="" id="{06EC3ACA-5790-49B2-81DC-0724A20FF866}"/>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6151" name="Rectangle 7">
            <a:extLst>
              <a:ext uri="{FF2B5EF4-FFF2-40B4-BE49-F238E27FC236}">
                <a16:creationId xmlns:a16="http://schemas.microsoft.com/office/drawing/2014/main" xmlns="" id="{3EE9A681-FBDF-4260-BDC6-161F109C5792}"/>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58ECBF-F05B-4349-A0F3-5652954B03B7}" type="slidenum">
              <a:rPr lang="en-US" altLang="en-US"/>
              <a:pPr>
                <a:defRPr/>
              </a:pPr>
              <a:t>‹#›</a:t>
            </a:fld>
            <a:endParaRPr lang="en-US" altLang="en-US"/>
          </a:p>
        </p:txBody>
      </p:sp>
    </p:spTree>
    <p:extLst>
      <p:ext uri="{BB962C8B-B14F-4D97-AF65-F5344CB8AC3E}">
        <p14:creationId xmlns:p14="http://schemas.microsoft.com/office/powerpoint/2010/main" val="7033454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BA8FAE26-490C-47E9-ACD8-91204AE1FD83}"/>
              </a:ext>
            </a:extLst>
          </p:cNvPr>
          <p:cNvSpPr>
            <a:spLocks noGrp="1"/>
          </p:cNvSpPr>
          <p:nvPr>
            <p:ph type="dt" sz="half" idx="10"/>
          </p:nvPr>
        </p:nvSpPr>
        <p:spPr/>
        <p:txBody>
          <a:bodyPr/>
          <a:lstStyle>
            <a:lvl1pPr>
              <a:defRPr/>
            </a:lvl1pPr>
          </a:lstStyle>
          <a:p>
            <a:pPr>
              <a:defRPr/>
            </a:pPr>
            <a:fld id="{E6B76BD9-009F-46AA-AF98-8CF340402626}" type="datetimeFigureOut">
              <a:rPr lang="en-US"/>
              <a:pPr>
                <a:defRPr/>
              </a:pPr>
              <a:t>9/5/2021</a:t>
            </a:fld>
            <a:endParaRPr lang="en-US"/>
          </a:p>
        </p:txBody>
      </p:sp>
      <p:sp>
        <p:nvSpPr>
          <p:cNvPr id="5" name="Footer Placeholder 4">
            <a:extLst>
              <a:ext uri="{FF2B5EF4-FFF2-40B4-BE49-F238E27FC236}">
                <a16:creationId xmlns:a16="http://schemas.microsoft.com/office/drawing/2014/main" xmlns="" id="{7CF1B6C8-E527-4FEF-9170-37DF5BCBD0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650524B-C233-47C9-A738-F54A21CD3810}"/>
              </a:ext>
            </a:extLst>
          </p:cNvPr>
          <p:cNvSpPr>
            <a:spLocks noGrp="1"/>
          </p:cNvSpPr>
          <p:nvPr>
            <p:ph type="sldNum" sz="quarter" idx="12"/>
          </p:nvPr>
        </p:nvSpPr>
        <p:spPr/>
        <p:txBody>
          <a:bodyPr/>
          <a:lstStyle>
            <a:lvl1pPr>
              <a:defRPr/>
            </a:lvl1pPr>
          </a:lstStyle>
          <a:p>
            <a:pPr>
              <a:defRPr/>
            </a:pPr>
            <a:fld id="{98713036-BDF4-4AD2-9A79-AE335EB74271}" type="slidenum">
              <a:rPr lang="en-US"/>
              <a:pPr>
                <a:defRPr/>
              </a:pPr>
              <a:t>‹#›</a:t>
            </a:fld>
            <a:endParaRPr lang="en-US"/>
          </a:p>
        </p:txBody>
      </p:sp>
    </p:spTree>
    <p:extLst>
      <p:ext uri="{BB962C8B-B14F-4D97-AF65-F5344CB8AC3E}">
        <p14:creationId xmlns:p14="http://schemas.microsoft.com/office/powerpoint/2010/main" val="2179787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AE9AD5C-C125-4076-807B-D8CCBDC020BD}"/>
              </a:ext>
            </a:extLst>
          </p:cNvPr>
          <p:cNvSpPr>
            <a:spLocks noGrp="1"/>
          </p:cNvSpPr>
          <p:nvPr>
            <p:ph type="dt" sz="half" idx="10"/>
          </p:nvPr>
        </p:nvSpPr>
        <p:spPr/>
        <p:txBody>
          <a:bodyPr/>
          <a:lstStyle>
            <a:lvl1pPr>
              <a:defRPr/>
            </a:lvl1pPr>
          </a:lstStyle>
          <a:p>
            <a:pPr>
              <a:defRPr/>
            </a:pPr>
            <a:fld id="{639AA98C-C5D3-40C6-9FDF-8BDCA9B3C644}" type="datetimeFigureOut">
              <a:rPr lang="en-US"/>
              <a:pPr>
                <a:defRPr/>
              </a:pPr>
              <a:t>9/5/2021</a:t>
            </a:fld>
            <a:endParaRPr lang="en-US"/>
          </a:p>
        </p:txBody>
      </p:sp>
      <p:sp>
        <p:nvSpPr>
          <p:cNvPr id="5" name="Footer Placeholder 4">
            <a:extLst>
              <a:ext uri="{FF2B5EF4-FFF2-40B4-BE49-F238E27FC236}">
                <a16:creationId xmlns:a16="http://schemas.microsoft.com/office/drawing/2014/main" xmlns="" id="{5BDEC7A1-EA00-4FAB-A17E-148616100B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E6E1311-0C33-4867-AB05-F007FE03EED8}"/>
              </a:ext>
            </a:extLst>
          </p:cNvPr>
          <p:cNvSpPr>
            <a:spLocks noGrp="1"/>
          </p:cNvSpPr>
          <p:nvPr>
            <p:ph type="sldNum" sz="quarter" idx="12"/>
          </p:nvPr>
        </p:nvSpPr>
        <p:spPr/>
        <p:txBody>
          <a:bodyPr/>
          <a:lstStyle>
            <a:lvl1pPr>
              <a:defRPr/>
            </a:lvl1pPr>
          </a:lstStyle>
          <a:p>
            <a:pPr>
              <a:defRPr/>
            </a:pPr>
            <a:fld id="{9261DDE2-29B3-4983-8448-56EAB95997BE}" type="slidenum">
              <a:rPr lang="en-US"/>
              <a:pPr>
                <a:defRPr/>
              </a:pPr>
              <a:t>‹#›</a:t>
            </a:fld>
            <a:endParaRPr lang="en-US"/>
          </a:p>
        </p:txBody>
      </p:sp>
    </p:spTree>
    <p:extLst>
      <p:ext uri="{BB962C8B-B14F-4D97-AF65-F5344CB8AC3E}">
        <p14:creationId xmlns:p14="http://schemas.microsoft.com/office/powerpoint/2010/main" val="270878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58B7112-A312-4845-A6D7-F9835EA031FD}"/>
              </a:ext>
            </a:extLst>
          </p:cNvPr>
          <p:cNvSpPr>
            <a:spLocks noGrp="1"/>
          </p:cNvSpPr>
          <p:nvPr>
            <p:ph type="dt" sz="half" idx="10"/>
          </p:nvPr>
        </p:nvSpPr>
        <p:spPr/>
        <p:txBody>
          <a:bodyPr/>
          <a:lstStyle>
            <a:lvl1pPr>
              <a:defRPr/>
            </a:lvl1pPr>
          </a:lstStyle>
          <a:p>
            <a:pPr>
              <a:defRPr/>
            </a:pPr>
            <a:fld id="{84C126D0-EF75-4739-9220-0D7229675C4E}" type="datetimeFigureOut">
              <a:rPr lang="en-US"/>
              <a:pPr>
                <a:defRPr/>
              </a:pPr>
              <a:t>9/5/2021</a:t>
            </a:fld>
            <a:endParaRPr lang="en-US"/>
          </a:p>
        </p:txBody>
      </p:sp>
      <p:sp>
        <p:nvSpPr>
          <p:cNvPr id="5" name="Footer Placeholder 4">
            <a:extLst>
              <a:ext uri="{FF2B5EF4-FFF2-40B4-BE49-F238E27FC236}">
                <a16:creationId xmlns:a16="http://schemas.microsoft.com/office/drawing/2014/main" xmlns="" id="{FF709C8B-0BF0-4969-AE85-2C5AE0778F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CA6BF7DA-245B-4EE1-9C02-12849CCDFC37}"/>
              </a:ext>
            </a:extLst>
          </p:cNvPr>
          <p:cNvSpPr>
            <a:spLocks noGrp="1"/>
          </p:cNvSpPr>
          <p:nvPr>
            <p:ph type="sldNum" sz="quarter" idx="12"/>
          </p:nvPr>
        </p:nvSpPr>
        <p:spPr/>
        <p:txBody>
          <a:bodyPr/>
          <a:lstStyle>
            <a:lvl1pPr>
              <a:defRPr/>
            </a:lvl1pPr>
          </a:lstStyle>
          <a:p>
            <a:pPr>
              <a:defRPr/>
            </a:pPr>
            <a:fld id="{5A91517C-B6DF-41AB-8752-1D0686B1DC6C}" type="slidenum">
              <a:rPr lang="en-US"/>
              <a:pPr>
                <a:defRPr/>
              </a:pPr>
              <a:t>‹#›</a:t>
            </a:fld>
            <a:endParaRPr lang="en-US"/>
          </a:p>
        </p:txBody>
      </p:sp>
    </p:spTree>
    <p:extLst>
      <p:ext uri="{BB962C8B-B14F-4D97-AF65-F5344CB8AC3E}">
        <p14:creationId xmlns:p14="http://schemas.microsoft.com/office/powerpoint/2010/main" val="2415485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55658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7893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004597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5524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02197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72550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71335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0686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3A67B27-464C-463A-97CC-4ABB3CA408B3}"/>
              </a:ext>
            </a:extLst>
          </p:cNvPr>
          <p:cNvSpPr>
            <a:spLocks noGrp="1"/>
          </p:cNvSpPr>
          <p:nvPr>
            <p:ph type="dt" sz="half" idx="10"/>
          </p:nvPr>
        </p:nvSpPr>
        <p:spPr/>
        <p:txBody>
          <a:bodyPr/>
          <a:lstStyle>
            <a:lvl1pPr>
              <a:defRPr/>
            </a:lvl1pPr>
          </a:lstStyle>
          <a:p>
            <a:pPr>
              <a:defRPr/>
            </a:pPr>
            <a:fld id="{6BA8057A-1FEF-4D72-8953-DE01FA731C32}" type="datetimeFigureOut">
              <a:rPr lang="en-US"/>
              <a:pPr>
                <a:defRPr/>
              </a:pPr>
              <a:t>9/5/2021</a:t>
            </a:fld>
            <a:endParaRPr lang="en-US"/>
          </a:p>
        </p:txBody>
      </p:sp>
      <p:sp>
        <p:nvSpPr>
          <p:cNvPr id="5" name="Footer Placeholder 4">
            <a:extLst>
              <a:ext uri="{FF2B5EF4-FFF2-40B4-BE49-F238E27FC236}">
                <a16:creationId xmlns:a16="http://schemas.microsoft.com/office/drawing/2014/main" xmlns="" id="{C814BB04-525F-48D4-98C2-404A4EADD2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02A54D6-E41B-4CE2-8308-46EEF5D349D9}"/>
              </a:ext>
            </a:extLst>
          </p:cNvPr>
          <p:cNvSpPr>
            <a:spLocks noGrp="1"/>
          </p:cNvSpPr>
          <p:nvPr>
            <p:ph type="sldNum" sz="quarter" idx="12"/>
          </p:nvPr>
        </p:nvSpPr>
        <p:spPr/>
        <p:txBody>
          <a:bodyPr/>
          <a:lstStyle>
            <a:lvl1pPr>
              <a:defRPr/>
            </a:lvl1pPr>
          </a:lstStyle>
          <a:p>
            <a:pPr>
              <a:defRPr/>
            </a:pPr>
            <a:fld id="{366927F7-CF5E-4CE1-8A3C-6D9500FA1D1D}" type="slidenum">
              <a:rPr lang="en-US"/>
              <a:pPr>
                <a:defRPr/>
              </a:pPr>
              <a:t>‹#›</a:t>
            </a:fld>
            <a:endParaRPr lang="en-US"/>
          </a:p>
        </p:txBody>
      </p:sp>
    </p:spTree>
    <p:extLst>
      <p:ext uri="{BB962C8B-B14F-4D97-AF65-F5344CB8AC3E}">
        <p14:creationId xmlns:p14="http://schemas.microsoft.com/office/powerpoint/2010/main" val="3599805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59809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94410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5240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8A1986B-35B8-4D37-B43F-9E29F0D25753}"/>
              </a:ext>
            </a:extLst>
          </p:cNvPr>
          <p:cNvSpPr>
            <a:spLocks noGrp="1"/>
          </p:cNvSpPr>
          <p:nvPr>
            <p:ph type="dt" sz="half" idx="10"/>
          </p:nvPr>
        </p:nvSpPr>
        <p:spPr/>
        <p:txBody>
          <a:bodyPr/>
          <a:lstStyle>
            <a:lvl1pPr>
              <a:defRPr/>
            </a:lvl1pPr>
          </a:lstStyle>
          <a:p>
            <a:pPr>
              <a:defRPr/>
            </a:pPr>
            <a:fld id="{FD4C35F9-D999-49B5-A383-920F237E6CEC}" type="datetimeFigureOut">
              <a:rPr lang="en-US"/>
              <a:pPr>
                <a:defRPr/>
              </a:pPr>
              <a:t>9/5/2021</a:t>
            </a:fld>
            <a:endParaRPr lang="en-US"/>
          </a:p>
        </p:txBody>
      </p:sp>
      <p:sp>
        <p:nvSpPr>
          <p:cNvPr id="5" name="Footer Placeholder 4">
            <a:extLst>
              <a:ext uri="{FF2B5EF4-FFF2-40B4-BE49-F238E27FC236}">
                <a16:creationId xmlns:a16="http://schemas.microsoft.com/office/drawing/2014/main" xmlns="" id="{20726427-8004-40F1-AED7-977E83D61DD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4F92B05-8CB1-4322-AF9A-709032E5DD5A}"/>
              </a:ext>
            </a:extLst>
          </p:cNvPr>
          <p:cNvSpPr>
            <a:spLocks noGrp="1"/>
          </p:cNvSpPr>
          <p:nvPr>
            <p:ph type="sldNum" sz="quarter" idx="12"/>
          </p:nvPr>
        </p:nvSpPr>
        <p:spPr/>
        <p:txBody>
          <a:bodyPr/>
          <a:lstStyle>
            <a:lvl1pPr>
              <a:defRPr/>
            </a:lvl1pPr>
          </a:lstStyle>
          <a:p>
            <a:pPr>
              <a:defRPr/>
            </a:pPr>
            <a:fld id="{DA309B42-F03B-4B7E-BD52-CAAFA0056D13}" type="slidenum">
              <a:rPr lang="en-US"/>
              <a:pPr>
                <a:defRPr/>
              </a:pPr>
              <a:t>‹#›</a:t>
            </a:fld>
            <a:endParaRPr lang="en-US"/>
          </a:p>
        </p:txBody>
      </p:sp>
    </p:spTree>
    <p:extLst>
      <p:ext uri="{BB962C8B-B14F-4D97-AF65-F5344CB8AC3E}">
        <p14:creationId xmlns:p14="http://schemas.microsoft.com/office/powerpoint/2010/main" val="355543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F5F7DFCB-3622-49A6-B0ED-4B1DC39DD4CE}"/>
              </a:ext>
            </a:extLst>
          </p:cNvPr>
          <p:cNvSpPr>
            <a:spLocks noGrp="1"/>
          </p:cNvSpPr>
          <p:nvPr>
            <p:ph type="dt" sz="half" idx="10"/>
          </p:nvPr>
        </p:nvSpPr>
        <p:spPr/>
        <p:txBody>
          <a:bodyPr/>
          <a:lstStyle>
            <a:lvl1pPr>
              <a:defRPr/>
            </a:lvl1pPr>
          </a:lstStyle>
          <a:p>
            <a:pPr>
              <a:defRPr/>
            </a:pPr>
            <a:fld id="{7992986E-0876-46D5-AFE3-478B8BBAEC77}" type="datetimeFigureOut">
              <a:rPr lang="en-US"/>
              <a:pPr>
                <a:defRPr/>
              </a:pPr>
              <a:t>9/5/2021</a:t>
            </a:fld>
            <a:endParaRPr lang="en-US"/>
          </a:p>
        </p:txBody>
      </p:sp>
      <p:sp>
        <p:nvSpPr>
          <p:cNvPr id="6" name="Footer Placeholder 4">
            <a:extLst>
              <a:ext uri="{FF2B5EF4-FFF2-40B4-BE49-F238E27FC236}">
                <a16:creationId xmlns:a16="http://schemas.microsoft.com/office/drawing/2014/main" xmlns="" id="{3B2B283C-28AE-40CB-B18E-B0D1A0A95B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B0732909-1EFD-43D3-B68B-C7C3804D05BF}"/>
              </a:ext>
            </a:extLst>
          </p:cNvPr>
          <p:cNvSpPr>
            <a:spLocks noGrp="1"/>
          </p:cNvSpPr>
          <p:nvPr>
            <p:ph type="sldNum" sz="quarter" idx="12"/>
          </p:nvPr>
        </p:nvSpPr>
        <p:spPr/>
        <p:txBody>
          <a:bodyPr/>
          <a:lstStyle>
            <a:lvl1pPr>
              <a:defRPr/>
            </a:lvl1pPr>
          </a:lstStyle>
          <a:p>
            <a:pPr>
              <a:defRPr/>
            </a:pPr>
            <a:fld id="{01DB3212-1CEF-4479-9BAC-E46731AF9E40}" type="slidenum">
              <a:rPr lang="en-US"/>
              <a:pPr>
                <a:defRPr/>
              </a:pPr>
              <a:t>‹#›</a:t>
            </a:fld>
            <a:endParaRPr lang="en-US"/>
          </a:p>
        </p:txBody>
      </p:sp>
    </p:spTree>
    <p:extLst>
      <p:ext uri="{BB962C8B-B14F-4D97-AF65-F5344CB8AC3E}">
        <p14:creationId xmlns:p14="http://schemas.microsoft.com/office/powerpoint/2010/main" val="12618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2799195C-CA75-4F14-85F1-95892E024777}"/>
              </a:ext>
            </a:extLst>
          </p:cNvPr>
          <p:cNvSpPr>
            <a:spLocks noGrp="1"/>
          </p:cNvSpPr>
          <p:nvPr>
            <p:ph type="dt" sz="half" idx="10"/>
          </p:nvPr>
        </p:nvSpPr>
        <p:spPr/>
        <p:txBody>
          <a:bodyPr/>
          <a:lstStyle>
            <a:lvl1pPr>
              <a:defRPr/>
            </a:lvl1pPr>
          </a:lstStyle>
          <a:p>
            <a:pPr>
              <a:defRPr/>
            </a:pPr>
            <a:fld id="{DE372FBA-0722-4421-8F6E-65133237AC0F}" type="datetimeFigureOut">
              <a:rPr lang="en-US"/>
              <a:pPr>
                <a:defRPr/>
              </a:pPr>
              <a:t>9/5/2021</a:t>
            </a:fld>
            <a:endParaRPr lang="en-US"/>
          </a:p>
        </p:txBody>
      </p:sp>
      <p:sp>
        <p:nvSpPr>
          <p:cNvPr id="8" name="Footer Placeholder 4">
            <a:extLst>
              <a:ext uri="{FF2B5EF4-FFF2-40B4-BE49-F238E27FC236}">
                <a16:creationId xmlns:a16="http://schemas.microsoft.com/office/drawing/2014/main" xmlns="" id="{C5D14ECE-5CA7-40C0-916F-5334607A48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D6B6D227-D9A9-43ED-A3F2-B6BAF52EEF4D}"/>
              </a:ext>
            </a:extLst>
          </p:cNvPr>
          <p:cNvSpPr>
            <a:spLocks noGrp="1"/>
          </p:cNvSpPr>
          <p:nvPr>
            <p:ph type="sldNum" sz="quarter" idx="12"/>
          </p:nvPr>
        </p:nvSpPr>
        <p:spPr/>
        <p:txBody>
          <a:bodyPr/>
          <a:lstStyle>
            <a:lvl1pPr>
              <a:defRPr/>
            </a:lvl1pPr>
          </a:lstStyle>
          <a:p>
            <a:pPr>
              <a:defRPr/>
            </a:pPr>
            <a:fld id="{864F6038-F662-4947-AC49-9150375447BB}" type="slidenum">
              <a:rPr lang="en-US"/>
              <a:pPr>
                <a:defRPr/>
              </a:pPr>
              <a:t>‹#›</a:t>
            </a:fld>
            <a:endParaRPr lang="en-US"/>
          </a:p>
        </p:txBody>
      </p:sp>
    </p:spTree>
    <p:extLst>
      <p:ext uri="{BB962C8B-B14F-4D97-AF65-F5344CB8AC3E}">
        <p14:creationId xmlns:p14="http://schemas.microsoft.com/office/powerpoint/2010/main" val="3843484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D53DC496-DE19-47EC-AC9E-C1575B986B0D}"/>
              </a:ext>
            </a:extLst>
          </p:cNvPr>
          <p:cNvSpPr>
            <a:spLocks noGrp="1"/>
          </p:cNvSpPr>
          <p:nvPr>
            <p:ph type="dt" sz="half" idx="10"/>
          </p:nvPr>
        </p:nvSpPr>
        <p:spPr/>
        <p:txBody>
          <a:bodyPr/>
          <a:lstStyle>
            <a:lvl1pPr>
              <a:defRPr/>
            </a:lvl1pPr>
          </a:lstStyle>
          <a:p>
            <a:pPr>
              <a:defRPr/>
            </a:pPr>
            <a:fld id="{27E1B97F-4C3D-472D-97DA-E22EF1BBD712}" type="datetimeFigureOut">
              <a:rPr lang="en-US"/>
              <a:pPr>
                <a:defRPr/>
              </a:pPr>
              <a:t>9/5/2021</a:t>
            </a:fld>
            <a:endParaRPr lang="en-US"/>
          </a:p>
        </p:txBody>
      </p:sp>
      <p:sp>
        <p:nvSpPr>
          <p:cNvPr id="4" name="Footer Placeholder 4">
            <a:extLst>
              <a:ext uri="{FF2B5EF4-FFF2-40B4-BE49-F238E27FC236}">
                <a16:creationId xmlns:a16="http://schemas.microsoft.com/office/drawing/2014/main" xmlns="" id="{1E027D19-A304-4804-AE99-E222F164CE4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62CE2900-FC85-4C6C-9D43-7CF2360DC6BA}"/>
              </a:ext>
            </a:extLst>
          </p:cNvPr>
          <p:cNvSpPr>
            <a:spLocks noGrp="1"/>
          </p:cNvSpPr>
          <p:nvPr>
            <p:ph type="sldNum" sz="quarter" idx="12"/>
          </p:nvPr>
        </p:nvSpPr>
        <p:spPr/>
        <p:txBody>
          <a:bodyPr/>
          <a:lstStyle>
            <a:lvl1pPr>
              <a:defRPr/>
            </a:lvl1pPr>
          </a:lstStyle>
          <a:p>
            <a:pPr>
              <a:defRPr/>
            </a:pPr>
            <a:fld id="{0A0114AD-4E1B-48FA-93D0-AB9DB94B2CAC}" type="slidenum">
              <a:rPr lang="en-US"/>
              <a:pPr>
                <a:defRPr/>
              </a:pPr>
              <a:t>‹#›</a:t>
            </a:fld>
            <a:endParaRPr lang="en-US"/>
          </a:p>
        </p:txBody>
      </p:sp>
    </p:spTree>
    <p:extLst>
      <p:ext uri="{BB962C8B-B14F-4D97-AF65-F5344CB8AC3E}">
        <p14:creationId xmlns:p14="http://schemas.microsoft.com/office/powerpoint/2010/main" val="163702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B964790B-713F-4D5C-881B-DE386D44D08C}"/>
              </a:ext>
            </a:extLst>
          </p:cNvPr>
          <p:cNvSpPr>
            <a:spLocks noGrp="1"/>
          </p:cNvSpPr>
          <p:nvPr>
            <p:ph type="dt" sz="half" idx="10"/>
          </p:nvPr>
        </p:nvSpPr>
        <p:spPr/>
        <p:txBody>
          <a:bodyPr/>
          <a:lstStyle>
            <a:lvl1pPr>
              <a:defRPr/>
            </a:lvl1pPr>
          </a:lstStyle>
          <a:p>
            <a:pPr>
              <a:defRPr/>
            </a:pPr>
            <a:fld id="{C04435D9-B893-41C3-B60B-43D44CF69EEF}" type="datetimeFigureOut">
              <a:rPr lang="en-US"/>
              <a:pPr>
                <a:defRPr/>
              </a:pPr>
              <a:t>9/5/2021</a:t>
            </a:fld>
            <a:endParaRPr lang="en-US"/>
          </a:p>
        </p:txBody>
      </p:sp>
      <p:sp>
        <p:nvSpPr>
          <p:cNvPr id="3" name="Footer Placeholder 4">
            <a:extLst>
              <a:ext uri="{FF2B5EF4-FFF2-40B4-BE49-F238E27FC236}">
                <a16:creationId xmlns:a16="http://schemas.microsoft.com/office/drawing/2014/main" xmlns="" id="{47065866-3D5A-48F3-BDD4-70B8E4859B6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05F52820-7D38-4AA0-9394-54F77877C484}"/>
              </a:ext>
            </a:extLst>
          </p:cNvPr>
          <p:cNvSpPr>
            <a:spLocks noGrp="1"/>
          </p:cNvSpPr>
          <p:nvPr>
            <p:ph type="sldNum" sz="quarter" idx="12"/>
          </p:nvPr>
        </p:nvSpPr>
        <p:spPr/>
        <p:txBody>
          <a:bodyPr/>
          <a:lstStyle>
            <a:lvl1pPr>
              <a:defRPr/>
            </a:lvl1pPr>
          </a:lstStyle>
          <a:p>
            <a:pPr>
              <a:defRPr/>
            </a:pPr>
            <a:fld id="{69C74109-80CF-4FA4-A076-2D3CC13A21AE}" type="slidenum">
              <a:rPr lang="en-US"/>
              <a:pPr>
                <a:defRPr/>
              </a:pPr>
              <a:t>‹#›</a:t>
            </a:fld>
            <a:endParaRPr lang="en-US"/>
          </a:p>
        </p:txBody>
      </p:sp>
    </p:spTree>
    <p:extLst>
      <p:ext uri="{BB962C8B-B14F-4D97-AF65-F5344CB8AC3E}">
        <p14:creationId xmlns:p14="http://schemas.microsoft.com/office/powerpoint/2010/main" val="347761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4AF58DE-DFD0-4094-9943-DD75A4DAC2AC}"/>
              </a:ext>
            </a:extLst>
          </p:cNvPr>
          <p:cNvSpPr>
            <a:spLocks noGrp="1"/>
          </p:cNvSpPr>
          <p:nvPr>
            <p:ph type="dt" sz="half" idx="10"/>
          </p:nvPr>
        </p:nvSpPr>
        <p:spPr/>
        <p:txBody>
          <a:bodyPr/>
          <a:lstStyle>
            <a:lvl1pPr>
              <a:defRPr/>
            </a:lvl1pPr>
          </a:lstStyle>
          <a:p>
            <a:pPr>
              <a:defRPr/>
            </a:pPr>
            <a:fld id="{DA3A337C-2C44-460F-AB5B-18B8920889F8}" type="datetimeFigureOut">
              <a:rPr lang="en-US"/>
              <a:pPr>
                <a:defRPr/>
              </a:pPr>
              <a:t>9/5/2021</a:t>
            </a:fld>
            <a:endParaRPr lang="en-US"/>
          </a:p>
        </p:txBody>
      </p:sp>
      <p:sp>
        <p:nvSpPr>
          <p:cNvPr id="6" name="Footer Placeholder 4">
            <a:extLst>
              <a:ext uri="{FF2B5EF4-FFF2-40B4-BE49-F238E27FC236}">
                <a16:creationId xmlns:a16="http://schemas.microsoft.com/office/drawing/2014/main" xmlns="" id="{6FCD6467-98A9-41CD-AFD9-90CC149CAC8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CEE1F9-72EB-4BB6-B2BE-EA17947DEA45}"/>
              </a:ext>
            </a:extLst>
          </p:cNvPr>
          <p:cNvSpPr>
            <a:spLocks noGrp="1"/>
          </p:cNvSpPr>
          <p:nvPr>
            <p:ph type="sldNum" sz="quarter" idx="12"/>
          </p:nvPr>
        </p:nvSpPr>
        <p:spPr/>
        <p:txBody>
          <a:bodyPr/>
          <a:lstStyle>
            <a:lvl1pPr>
              <a:defRPr/>
            </a:lvl1pPr>
          </a:lstStyle>
          <a:p>
            <a:pPr>
              <a:defRPr/>
            </a:pPr>
            <a:fld id="{BCE0B448-57AB-4942-8B58-A00B54D03E73}" type="slidenum">
              <a:rPr lang="en-US"/>
              <a:pPr>
                <a:defRPr/>
              </a:pPr>
              <a:t>‹#›</a:t>
            </a:fld>
            <a:endParaRPr lang="en-US"/>
          </a:p>
        </p:txBody>
      </p:sp>
    </p:spTree>
    <p:extLst>
      <p:ext uri="{BB962C8B-B14F-4D97-AF65-F5344CB8AC3E}">
        <p14:creationId xmlns:p14="http://schemas.microsoft.com/office/powerpoint/2010/main" val="2435743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526385FF-0C65-455F-BE6D-33AB3A4A5163}"/>
              </a:ext>
            </a:extLst>
          </p:cNvPr>
          <p:cNvSpPr>
            <a:spLocks noGrp="1"/>
          </p:cNvSpPr>
          <p:nvPr>
            <p:ph type="dt" sz="half" idx="10"/>
          </p:nvPr>
        </p:nvSpPr>
        <p:spPr/>
        <p:txBody>
          <a:bodyPr/>
          <a:lstStyle>
            <a:lvl1pPr>
              <a:defRPr/>
            </a:lvl1pPr>
          </a:lstStyle>
          <a:p>
            <a:pPr>
              <a:defRPr/>
            </a:pPr>
            <a:fld id="{4F0C1658-4943-4E37-BF59-7E1F021EC297}" type="datetimeFigureOut">
              <a:rPr lang="en-US"/>
              <a:pPr>
                <a:defRPr/>
              </a:pPr>
              <a:t>9/5/2021</a:t>
            </a:fld>
            <a:endParaRPr lang="en-US"/>
          </a:p>
        </p:txBody>
      </p:sp>
      <p:sp>
        <p:nvSpPr>
          <p:cNvPr id="6" name="Footer Placeholder 4">
            <a:extLst>
              <a:ext uri="{FF2B5EF4-FFF2-40B4-BE49-F238E27FC236}">
                <a16:creationId xmlns:a16="http://schemas.microsoft.com/office/drawing/2014/main" xmlns="" id="{2C4577BF-9320-4E19-90F0-EC3CF53A3C4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1C78D75-AE1E-4F37-9FA1-3329511A486A}"/>
              </a:ext>
            </a:extLst>
          </p:cNvPr>
          <p:cNvSpPr>
            <a:spLocks noGrp="1"/>
          </p:cNvSpPr>
          <p:nvPr>
            <p:ph type="sldNum" sz="quarter" idx="12"/>
          </p:nvPr>
        </p:nvSpPr>
        <p:spPr/>
        <p:txBody>
          <a:bodyPr/>
          <a:lstStyle>
            <a:lvl1pPr>
              <a:defRPr/>
            </a:lvl1pPr>
          </a:lstStyle>
          <a:p>
            <a:pPr>
              <a:defRPr/>
            </a:pPr>
            <a:fld id="{50242E74-CB3E-4CEE-80B7-4B24023FE2BA}" type="slidenum">
              <a:rPr lang="en-US"/>
              <a:pPr>
                <a:defRPr/>
              </a:pPr>
              <a:t>‹#›</a:t>
            </a:fld>
            <a:endParaRPr lang="en-US"/>
          </a:p>
        </p:txBody>
      </p:sp>
    </p:spTree>
    <p:extLst>
      <p:ext uri="{BB962C8B-B14F-4D97-AF65-F5344CB8AC3E}">
        <p14:creationId xmlns:p14="http://schemas.microsoft.com/office/powerpoint/2010/main" val="11342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Placeholder 1">
            <a:extLst>
              <a:ext uri="{FF2B5EF4-FFF2-40B4-BE49-F238E27FC236}">
                <a16:creationId xmlns:a16="http://schemas.microsoft.com/office/drawing/2014/main" xmlns="" id="{F35C5DD1-29F7-4CFD-9018-4C376D4834D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43" name="Text Placeholder 2">
            <a:extLst>
              <a:ext uri="{FF2B5EF4-FFF2-40B4-BE49-F238E27FC236}">
                <a16:creationId xmlns:a16="http://schemas.microsoft.com/office/drawing/2014/main" xmlns="" id="{7BEAE5F4-28A8-41EB-9F83-450DD108D06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C6FF7EB9-1900-498E-A0F9-DC245B873D8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1DFAC90-D664-45B0-96F0-2862FAE5B0C4}" type="datetimeFigureOut">
              <a:rPr lang="en-US"/>
              <a:pPr>
                <a:defRPr/>
              </a:pPr>
              <a:t>9/5/2021</a:t>
            </a:fld>
            <a:endParaRPr lang="en-US"/>
          </a:p>
        </p:txBody>
      </p:sp>
      <p:sp>
        <p:nvSpPr>
          <p:cNvPr id="5" name="Footer Placeholder 4">
            <a:extLst>
              <a:ext uri="{FF2B5EF4-FFF2-40B4-BE49-F238E27FC236}">
                <a16:creationId xmlns:a16="http://schemas.microsoft.com/office/drawing/2014/main" xmlns="" id="{E20A9461-E09E-4B80-99DA-69E44B33131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FA39BCFA-ADF5-4F73-B6EA-608AA6195642}"/>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F1403E5-D8E5-47C8-870B-17F0937A95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029" r:id="rId1"/>
    <p:sldLayoutId id="2147486030" r:id="rId2"/>
    <p:sldLayoutId id="2147486031" r:id="rId3"/>
    <p:sldLayoutId id="2147486032" r:id="rId4"/>
    <p:sldLayoutId id="2147486033" r:id="rId5"/>
    <p:sldLayoutId id="2147486034" r:id="rId6"/>
    <p:sldLayoutId id="2147486035" r:id="rId7"/>
    <p:sldLayoutId id="2147486036" r:id="rId8"/>
    <p:sldLayoutId id="2147486037" r:id="rId9"/>
    <p:sldLayoutId id="2147486038" r:id="rId10"/>
    <p:sldLayoutId id="214748603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2021/9/5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03331359"/>
      </p:ext>
    </p:extLst>
  </p:cSld>
  <p:clrMap bg1="lt1" tx1="dk1" bg2="lt2" tx2="dk2" accent1="accent1" accent2="accent2" accent3="accent3" accent4="accent4" accent5="accent5" accent6="accent6" hlink="hlink" folHlink="folHlink"/>
  <p:sldLayoutIdLst>
    <p:sldLayoutId id="2147486056" r:id="rId1"/>
    <p:sldLayoutId id="2147486057" r:id="rId2"/>
    <p:sldLayoutId id="2147486058" r:id="rId3"/>
    <p:sldLayoutId id="2147486059" r:id="rId4"/>
    <p:sldLayoutId id="2147486060" r:id="rId5"/>
    <p:sldLayoutId id="2147486061" r:id="rId6"/>
    <p:sldLayoutId id="2147486062" r:id="rId7"/>
    <p:sldLayoutId id="2147486063" r:id="rId8"/>
    <p:sldLayoutId id="2147486064" r:id="rId9"/>
    <p:sldLayoutId id="2147486065" r:id="rId10"/>
    <p:sldLayoutId id="21474860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9394" name="AutoShape 2" descr="Here is the link for Sunday's sermon &amp;... - Van Riper Ellis ...">
            <a:extLst>
              <a:ext uri="{FF2B5EF4-FFF2-40B4-BE49-F238E27FC236}">
                <a16:creationId xmlns:a16="http://schemas.microsoft.com/office/drawing/2014/main" xmlns="" id="{1137018A-FE71-46A2-B556-0A5C4622CE2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endParaRPr>
          </a:p>
        </p:txBody>
      </p:sp>
      <p:sp>
        <p:nvSpPr>
          <p:cNvPr id="59395" name="AutoShape 4" descr="Here is the link for Sunday's sermon &amp;... - Van Riper Ellis ...">
            <a:extLst>
              <a:ext uri="{FF2B5EF4-FFF2-40B4-BE49-F238E27FC236}">
                <a16:creationId xmlns:a16="http://schemas.microsoft.com/office/drawing/2014/main" xmlns="" id="{990AAE93-D160-495E-9142-91A2C8283DB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endParaRPr>
          </a:p>
        </p:txBody>
      </p:sp>
      <p:pic>
        <p:nvPicPr>
          <p:cNvPr id="59396" name="Picture 3">
            <a:extLst>
              <a:ext uri="{FF2B5EF4-FFF2-40B4-BE49-F238E27FC236}">
                <a16:creationId xmlns:a16="http://schemas.microsoft.com/office/drawing/2014/main" xmlns="" id="{100D182E-D9F6-4076-AE56-4F97A539E7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132138"/>
            <a:ext cx="8475663"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Box 6">
            <a:extLst>
              <a:ext uri="{FF2B5EF4-FFF2-40B4-BE49-F238E27FC236}">
                <a16:creationId xmlns:a16="http://schemas.microsoft.com/office/drawing/2014/main" xmlns="" id="{C6FBBCD8-2D98-4985-8BC6-2D4B244135AD}"/>
              </a:ext>
            </a:extLst>
          </p:cNvPr>
          <p:cNvSpPr txBox="1">
            <a:spLocks noChangeArrowheads="1"/>
          </p:cNvSpPr>
          <p:nvPr/>
        </p:nvSpPr>
        <p:spPr bwMode="auto">
          <a:xfrm>
            <a:off x="2822575" y="795338"/>
            <a:ext cx="357028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zh-TW" altLang="en-US" sz="6600">
                <a:solidFill>
                  <a:srgbClr val="F2F2F2"/>
                </a:solidFill>
                <a:latin typeface="Garamond" panose="02020404030301010803" pitchFamily="18" charset="0"/>
                <a:ea typeface="SimSun" panose="02010600030101010101" pitchFamily="2" charset="-122"/>
              </a:rPr>
              <a:t>主日信息</a:t>
            </a:r>
            <a:endParaRPr lang="en-US" altLang="en-US" sz="6600">
              <a:solidFill>
                <a:srgbClr val="F2F2F2"/>
              </a:solidFill>
              <a:latin typeface="Garamond" panose="02020404030301010803" pitchFamily="18" charset="0"/>
              <a:ea typeface="SimSun"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a:t>
            </a:r>
            <a:r>
              <a:rPr lang="en-US" altLang="zh-CN" sz="3400" b="1" u="sng" dirty="0">
                <a:solidFill>
                  <a:schemeClr val="bg1"/>
                </a:solidFill>
                <a:ea typeface="微软雅黑" panose="020B0503020204020204" pitchFamily="34" charset="-122"/>
              </a:rPr>
              <a:t>Matthew 13:24-30】</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耶穌又設個比喻對他們說：“天國好像人撒好種在田裏，</a:t>
            </a:r>
          </a:p>
          <a:p>
            <a:pPr algn="l">
              <a:lnSpc>
                <a:spcPct val="112000"/>
              </a:lnSpc>
            </a:pPr>
            <a:r>
              <a:rPr lang="en-US" altLang="zh-CN" sz="3400" b="1" dirty="0">
                <a:solidFill>
                  <a:schemeClr val="bg1"/>
                </a:solidFill>
                <a:ea typeface="微软雅黑" panose="020B0503020204020204" pitchFamily="34" charset="-122"/>
              </a:rPr>
              <a:t>Jesus told them another parable: "The kingdom of heaven is like a man who sowed good seed in his field.</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及至人睡覺的時候，有仇敵來，將稗子撒在麥子裏就走了。</a:t>
            </a:r>
          </a:p>
          <a:p>
            <a:pPr algn="l">
              <a:lnSpc>
                <a:spcPct val="112000"/>
              </a:lnSpc>
            </a:pPr>
            <a:r>
              <a:rPr lang="en-US" altLang="zh-CN" sz="3400" b="1" dirty="0">
                <a:solidFill>
                  <a:schemeClr val="bg1"/>
                </a:solidFill>
                <a:ea typeface="微软雅黑" panose="020B0503020204020204" pitchFamily="34" charset="-122"/>
              </a:rPr>
              <a:t>But while everyone was sleeping, his enemy came and sowed weeds among the wheat, and went away.</a:t>
            </a:r>
          </a:p>
        </p:txBody>
      </p:sp>
    </p:spTree>
    <p:extLst>
      <p:ext uri="{BB962C8B-B14F-4D97-AF65-F5344CB8AC3E}">
        <p14:creationId xmlns:p14="http://schemas.microsoft.com/office/powerpoint/2010/main" val="2168357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a:t>
            </a:r>
            <a:r>
              <a:rPr lang="en-US" altLang="zh-CN" sz="3400" b="1" u="sng" dirty="0">
                <a:solidFill>
                  <a:schemeClr val="bg1"/>
                </a:solidFill>
                <a:ea typeface="微软雅黑" panose="020B0503020204020204" pitchFamily="34" charset="-122"/>
              </a:rPr>
              <a:t>Matthew 13:24-30】</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到長苗吐穗的時候，稗子也顯出來。</a:t>
            </a:r>
          </a:p>
          <a:p>
            <a:pPr algn="l">
              <a:lnSpc>
                <a:spcPct val="112000"/>
              </a:lnSpc>
            </a:pPr>
            <a:r>
              <a:rPr lang="en-US" altLang="zh-CN" sz="3400" b="1" dirty="0">
                <a:solidFill>
                  <a:schemeClr val="bg1"/>
                </a:solidFill>
                <a:ea typeface="微软雅黑" panose="020B0503020204020204" pitchFamily="34" charset="-122"/>
              </a:rPr>
              <a:t>When the wheat sprouted and formed heads, then the weeds also appeared.</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田主的僕人來告訴他說：‘主啊，你不是撒好種在田裏嗎？從哪裏來的稗子呢？</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 owner's servants came to him and said, 'Sir, didn't you sow good seed in your field? Where then did the weeds come from?'</a:t>
            </a:r>
          </a:p>
        </p:txBody>
      </p:sp>
    </p:spTree>
    <p:extLst>
      <p:ext uri="{BB962C8B-B14F-4D97-AF65-F5344CB8AC3E}">
        <p14:creationId xmlns:p14="http://schemas.microsoft.com/office/powerpoint/2010/main" val="1527553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a:t>
            </a:r>
            <a:r>
              <a:rPr lang="en-US" altLang="zh-CN" sz="3400" b="1" u="sng" dirty="0">
                <a:solidFill>
                  <a:schemeClr val="bg1"/>
                </a:solidFill>
                <a:ea typeface="微软雅黑" panose="020B0503020204020204" pitchFamily="34" charset="-122"/>
              </a:rPr>
              <a:t>Matthew 13:24-30】</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主人說：‘這是仇敵作的。’僕人說：‘你要我們去薅出來嗎？’</a:t>
            </a:r>
          </a:p>
          <a:p>
            <a:pPr algn="l">
              <a:lnSpc>
                <a:spcPct val="112000"/>
              </a:lnSpc>
            </a:pPr>
            <a:r>
              <a:rPr lang="en-US" altLang="zh-CN" sz="3400" b="1" dirty="0">
                <a:solidFill>
                  <a:schemeClr val="bg1"/>
                </a:solidFill>
                <a:ea typeface="微软雅黑" panose="020B0503020204020204" pitchFamily="34" charset="-122"/>
              </a:rPr>
              <a:t>'An enemy did this,' he replied. The servants asked him, 'Do you want us to go and pull them up?'</a:t>
            </a:r>
          </a:p>
          <a:p>
            <a:pPr algn="l">
              <a:lnSpc>
                <a:spcPct val="112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主人說：‘不必，恐怕薅稗子，連麥子也拔出來。</a:t>
            </a:r>
          </a:p>
          <a:p>
            <a:pPr algn="l">
              <a:lnSpc>
                <a:spcPct val="112000"/>
              </a:lnSpc>
            </a:pPr>
            <a:r>
              <a:rPr lang="en-US" altLang="zh-CN" sz="3400" b="1" dirty="0">
                <a:solidFill>
                  <a:schemeClr val="bg1"/>
                </a:solidFill>
                <a:ea typeface="微软雅黑" panose="020B0503020204020204" pitchFamily="34" charset="-122"/>
              </a:rPr>
              <a:t>'No,' he answered, 'because while you are pulling the weeds, you may root up the wheat with them.</a:t>
            </a:r>
          </a:p>
        </p:txBody>
      </p:sp>
    </p:spTree>
    <p:extLst>
      <p:ext uri="{BB962C8B-B14F-4D97-AF65-F5344CB8AC3E}">
        <p14:creationId xmlns:p14="http://schemas.microsoft.com/office/powerpoint/2010/main" val="1594929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a:t>
            </a:r>
            <a:r>
              <a:rPr lang="en-US" altLang="zh-CN" sz="3400" b="1" u="sng" dirty="0">
                <a:solidFill>
                  <a:schemeClr val="bg1"/>
                </a:solidFill>
                <a:ea typeface="微软雅黑" panose="020B0503020204020204" pitchFamily="34" charset="-122"/>
              </a:rPr>
              <a:t>Matthew 13:24-30】</a:t>
            </a:r>
          </a:p>
          <a:p>
            <a:pPr algn="l">
              <a:lnSpc>
                <a:spcPct val="112000"/>
              </a:lnSpc>
            </a:pPr>
            <a:r>
              <a:rPr lang="en-US" altLang="zh-CN" sz="3400" b="1" dirty="0">
                <a:solidFill>
                  <a:srgbClr val="FFFF00"/>
                </a:solidFill>
                <a:ea typeface="微软雅黑" panose="020B0503020204020204" pitchFamily="34" charset="-122"/>
              </a:rPr>
              <a:t>30 </a:t>
            </a:r>
            <a:r>
              <a:rPr lang="zh-CN" altLang="en-US" sz="3400" b="1" dirty="0">
                <a:solidFill>
                  <a:srgbClr val="FFFF00"/>
                </a:solidFill>
                <a:ea typeface="微软雅黑" panose="020B0503020204020204" pitchFamily="34" charset="-122"/>
              </a:rPr>
              <a:t>容這兩樣一齊長，等著收割。當收割的時候，我要對收割的人說：先將稗子薅出來，捆成捆，留著燒，惟有麥子要收在倉裏。’”</a:t>
            </a:r>
          </a:p>
          <a:p>
            <a:pPr algn="l">
              <a:lnSpc>
                <a:spcPct val="112000"/>
              </a:lnSpc>
            </a:pPr>
            <a:r>
              <a:rPr lang="en-US" altLang="zh-CN" sz="3400" b="1" dirty="0">
                <a:solidFill>
                  <a:schemeClr val="bg1"/>
                </a:solidFill>
                <a:ea typeface="微软雅黑" panose="020B0503020204020204" pitchFamily="34" charset="-122"/>
              </a:rPr>
              <a:t>Let both grow together until the harvest. At that time I will tell the harvesters: First collect the weeds and tie them in bundles to be burned; then gather the wheat and bring it into my barn.' "</a:t>
            </a:r>
          </a:p>
        </p:txBody>
      </p:sp>
    </p:spTree>
    <p:extLst>
      <p:ext uri="{BB962C8B-B14F-4D97-AF65-F5344CB8AC3E}">
        <p14:creationId xmlns:p14="http://schemas.microsoft.com/office/powerpoint/2010/main" val="3760845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9:53-56】</a:t>
            </a:r>
          </a:p>
          <a:p>
            <a:pPr algn="l">
              <a:lnSpc>
                <a:spcPct val="112000"/>
              </a:lnSpc>
            </a:pPr>
            <a:r>
              <a:rPr lang="en-US" altLang="zh-CN" sz="3400" b="1" dirty="0">
                <a:solidFill>
                  <a:srgbClr val="FFFF00"/>
                </a:solidFill>
                <a:ea typeface="微软雅黑" panose="020B0503020204020204" pitchFamily="34" charset="-122"/>
              </a:rPr>
              <a:t>53 </a:t>
            </a:r>
            <a:r>
              <a:rPr lang="zh-CN" altLang="en-US" sz="3400" b="1" dirty="0">
                <a:solidFill>
                  <a:srgbClr val="FFFF00"/>
                </a:solidFill>
                <a:ea typeface="微软雅黑" panose="020B0503020204020204" pitchFamily="34" charset="-122"/>
              </a:rPr>
              <a:t>那裏的人不接待祂，因祂面向耶路撒冷去。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they did not receive Him, because His face was set for the journey to Jerusalem.</a:t>
            </a:r>
          </a:p>
          <a:p>
            <a:pPr algn="l">
              <a:lnSpc>
                <a:spcPct val="112000"/>
              </a:lnSpc>
            </a:pPr>
            <a:r>
              <a:rPr lang="en-US" altLang="zh-CN" sz="3400" b="1" dirty="0">
                <a:solidFill>
                  <a:srgbClr val="FFFF00"/>
                </a:solidFill>
                <a:ea typeface="微软雅黑" panose="020B0503020204020204" pitchFamily="34" charset="-122"/>
              </a:rPr>
              <a:t>54 </a:t>
            </a:r>
            <a:r>
              <a:rPr lang="zh-CN" altLang="en-US" sz="3400" b="1" dirty="0">
                <a:solidFill>
                  <a:srgbClr val="FFFF00"/>
                </a:solidFill>
                <a:ea typeface="微软雅黑" panose="020B0503020204020204" pitchFamily="34" charset="-122"/>
              </a:rPr>
              <a:t>祂的門徒雅各、約翰看見了，就說：“主啊，你要我們吩咐火從天上降下來燒滅他們，像以利亞所作的嗎？”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when His disciples James and John saw this, they said, "Lord, do You want us to command fire to come down from heaven and consume them, just as Elijah did?"</a:t>
            </a:r>
          </a:p>
        </p:txBody>
      </p:sp>
    </p:spTree>
    <p:extLst>
      <p:ext uri="{BB962C8B-B14F-4D97-AF65-F5344CB8AC3E}">
        <p14:creationId xmlns:p14="http://schemas.microsoft.com/office/powerpoint/2010/main" val="4217396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9:53-56】</a:t>
            </a:r>
          </a:p>
          <a:p>
            <a:pPr algn="l">
              <a:lnSpc>
                <a:spcPct val="112000"/>
              </a:lnSpc>
            </a:pPr>
            <a:r>
              <a:rPr lang="en-US" altLang="zh-CN" sz="3400" b="1" dirty="0">
                <a:solidFill>
                  <a:srgbClr val="FFFF00"/>
                </a:solidFill>
                <a:ea typeface="微软雅黑" panose="020B0503020204020204" pitchFamily="34" charset="-122"/>
              </a:rPr>
              <a:t>55 </a:t>
            </a:r>
            <a:r>
              <a:rPr lang="zh-CN" altLang="en-US" sz="3400" b="1" dirty="0">
                <a:solidFill>
                  <a:srgbClr val="FFFF00"/>
                </a:solidFill>
                <a:ea typeface="微软雅黑" panose="020B0503020204020204" pitchFamily="34" charset="-122"/>
              </a:rPr>
              <a:t>耶穌轉身責備兩個門徒，說：“你們的心如何，你們幷不知道。</a:t>
            </a:r>
          </a:p>
          <a:p>
            <a:pPr algn="l">
              <a:lnSpc>
                <a:spcPct val="112000"/>
              </a:lnSpc>
            </a:pPr>
            <a:r>
              <a:rPr lang="en-US" altLang="zh-CN" sz="3400" b="1" dirty="0">
                <a:solidFill>
                  <a:schemeClr val="bg1"/>
                </a:solidFill>
                <a:ea typeface="微软雅黑" panose="020B0503020204020204" pitchFamily="34" charset="-122"/>
              </a:rPr>
              <a:t>But He turned and rebuked them, and said, "You do not know what manner of spirit you are of.</a:t>
            </a:r>
          </a:p>
          <a:p>
            <a:pPr algn="l">
              <a:lnSpc>
                <a:spcPct val="112000"/>
              </a:lnSpc>
            </a:pPr>
            <a:r>
              <a:rPr lang="en-US" altLang="zh-CN" sz="3400" b="1" dirty="0">
                <a:solidFill>
                  <a:srgbClr val="FFFF00"/>
                </a:solidFill>
                <a:ea typeface="微软雅黑" panose="020B0503020204020204" pitchFamily="34" charset="-122"/>
              </a:rPr>
              <a:t>56 </a:t>
            </a:r>
            <a:r>
              <a:rPr lang="zh-CN" altLang="en-US" sz="3400" b="1" dirty="0">
                <a:solidFill>
                  <a:srgbClr val="FFFF00"/>
                </a:solidFill>
                <a:ea typeface="微软雅黑" panose="020B0503020204020204" pitchFamily="34" charset="-122"/>
              </a:rPr>
              <a:t>人子來不是要滅人的性命，是要救人的性命。”說著就往別的村莊去了。</a:t>
            </a:r>
          </a:p>
          <a:p>
            <a:pPr algn="l">
              <a:lnSpc>
                <a:spcPct val="112000"/>
              </a:lnSpc>
            </a:pPr>
            <a:r>
              <a:rPr lang="en-US" altLang="zh-CN" sz="3400" b="1" dirty="0">
                <a:solidFill>
                  <a:schemeClr val="bg1"/>
                </a:solidFill>
                <a:ea typeface="微软雅黑" panose="020B0503020204020204" pitchFamily="34" charset="-122"/>
              </a:rPr>
              <a:t>For the Son of Man did not come to destroy men's lives but to save them." And they went to another village.</a:t>
            </a:r>
          </a:p>
        </p:txBody>
      </p:sp>
    </p:spTree>
    <p:extLst>
      <p:ext uri="{BB962C8B-B14F-4D97-AF65-F5344CB8AC3E}">
        <p14:creationId xmlns:p14="http://schemas.microsoft.com/office/powerpoint/2010/main" val="3436838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12:42-43】</a:t>
            </a:r>
          </a:p>
          <a:p>
            <a:pPr algn="l">
              <a:lnSpc>
                <a:spcPct val="112000"/>
              </a:lnSpc>
            </a:pPr>
            <a:r>
              <a:rPr lang="en-US" altLang="zh-CN" sz="3400" b="1" dirty="0">
                <a:solidFill>
                  <a:srgbClr val="FFFF00"/>
                </a:solidFill>
                <a:ea typeface="微软雅黑" panose="020B0503020204020204" pitchFamily="34" charset="-122"/>
              </a:rPr>
              <a:t>42 </a:t>
            </a:r>
            <a:r>
              <a:rPr lang="zh-CN" altLang="en-US" sz="3400" b="1" dirty="0">
                <a:solidFill>
                  <a:srgbClr val="FFFF00"/>
                </a:solidFill>
                <a:ea typeface="微软雅黑" panose="020B0503020204020204" pitchFamily="34" charset="-122"/>
              </a:rPr>
              <a:t>雖然如此，官長中却有好些信祂的，只因法利賽人的緣故，就不承認，恐怕被趕出會堂。</a:t>
            </a:r>
          </a:p>
          <a:p>
            <a:pPr algn="l">
              <a:lnSpc>
                <a:spcPct val="112000"/>
              </a:lnSpc>
            </a:pPr>
            <a:r>
              <a:rPr lang="en-US" altLang="zh-CN" sz="3400" b="1" dirty="0">
                <a:solidFill>
                  <a:schemeClr val="bg1"/>
                </a:solidFill>
                <a:ea typeface="微软雅黑" panose="020B0503020204020204" pitchFamily="34" charset="-122"/>
              </a:rPr>
              <a:t>Nevertheless even among the rulers many believed in Him, but because of the Pharisees they did not confess Him, lest they should be put out of the synagogue;</a:t>
            </a:r>
          </a:p>
          <a:p>
            <a:pPr algn="l">
              <a:lnSpc>
                <a:spcPct val="112000"/>
              </a:lnSpc>
            </a:pPr>
            <a:r>
              <a:rPr lang="en-US" altLang="zh-CN" sz="3400" b="1" dirty="0">
                <a:solidFill>
                  <a:srgbClr val="FFFF00"/>
                </a:solidFill>
                <a:ea typeface="微软雅黑" panose="020B0503020204020204" pitchFamily="34" charset="-122"/>
              </a:rPr>
              <a:t>43 </a:t>
            </a:r>
            <a:r>
              <a:rPr lang="zh-CN" altLang="en-US" sz="3400" b="1" dirty="0">
                <a:solidFill>
                  <a:srgbClr val="FFFF00"/>
                </a:solidFill>
                <a:ea typeface="微软雅黑" panose="020B0503020204020204" pitchFamily="34" charset="-122"/>
              </a:rPr>
              <a:t>這是因他們愛人的榮耀過于愛　神的榮耀。</a:t>
            </a:r>
          </a:p>
          <a:p>
            <a:pPr algn="l">
              <a:lnSpc>
                <a:spcPct val="112000"/>
              </a:lnSpc>
            </a:pPr>
            <a:r>
              <a:rPr lang="en-US" altLang="zh-CN" sz="3400" b="1" dirty="0">
                <a:solidFill>
                  <a:schemeClr val="bg1"/>
                </a:solidFill>
                <a:ea typeface="微软雅黑" panose="020B0503020204020204" pitchFamily="34" charset="-122"/>
              </a:rPr>
              <a:t>for they loved the praise of men more than the praise of God.</a:t>
            </a:r>
          </a:p>
        </p:txBody>
      </p:sp>
    </p:spTree>
    <p:extLst>
      <p:ext uri="{BB962C8B-B14F-4D97-AF65-F5344CB8AC3E}">
        <p14:creationId xmlns:p14="http://schemas.microsoft.com/office/powerpoint/2010/main" val="256731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加拉太書 </a:t>
            </a:r>
            <a:r>
              <a:rPr lang="en-US" altLang="zh-CN" sz="3400" b="1" u="sng" dirty="0">
                <a:solidFill>
                  <a:schemeClr val="bg1"/>
                </a:solidFill>
                <a:ea typeface="微软雅黑" panose="020B0503020204020204" pitchFamily="34" charset="-122"/>
              </a:rPr>
              <a:t>Galatians 2:4】</a:t>
            </a:r>
          </a:p>
          <a:p>
            <a:pPr algn="l">
              <a:lnSpc>
                <a:spcPct val="112000"/>
              </a:lnSpc>
            </a:pPr>
            <a:r>
              <a:rPr lang="zh-CN" altLang="en-US" sz="3400" b="1" dirty="0">
                <a:solidFill>
                  <a:srgbClr val="FFFF00"/>
                </a:solidFill>
                <a:ea typeface="微软雅黑" panose="020B0503020204020204" pitchFamily="34" charset="-122"/>
              </a:rPr>
              <a:t>因爲有偷著引進來的假弟兄，私下窺探我們在基督耶穌裏的自由，要叫我們作奴僕。</a:t>
            </a:r>
          </a:p>
          <a:p>
            <a:pPr algn="l">
              <a:lnSpc>
                <a:spcPct val="112000"/>
              </a:lnSpc>
            </a:pPr>
            <a:r>
              <a:rPr lang="en-US" altLang="zh-CN" sz="3400" b="1" dirty="0">
                <a:solidFill>
                  <a:schemeClr val="bg1"/>
                </a:solidFill>
                <a:ea typeface="微软雅黑" panose="020B0503020204020204" pitchFamily="34" charset="-122"/>
              </a:rPr>
              <a:t>And this occurred because of false brethren secretly brought in (who came in by stealth to spy out our liberty which we have in Christ Jesus, that they might bring us into bondage),</a:t>
            </a:r>
          </a:p>
        </p:txBody>
      </p:sp>
    </p:spTree>
    <p:extLst>
      <p:ext uri="{BB962C8B-B14F-4D97-AF65-F5344CB8AC3E}">
        <p14:creationId xmlns:p14="http://schemas.microsoft.com/office/powerpoint/2010/main" val="2661838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于是各人都回家去了，耶穌却往橄欖山去。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everyone went to his own house. But Jesus went to the Mount of Olives.</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清早又回到殿裏，衆百姓都到祂那裏去，祂就坐下教訓他們。</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early in the morning He came again into the temple, and all the people came to Him; and He sat down and taught them.</a:t>
            </a:r>
          </a:p>
        </p:txBody>
      </p:sp>
    </p:spTree>
    <p:extLst>
      <p:ext uri="{BB962C8B-B14F-4D97-AF65-F5344CB8AC3E}">
        <p14:creationId xmlns:p14="http://schemas.microsoft.com/office/powerpoint/2010/main" val="3334305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文士和法利賽人帶著一個行淫時被拿的婦人來，叫她站在當中。</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the scribes and Pharisees brought to Him a woman caught in adultery. And when they had set her in the midst,</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就對耶穌說：“夫子，這婦人是正行淫之時被拿的。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they said to Him, “Teacher, this woman was caught in adultery, in the very act.</a:t>
            </a:r>
          </a:p>
        </p:txBody>
      </p:sp>
    </p:spTree>
    <p:extLst>
      <p:ext uri="{BB962C8B-B14F-4D97-AF65-F5344CB8AC3E}">
        <p14:creationId xmlns:p14="http://schemas.microsoft.com/office/powerpoint/2010/main" val="377786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審判？不審判？</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To Judge Or Not To Judge</a:t>
            </a:r>
            <a:r>
              <a:rPr lang="zh-CN" altLang="en-US" b="1" dirty="0">
                <a:solidFill>
                  <a:schemeClr val="bg1"/>
                </a:solidFill>
                <a:latin typeface="微软雅黑" panose="020B0503020204020204" pitchFamily="34" charset="-122"/>
                <a:ea typeface="微软雅黑" panose="020B0503020204020204" pitchFamily="34" charset="-122"/>
              </a:rPr>
              <a:t>？</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09/05/2021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摩西在律法上吩咐我們，把這樣的婦人用石頭打死。你說該把她怎麽樣呢？”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Moses, in the law, commanded us that such should be stoned. But what do You say?”</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他們說這話，乃試探耶穌，要得著告祂的把柄。耶穌却彎著腰用指頭在地上畫字。</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This they said, testing Him, that they might have something of which to accuse Him. But Jesus stooped down and wrote on the ground with His finger, as though He did not hear.</a:t>
            </a:r>
          </a:p>
        </p:txBody>
      </p:sp>
    </p:spTree>
    <p:extLst>
      <p:ext uri="{BB962C8B-B14F-4D97-AF65-F5344CB8AC3E}">
        <p14:creationId xmlns:p14="http://schemas.microsoft.com/office/powerpoint/2010/main" val="328042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他們還是不住地問祂，耶穌就直起腰來，對他們說：“你們中間誰是沒有罪的，誰就可以先拿石頭打她。”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when they continued asking Him, He raised Himself up and said to them, “He who is without sin among you, let him throw a stone at her first.”</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于是又彎著腰用指頭在地上畫字。</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again He stooped down and wrote on the ground.</a:t>
            </a:r>
          </a:p>
        </p:txBody>
      </p:sp>
    </p:spTree>
    <p:extLst>
      <p:ext uri="{BB962C8B-B14F-4D97-AF65-F5344CB8AC3E}">
        <p14:creationId xmlns:p14="http://schemas.microsoft.com/office/powerpoint/2010/main" val="2786358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他們聽見這話，就從老到少一個一個地都出去了，只剩下耶穌一人，還有那婦人仍然站在當中。</a:t>
            </a:r>
            <a:r>
              <a:rPr lang="en-US" altLang="zh-CN" sz="3200" b="1" dirty="0">
                <a:solidFill>
                  <a:schemeClr val="bg1"/>
                </a:solidFill>
                <a:ea typeface="微软雅黑" panose="020B0503020204020204" pitchFamily="34" charset="-122"/>
              </a:rPr>
              <a:t>Then those who heard it, being convicted by their conscience, went out one by one, beginning with the oldest even to the last. And Jesus was left alone, and the woman standing in the midst.</a:t>
            </a:r>
          </a:p>
          <a:p>
            <a:pPr algn="l">
              <a:lnSpc>
                <a:spcPct val="100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耶穌就直起腰來，對她說：“婦人，那些人在哪裏呢？沒有人定你的罪嗎？” </a:t>
            </a:r>
            <a:r>
              <a:rPr lang="en-US" altLang="zh-CN" sz="3200" b="1" dirty="0">
                <a:solidFill>
                  <a:schemeClr val="bg1"/>
                </a:solidFill>
                <a:ea typeface="微软雅黑" panose="020B0503020204020204" pitchFamily="34" charset="-122"/>
              </a:rPr>
              <a:t>When Jesus had raised Himself up and saw no one but the woman, He said to her, “Woman, where are those accusers of yours? Has no one condemned you?”</a:t>
            </a:r>
          </a:p>
        </p:txBody>
      </p:sp>
    </p:spTree>
    <p:extLst>
      <p:ext uri="{BB962C8B-B14F-4D97-AF65-F5344CB8AC3E}">
        <p14:creationId xmlns:p14="http://schemas.microsoft.com/office/powerpoint/2010/main" val="38129198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8:1-11】</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她說：“主啊，沒有。”耶穌說：“我也不定你的罪，去吧！從此不要再犯罪了。”</a:t>
            </a:r>
          </a:p>
          <a:p>
            <a:pPr algn="l">
              <a:lnSpc>
                <a:spcPct val="112000"/>
              </a:lnSpc>
            </a:pPr>
            <a:r>
              <a:rPr lang="en-US" altLang="zh-CN" sz="3400" b="1" dirty="0">
                <a:solidFill>
                  <a:schemeClr val="bg1"/>
                </a:solidFill>
                <a:ea typeface="微软雅黑" panose="020B0503020204020204" pitchFamily="34" charset="-122"/>
              </a:rPr>
              <a:t>She said, “No one, Lord.” And Jesus said to her, “Neither do I condemn you; go and sin no more.”</a:t>
            </a:r>
          </a:p>
        </p:txBody>
      </p:sp>
    </p:spTree>
    <p:extLst>
      <p:ext uri="{BB962C8B-B14F-4D97-AF65-F5344CB8AC3E}">
        <p14:creationId xmlns:p14="http://schemas.microsoft.com/office/powerpoint/2010/main" val="1656957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3:10-12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就如經上所記：“沒有義人，連一個也沒有；</a:t>
            </a:r>
          </a:p>
          <a:p>
            <a:pPr algn="l">
              <a:lnSpc>
                <a:spcPct val="112000"/>
              </a:lnSpc>
            </a:pPr>
            <a:r>
              <a:rPr lang="en-US" altLang="zh-CN" sz="3400" b="1" dirty="0">
                <a:solidFill>
                  <a:schemeClr val="bg1"/>
                </a:solidFill>
                <a:ea typeface="微软雅黑" panose="020B0503020204020204" pitchFamily="34" charset="-122"/>
              </a:rPr>
              <a:t>As it is written: “There is none righteous, no, not one;</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沒有明白的，沒有尋求　神的；</a:t>
            </a:r>
          </a:p>
          <a:p>
            <a:pPr algn="l">
              <a:lnSpc>
                <a:spcPct val="112000"/>
              </a:lnSpc>
            </a:pPr>
            <a:r>
              <a:rPr lang="en-US" altLang="zh-CN" sz="3400" b="1" dirty="0">
                <a:solidFill>
                  <a:schemeClr val="bg1"/>
                </a:solidFill>
                <a:ea typeface="微软雅黑" panose="020B0503020204020204" pitchFamily="34" charset="-122"/>
              </a:rPr>
              <a:t>There is none who understands; There is none who seeks after God.</a:t>
            </a:r>
          </a:p>
        </p:txBody>
      </p:sp>
    </p:spTree>
    <p:extLst>
      <p:ext uri="{BB962C8B-B14F-4D97-AF65-F5344CB8AC3E}">
        <p14:creationId xmlns:p14="http://schemas.microsoft.com/office/powerpoint/2010/main" val="833924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3:10-12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都是偏離正路，一同變爲無用。沒有行善的，連一個也沒有。</a:t>
            </a:r>
          </a:p>
          <a:p>
            <a:pPr algn="l">
              <a:lnSpc>
                <a:spcPct val="112000"/>
              </a:lnSpc>
            </a:pPr>
            <a:r>
              <a:rPr lang="en-US" altLang="zh-CN" sz="3400" b="1" dirty="0">
                <a:solidFill>
                  <a:schemeClr val="bg1"/>
                </a:solidFill>
                <a:ea typeface="微软雅黑" panose="020B0503020204020204" pitchFamily="34" charset="-122"/>
              </a:rPr>
              <a:t>They have all turned aside; They have together become unprofitable; There is none who does good, no, not one.”</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因爲世人都犯了罪，虧缺了　神的榮耀，</a:t>
            </a:r>
          </a:p>
          <a:p>
            <a:pPr algn="l">
              <a:lnSpc>
                <a:spcPct val="112000"/>
              </a:lnSpc>
            </a:pPr>
            <a:r>
              <a:rPr lang="en-US" altLang="zh-CN" sz="3400" b="1" dirty="0">
                <a:solidFill>
                  <a:schemeClr val="bg1"/>
                </a:solidFill>
                <a:ea typeface="微软雅黑" panose="020B0503020204020204" pitchFamily="34" charset="-122"/>
              </a:rPr>
              <a:t>for all have sinned and fall short of the glory of God,</a:t>
            </a:r>
          </a:p>
        </p:txBody>
      </p:sp>
    </p:spTree>
    <p:extLst>
      <p:ext uri="{BB962C8B-B14F-4D97-AF65-F5344CB8AC3E}">
        <p14:creationId xmlns:p14="http://schemas.microsoft.com/office/powerpoint/2010/main" val="12123452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詩篇 </a:t>
            </a:r>
            <a:r>
              <a:rPr lang="en-US" altLang="zh-CN" sz="3400" b="1" u="sng" dirty="0">
                <a:solidFill>
                  <a:schemeClr val="bg1"/>
                </a:solidFill>
                <a:ea typeface="微软雅黑" panose="020B0503020204020204" pitchFamily="34" charset="-122"/>
              </a:rPr>
              <a:t>Psalms 130:3】</a:t>
            </a:r>
          </a:p>
          <a:p>
            <a:pPr algn="l">
              <a:lnSpc>
                <a:spcPct val="112000"/>
              </a:lnSpc>
            </a:pPr>
            <a:r>
              <a:rPr lang="zh-CN" altLang="en-US" sz="3400" b="1" dirty="0">
                <a:solidFill>
                  <a:srgbClr val="FFFF00"/>
                </a:solidFill>
                <a:ea typeface="微软雅黑" panose="020B0503020204020204" pitchFamily="34" charset="-122"/>
              </a:rPr>
              <a:t>主耶和華啊，你若究察罪孽，誰能站得住呢？</a:t>
            </a:r>
          </a:p>
          <a:p>
            <a:pPr algn="l">
              <a:lnSpc>
                <a:spcPct val="112000"/>
              </a:lnSpc>
            </a:pPr>
            <a:r>
              <a:rPr lang="en-US" altLang="zh-CN" sz="3400" b="1" dirty="0">
                <a:solidFill>
                  <a:schemeClr val="bg1"/>
                </a:solidFill>
                <a:ea typeface="微软雅黑" panose="020B0503020204020204" pitchFamily="34" charset="-122"/>
              </a:rPr>
              <a:t>If You, Lord, should mark iniquities, O Lord, who could stand?</a:t>
            </a:r>
          </a:p>
          <a:p>
            <a:pPr algn="l">
              <a:lnSpc>
                <a:spcPct val="112000"/>
              </a:lnSpc>
            </a:pPr>
            <a:endParaRPr lang="en-US" altLang="zh-CN" sz="3400" b="1" dirty="0">
              <a:solidFill>
                <a:schemeClr val="bg1"/>
              </a:solidFill>
              <a:ea typeface="微软雅黑" panose="020B0503020204020204" pitchFamily="34" charset="-122"/>
            </a:endParaRPr>
          </a:p>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5:8】</a:t>
            </a:r>
          </a:p>
          <a:p>
            <a:pPr algn="l">
              <a:lnSpc>
                <a:spcPct val="112000"/>
              </a:lnSpc>
            </a:pPr>
            <a:r>
              <a:rPr lang="zh-CN" altLang="en-US" sz="3400" b="1" dirty="0">
                <a:solidFill>
                  <a:srgbClr val="FFFF00"/>
                </a:solidFill>
                <a:ea typeface="微软雅黑" panose="020B0503020204020204" pitchFamily="34" charset="-122"/>
              </a:rPr>
              <a:t>惟有基督在我們還作罪人的時候爲我們死，　神的愛就在此向我們顯明了。</a:t>
            </a:r>
          </a:p>
          <a:p>
            <a:pPr algn="l">
              <a:lnSpc>
                <a:spcPct val="112000"/>
              </a:lnSpc>
            </a:pPr>
            <a:r>
              <a:rPr lang="en-US" altLang="zh-CN" sz="34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5903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12:35-36a</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44-50】</a:t>
            </a:r>
          </a:p>
          <a:p>
            <a:pPr algn="l">
              <a:lnSpc>
                <a:spcPct val="112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耶穌對他們說：“光在你們中間還有不多的時候，應當趁著有光行走，免得黑暗臨到你們；那在黑暗裏行走的，不知道往何處去。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Jesus said to them, “A little while longer the light is with you. Walk while you have the light, lest darkness overtake you; he who walks in darkness does not know where he is going.</a:t>
            </a:r>
          </a:p>
        </p:txBody>
      </p:sp>
    </p:spTree>
    <p:extLst>
      <p:ext uri="{BB962C8B-B14F-4D97-AF65-F5344CB8AC3E}">
        <p14:creationId xmlns:p14="http://schemas.microsoft.com/office/powerpoint/2010/main" val="2901435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12:35-36a</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44-50】</a:t>
            </a:r>
          </a:p>
          <a:p>
            <a:pPr algn="l">
              <a:lnSpc>
                <a:spcPct val="112000"/>
              </a:lnSpc>
            </a:pPr>
            <a:r>
              <a:rPr lang="en-US" altLang="zh-CN" sz="3400" b="1" dirty="0">
                <a:solidFill>
                  <a:srgbClr val="FFFF00"/>
                </a:solidFill>
                <a:ea typeface="微软雅黑" panose="020B0503020204020204" pitchFamily="34" charset="-122"/>
              </a:rPr>
              <a:t>36a </a:t>
            </a:r>
            <a:r>
              <a:rPr lang="zh-CN" altLang="en-US" sz="3400" b="1" dirty="0">
                <a:solidFill>
                  <a:srgbClr val="FFFF00"/>
                </a:solidFill>
                <a:ea typeface="微软雅黑" panose="020B0503020204020204" pitchFamily="34" charset="-122"/>
              </a:rPr>
              <a:t>你們應當趁著有光，信從這光，使你們成爲光明之子。”耶穌說了這話，就離開他們，隱藏了。 </a:t>
            </a:r>
            <a:r>
              <a:rPr lang="en-US" altLang="zh-CN" sz="3400" b="1" dirty="0">
                <a:solidFill>
                  <a:schemeClr val="bg1"/>
                </a:solidFill>
                <a:ea typeface="微软雅黑" panose="020B0503020204020204" pitchFamily="34" charset="-122"/>
              </a:rPr>
              <a:t>While you have the light, believe in the light, that you may become sons of light.” These things Jesus spoke, and departed, and was hidden from them.</a:t>
            </a:r>
          </a:p>
          <a:p>
            <a:pPr algn="l">
              <a:lnSpc>
                <a:spcPct val="112000"/>
              </a:lnSpc>
            </a:pPr>
            <a:r>
              <a:rPr lang="en-US" altLang="zh-CN" sz="3400" b="1" dirty="0">
                <a:solidFill>
                  <a:srgbClr val="FFFF00"/>
                </a:solidFill>
                <a:ea typeface="微软雅黑" panose="020B0503020204020204" pitchFamily="34" charset="-122"/>
              </a:rPr>
              <a:t>44 </a:t>
            </a:r>
            <a:r>
              <a:rPr lang="zh-CN" altLang="en-US" sz="3400" b="1" dirty="0">
                <a:solidFill>
                  <a:srgbClr val="FFFF00"/>
                </a:solidFill>
                <a:ea typeface="微软雅黑" panose="020B0503020204020204" pitchFamily="34" charset="-122"/>
              </a:rPr>
              <a:t>耶穌大聲說：“信我的，不是信我，乃是信那差我來的。</a:t>
            </a:r>
            <a:r>
              <a:rPr lang="en-US" altLang="zh-CN" sz="3400" b="1" dirty="0">
                <a:solidFill>
                  <a:schemeClr val="bg1"/>
                </a:solidFill>
                <a:ea typeface="微软雅黑" panose="020B0503020204020204" pitchFamily="34" charset="-122"/>
              </a:rPr>
              <a:t>Then Jesus cried out and said, “He who believes in Me, believes not in Me but in Him who sent Me.</a:t>
            </a:r>
          </a:p>
        </p:txBody>
      </p:sp>
    </p:spTree>
    <p:extLst>
      <p:ext uri="{BB962C8B-B14F-4D97-AF65-F5344CB8AC3E}">
        <p14:creationId xmlns:p14="http://schemas.microsoft.com/office/powerpoint/2010/main" val="1243799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12:35-36a</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44-50】</a:t>
            </a:r>
          </a:p>
          <a:p>
            <a:pPr algn="l">
              <a:lnSpc>
                <a:spcPct val="112000"/>
              </a:lnSpc>
            </a:pPr>
            <a:r>
              <a:rPr lang="en-US" altLang="zh-CN" sz="3400" b="1" dirty="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人看見我，就是看見那差我來的。</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he who sees Me sees Him who sent Me.</a:t>
            </a:r>
          </a:p>
          <a:p>
            <a:pPr algn="l">
              <a:lnSpc>
                <a:spcPct val="100000"/>
              </a:lnSpc>
            </a:pPr>
            <a:r>
              <a:rPr lang="en-US" altLang="zh-CN" sz="3400" b="1" dirty="0">
                <a:solidFill>
                  <a:srgbClr val="FFFF00"/>
                </a:solidFill>
                <a:ea typeface="微软雅黑" panose="020B0503020204020204" pitchFamily="34" charset="-122"/>
              </a:rPr>
              <a:t>46 </a:t>
            </a:r>
            <a:r>
              <a:rPr lang="zh-CN" altLang="en-US" sz="3400" b="1" dirty="0">
                <a:solidFill>
                  <a:srgbClr val="FFFF00"/>
                </a:solidFill>
                <a:ea typeface="微软雅黑" panose="020B0503020204020204" pitchFamily="34" charset="-122"/>
              </a:rPr>
              <a:t>我到世上來，乃是光，叫凡信我的，不住在黑暗裏。</a:t>
            </a:r>
            <a:r>
              <a:rPr lang="en-US" altLang="zh-CN" sz="3200" b="1" dirty="0">
                <a:solidFill>
                  <a:schemeClr val="bg1"/>
                </a:solidFill>
                <a:ea typeface="微软雅黑" panose="020B0503020204020204" pitchFamily="34" charset="-122"/>
              </a:rPr>
              <a:t>I have come as a light into the world, that whoever believes in Me should not abide in darkness.</a:t>
            </a:r>
          </a:p>
          <a:p>
            <a:pPr algn="l">
              <a:lnSpc>
                <a:spcPct val="112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若有人聽見我的話不遵守，我不審判他。我來本不是要審判世界，乃是要拯救世界。</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if anyone hears My words and does not believe, I do not judge him; for I did not come to judge the world but to save the world.</a:t>
            </a:r>
          </a:p>
        </p:txBody>
      </p:sp>
    </p:spTree>
    <p:extLst>
      <p:ext uri="{BB962C8B-B14F-4D97-AF65-F5344CB8AC3E}">
        <p14:creationId xmlns:p14="http://schemas.microsoft.com/office/powerpoint/2010/main" val="2073158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12:47-48】</a:t>
            </a:r>
          </a:p>
          <a:p>
            <a:pPr algn="l">
              <a:lnSpc>
                <a:spcPct val="112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若有人聽見我的話不遵守，我不審判他。我來本不是要審判世界，乃是要拯救世界。</a:t>
            </a:r>
          </a:p>
          <a:p>
            <a:pPr algn="l">
              <a:lnSpc>
                <a:spcPct val="112000"/>
              </a:lnSpc>
            </a:pPr>
            <a:r>
              <a:rPr lang="en-US" altLang="zh-CN" sz="3400" b="1" dirty="0">
                <a:solidFill>
                  <a:schemeClr val="bg1"/>
                </a:solidFill>
                <a:ea typeface="微软雅黑" panose="020B0503020204020204" pitchFamily="34" charset="-122"/>
              </a:rPr>
              <a:t>And if anyone hears My words and does not believe, I do not judge him; for I did not come to judge the world but to save the world.</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弃絕我、不領受我話的人，有審判他的，就是我所講的道在末日要審判他。</a:t>
            </a:r>
          </a:p>
          <a:p>
            <a:pPr algn="l">
              <a:lnSpc>
                <a:spcPct val="112000"/>
              </a:lnSpc>
            </a:pPr>
            <a:r>
              <a:rPr lang="en-US" altLang="zh-CN" sz="3400" b="1" dirty="0">
                <a:solidFill>
                  <a:schemeClr val="bg1"/>
                </a:solidFill>
                <a:ea typeface="微软雅黑" panose="020B0503020204020204" pitchFamily="34" charset="-122"/>
              </a:rPr>
              <a:t>He who rejects Me, and does not receive My words, has that which judges him—the word that I have spoken will judge him in the last day.</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12:35-36a</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44-50】</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弃絕我、不領受我話的人，有審判他的，就是我所講的道在末日要審判他。</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He who rejects Me, and does not receive My words, has that which judges him—the word that I have spoken will judge him in the last day.</a:t>
            </a:r>
          </a:p>
          <a:p>
            <a:pPr algn="l">
              <a:lnSpc>
                <a:spcPct val="112000"/>
              </a:lnSpc>
            </a:pPr>
            <a:r>
              <a:rPr lang="en-US" altLang="zh-CN" sz="3400" b="1" dirty="0">
                <a:solidFill>
                  <a:srgbClr val="FFFF00"/>
                </a:solidFill>
                <a:ea typeface="微软雅黑" panose="020B0503020204020204" pitchFamily="34" charset="-122"/>
              </a:rPr>
              <a:t>49 </a:t>
            </a:r>
            <a:r>
              <a:rPr lang="zh-CN" altLang="en-US" sz="3400" b="1" dirty="0">
                <a:solidFill>
                  <a:srgbClr val="FFFF00"/>
                </a:solidFill>
                <a:ea typeface="微软雅黑" panose="020B0503020204020204" pitchFamily="34" charset="-122"/>
              </a:rPr>
              <a:t>因爲我沒有憑著自己講，惟有差我來的父已經給我命令，叫我說什麽，講什麽。</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I have not spoken on My own authority; but the Father who sent Me gave Me a command, what I should say and what I should speak.</a:t>
            </a:r>
          </a:p>
        </p:txBody>
      </p:sp>
    </p:spTree>
    <p:extLst>
      <p:ext uri="{BB962C8B-B14F-4D97-AF65-F5344CB8AC3E}">
        <p14:creationId xmlns:p14="http://schemas.microsoft.com/office/powerpoint/2010/main" val="1058183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12:35-36a</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44-50】</a:t>
            </a:r>
          </a:p>
          <a:p>
            <a:pPr algn="l">
              <a:lnSpc>
                <a:spcPct val="112000"/>
              </a:lnSpc>
            </a:pPr>
            <a:r>
              <a:rPr lang="en-US" altLang="zh-CN" sz="3400" b="1" dirty="0">
                <a:solidFill>
                  <a:srgbClr val="FFFF00"/>
                </a:solidFill>
                <a:ea typeface="微软雅黑" panose="020B0503020204020204" pitchFamily="34" charset="-122"/>
              </a:rPr>
              <a:t>50 </a:t>
            </a:r>
            <a:r>
              <a:rPr lang="zh-CN" altLang="en-US" sz="3400" b="1" dirty="0">
                <a:solidFill>
                  <a:srgbClr val="FFFF00"/>
                </a:solidFill>
                <a:ea typeface="微软雅黑" panose="020B0503020204020204" pitchFamily="34" charset="-122"/>
              </a:rPr>
              <a:t>我也知道祂的命令就是永生。故此，我所講的話正是照著父對我所說的。”</a:t>
            </a:r>
          </a:p>
          <a:p>
            <a:pPr algn="l">
              <a:lnSpc>
                <a:spcPct val="112000"/>
              </a:lnSpc>
            </a:pPr>
            <a:r>
              <a:rPr lang="en-US" altLang="zh-CN" sz="3400" b="1" dirty="0">
                <a:solidFill>
                  <a:schemeClr val="bg1"/>
                </a:solidFill>
                <a:ea typeface="微软雅黑" panose="020B0503020204020204" pitchFamily="34" charset="-122"/>
              </a:rPr>
              <a:t>And I know that His command is everlasting life. Therefore, whatever I speak, just as the Father has told Me, so I speak.”</a:t>
            </a:r>
          </a:p>
        </p:txBody>
      </p:sp>
    </p:spTree>
    <p:extLst>
      <p:ext uri="{BB962C8B-B14F-4D97-AF65-F5344CB8AC3E}">
        <p14:creationId xmlns:p14="http://schemas.microsoft.com/office/powerpoint/2010/main" val="2305035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12:44-45】</a:t>
            </a:r>
          </a:p>
          <a:p>
            <a:pPr algn="l">
              <a:lnSpc>
                <a:spcPct val="112000"/>
              </a:lnSpc>
            </a:pPr>
            <a:r>
              <a:rPr lang="en-US" altLang="zh-CN" sz="3400" b="1" dirty="0">
                <a:solidFill>
                  <a:srgbClr val="FFFF00"/>
                </a:solidFill>
                <a:ea typeface="微软雅黑" panose="020B0503020204020204" pitchFamily="34" charset="-122"/>
              </a:rPr>
              <a:t>44 </a:t>
            </a:r>
            <a:r>
              <a:rPr lang="zh-CN" altLang="en-US" sz="3400" b="1" dirty="0">
                <a:solidFill>
                  <a:srgbClr val="FFFF00"/>
                </a:solidFill>
                <a:ea typeface="微软雅黑" panose="020B0503020204020204" pitchFamily="34" charset="-122"/>
              </a:rPr>
              <a:t>耶穌大聲說：“信我的，不是信我，乃是信那差我來的。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Jesus cried out and said, “He who believes in Me, believes not in Me but in Him who sent Me.</a:t>
            </a:r>
          </a:p>
          <a:p>
            <a:pPr algn="l">
              <a:lnSpc>
                <a:spcPct val="112000"/>
              </a:lnSpc>
            </a:pPr>
            <a:r>
              <a:rPr lang="en-US" altLang="zh-CN" sz="3400" b="1" dirty="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人看見我，就是看見那差我來的。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who sees Me sees Him who sent Me.</a:t>
            </a:r>
          </a:p>
        </p:txBody>
      </p:sp>
    </p:spTree>
    <p:extLst>
      <p:ext uri="{BB962C8B-B14F-4D97-AF65-F5344CB8AC3E}">
        <p14:creationId xmlns:p14="http://schemas.microsoft.com/office/powerpoint/2010/main" val="101604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23:34-35】</a:t>
            </a:r>
          </a:p>
          <a:p>
            <a:pPr algn="l">
              <a:lnSpc>
                <a:spcPct val="112000"/>
              </a:lnSpc>
            </a:pPr>
            <a:r>
              <a:rPr lang="en-US" altLang="zh-CN" sz="3400" b="1" dirty="0">
                <a:solidFill>
                  <a:srgbClr val="FFFF00"/>
                </a:solidFill>
                <a:ea typeface="微软雅黑" panose="020B0503020204020204" pitchFamily="34" charset="-122"/>
              </a:rPr>
              <a:t>34 </a:t>
            </a:r>
            <a:r>
              <a:rPr lang="zh-CN" altLang="en-US" sz="3400" b="1" dirty="0">
                <a:solidFill>
                  <a:srgbClr val="FFFF00"/>
                </a:solidFill>
                <a:ea typeface="微软雅黑" panose="020B0503020204020204" pitchFamily="34" charset="-122"/>
              </a:rPr>
              <a:t>當下耶穌說：“父啊，赦免他們！因爲他們所作的，他們不曉得。”兵丁就拈鬮分祂的衣服。 </a:t>
            </a:r>
            <a:r>
              <a:rPr lang="en-US" altLang="zh-CN" sz="3200" b="1" dirty="0">
                <a:solidFill>
                  <a:schemeClr val="bg1"/>
                </a:solidFill>
                <a:ea typeface="微软雅黑" panose="020B0503020204020204" pitchFamily="34" charset="-122"/>
              </a:rPr>
              <a:t>Then Jesus said, “Father, forgive them, for they do not know what they </a:t>
            </a:r>
            <a:r>
              <a:rPr lang="en-US" altLang="zh-CN" sz="3200" b="1" dirty="0" err="1">
                <a:solidFill>
                  <a:schemeClr val="bg1"/>
                </a:solidFill>
                <a:ea typeface="微软雅黑" panose="020B0503020204020204" pitchFamily="34" charset="-122"/>
              </a:rPr>
              <a:t>do.”And</a:t>
            </a:r>
            <a:r>
              <a:rPr lang="en-US" altLang="zh-CN" sz="3200" b="1" dirty="0">
                <a:solidFill>
                  <a:schemeClr val="bg1"/>
                </a:solidFill>
                <a:ea typeface="微软雅黑" panose="020B0503020204020204" pitchFamily="34" charset="-122"/>
              </a:rPr>
              <a:t> they divided His garments and cast lots.</a:t>
            </a:r>
          </a:p>
          <a:p>
            <a:pPr algn="l">
              <a:lnSpc>
                <a:spcPct val="100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百姓站在那裏觀看。官府也嗤笑祂，說：“祂救了別人，祂若是基督，　神所揀選的，可以救自己吧！” </a:t>
            </a:r>
            <a:r>
              <a:rPr lang="en-US" altLang="zh-CN" sz="3200" b="1" dirty="0">
                <a:solidFill>
                  <a:schemeClr val="bg1"/>
                </a:solidFill>
                <a:ea typeface="微软雅黑" panose="020B0503020204020204" pitchFamily="34" charset="-122"/>
              </a:rPr>
              <a:t>And the people stood looking on. But even the rulers with them sneered, saying, “He saved others; let Him save Himself if He is the Christ, the chosen of God.”</a:t>
            </a:r>
          </a:p>
        </p:txBody>
      </p:sp>
    </p:spTree>
    <p:extLst>
      <p:ext uri="{BB962C8B-B14F-4D97-AF65-F5344CB8AC3E}">
        <p14:creationId xmlns:p14="http://schemas.microsoft.com/office/powerpoint/2010/main" val="15508418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12:47-48】</a:t>
            </a:r>
          </a:p>
          <a:p>
            <a:pPr algn="l">
              <a:lnSpc>
                <a:spcPct val="112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若有人聽見我的話不遵守，我不審判他。我來本不是要審判世界，乃是要拯救世界。</a:t>
            </a:r>
          </a:p>
          <a:p>
            <a:pPr algn="l">
              <a:lnSpc>
                <a:spcPct val="112000"/>
              </a:lnSpc>
            </a:pPr>
            <a:r>
              <a:rPr lang="en-US" altLang="zh-CN" sz="3400" b="1" dirty="0">
                <a:solidFill>
                  <a:schemeClr val="bg1"/>
                </a:solidFill>
                <a:ea typeface="微软雅黑" panose="020B0503020204020204" pitchFamily="34" charset="-122"/>
              </a:rPr>
              <a:t>And if anyone hears My words and does not believe, I do not judge him; for I did not come to judge the world but to save the world.</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弃絕我、不領受我話的人，有審判他的，就是我所講的道在末日要審判他。</a:t>
            </a:r>
          </a:p>
          <a:p>
            <a:pPr algn="l">
              <a:lnSpc>
                <a:spcPct val="112000"/>
              </a:lnSpc>
            </a:pPr>
            <a:r>
              <a:rPr lang="en-US" altLang="zh-CN" sz="3400" b="1" dirty="0">
                <a:solidFill>
                  <a:schemeClr val="bg1"/>
                </a:solidFill>
                <a:ea typeface="微软雅黑" panose="020B0503020204020204" pitchFamily="34" charset="-122"/>
              </a:rPr>
              <a:t>He who rejects Me, and does not receive My words, has that which judges him—the word that I have spoken will judge him in the last day.</a:t>
            </a:r>
          </a:p>
        </p:txBody>
      </p:sp>
    </p:spTree>
    <p:extLst>
      <p:ext uri="{BB962C8B-B14F-4D97-AF65-F5344CB8AC3E}">
        <p14:creationId xmlns:p14="http://schemas.microsoft.com/office/powerpoint/2010/main" val="274386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詩篇 </a:t>
            </a:r>
            <a:r>
              <a:rPr lang="en-US" altLang="zh-CN" sz="3200" b="1" u="sng" dirty="0">
                <a:solidFill>
                  <a:schemeClr val="bg1"/>
                </a:solidFill>
                <a:ea typeface="微软雅黑" panose="020B0503020204020204" pitchFamily="34" charset="-122"/>
              </a:rPr>
              <a:t>Psalms 130:3】</a:t>
            </a:r>
          </a:p>
          <a:p>
            <a:pPr algn="l">
              <a:lnSpc>
                <a:spcPct val="112000"/>
              </a:lnSpc>
            </a:pPr>
            <a:r>
              <a:rPr lang="zh-CN" altLang="en-US" sz="3200" b="1" dirty="0">
                <a:solidFill>
                  <a:srgbClr val="FFFF00"/>
                </a:solidFill>
                <a:ea typeface="微软雅黑" panose="020B0503020204020204" pitchFamily="34" charset="-122"/>
              </a:rPr>
              <a:t>主耶和華啊，你若究察罪孽，誰能站得住呢？</a:t>
            </a:r>
          </a:p>
          <a:p>
            <a:pPr algn="l">
              <a:lnSpc>
                <a:spcPct val="112000"/>
              </a:lnSpc>
            </a:pPr>
            <a:r>
              <a:rPr lang="en-US" altLang="zh-CN" sz="3200" b="1" dirty="0">
                <a:solidFill>
                  <a:schemeClr val="bg1"/>
                </a:solidFill>
                <a:ea typeface="微软雅黑" panose="020B0503020204020204" pitchFamily="34" charset="-122"/>
              </a:rPr>
              <a:t>If You, Lord, should mark iniquities, O Lord, who could stand?</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3:23】</a:t>
            </a:r>
          </a:p>
          <a:p>
            <a:pPr algn="l">
              <a:lnSpc>
                <a:spcPct val="112000"/>
              </a:lnSpc>
            </a:pPr>
            <a:r>
              <a:rPr lang="zh-CN" altLang="en-US" sz="3200" b="1" dirty="0">
                <a:solidFill>
                  <a:srgbClr val="FFFF00"/>
                </a:solidFill>
                <a:ea typeface="微软雅黑" panose="020B0503020204020204" pitchFamily="34" charset="-122"/>
              </a:rPr>
              <a:t>因爲世人都犯了罪，虧缺了　神的榮耀，</a:t>
            </a:r>
          </a:p>
          <a:p>
            <a:pPr algn="l">
              <a:lnSpc>
                <a:spcPct val="112000"/>
              </a:lnSpc>
            </a:pPr>
            <a:r>
              <a:rPr lang="en-US" altLang="zh-CN" sz="3200" b="1" dirty="0">
                <a:solidFill>
                  <a:schemeClr val="bg1"/>
                </a:solidFill>
                <a:ea typeface="微软雅黑" panose="020B0503020204020204" pitchFamily="34" charset="-122"/>
              </a:rPr>
              <a:t>for all have sinned and fall short of the glory of God,</a:t>
            </a:r>
          </a:p>
        </p:txBody>
      </p:sp>
    </p:spTree>
    <p:extLst>
      <p:ext uri="{BB962C8B-B14F-4D97-AF65-F5344CB8AC3E}">
        <p14:creationId xmlns:p14="http://schemas.microsoft.com/office/powerpoint/2010/main" val="37305516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endParaRPr lang="zh-CN" altLang="en-US" sz="3400" b="1" u="sng" dirty="0">
              <a:solidFill>
                <a:schemeClr val="bg1"/>
              </a:solidFill>
              <a:ea typeface="微软雅黑" panose="020B0503020204020204" pitchFamily="34" charset="-122"/>
            </a:endParaRPr>
          </a:p>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5:8】</a:t>
            </a:r>
          </a:p>
          <a:p>
            <a:pPr algn="l">
              <a:lnSpc>
                <a:spcPct val="112000"/>
              </a:lnSpc>
            </a:pPr>
            <a:r>
              <a:rPr lang="zh-CN" altLang="en-US" sz="3400" b="1" dirty="0">
                <a:solidFill>
                  <a:srgbClr val="FFFF00"/>
                </a:solidFill>
                <a:ea typeface="微软雅黑" panose="020B0503020204020204" pitchFamily="34" charset="-122"/>
              </a:rPr>
              <a:t>惟有基督在我們還作罪人的時候爲我們死，　神的愛就在此向我們顯明了。</a:t>
            </a:r>
          </a:p>
          <a:p>
            <a:pPr algn="l">
              <a:lnSpc>
                <a:spcPct val="112000"/>
              </a:lnSpc>
            </a:pPr>
            <a:r>
              <a:rPr lang="en-US" altLang="zh-CN" sz="3400" b="1" dirty="0">
                <a:solidFill>
                  <a:schemeClr val="bg1"/>
                </a:solidFill>
                <a:ea typeface="微软雅黑" panose="020B0503020204020204" pitchFamily="34" charset="-122"/>
              </a:rPr>
              <a:t>But God demonstrates His own love toward us, in that while we were still sinners, Christ died for us.</a:t>
            </a:r>
          </a:p>
        </p:txBody>
      </p:sp>
    </p:spTree>
    <p:extLst>
      <p:ext uri="{BB962C8B-B14F-4D97-AF65-F5344CB8AC3E}">
        <p14:creationId xmlns:p14="http://schemas.microsoft.com/office/powerpoint/2010/main" val="1481807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3:16-18】</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　神愛世人，甚至將祂的獨生子賜給他們，叫一切信祂的，不至滅亡，反得永生。</a:t>
            </a:r>
          </a:p>
          <a:p>
            <a:pPr algn="l">
              <a:lnSpc>
                <a:spcPct val="112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因爲　神差祂的兒子降世，不是要定世人的罪（或作“審判世人”。下同），乃是要叫世人因祂得救。</a:t>
            </a:r>
            <a:r>
              <a:rPr lang="en-US" altLang="zh-CN" sz="3400" b="1" dirty="0">
                <a:solidFill>
                  <a:schemeClr val="bg1"/>
                </a:solidFill>
                <a:ea typeface="微软雅黑" panose="020B0503020204020204" pitchFamily="34" charset="-122"/>
              </a:rPr>
              <a:t>For God did not send His Son into the world to condemn the world, but that the world through Him might be saved.</a:t>
            </a:r>
          </a:p>
        </p:txBody>
      </p:sp>
    </p:spTree>
    <p:extLst>
      <p:ext uri="{BB962C8B-B14F-4D97-AF65-F5344CB8AC3E}">
        <p14:creationId xmlns:p14="http://schemas.microsoft.com/office/powerpoint/2010/main" val="8211355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3:16-18】</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信祂的人，不被定罪；不信的人，罪已經定了，因爲他不信　神獨生子的名。</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4216907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3:16-18】</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　神愛世人，甚至將祂的獨生子賜給他們，叫一切信祂的，不至滅亡，反得永生。</a:t>
            </a:r>
          </a:p>
          <a:p>
            <a:pPr algn="l">
              <a:lnSpc>
                <a:spcPct val="100000"/>
              </a:lnSpc>
            </a:pPr>
            <a:r>
              <a:rPr lang="en-US" altLang="zh-CN" sz="34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因爲　神差祂的兒子降世，不是要定世人的罪（或作“審判世人”。下同），乃是要叫世人因祂得救。</a:t>
            </a:r>
            <a:r>
              <a:rPr lang="en-US" altLang="zh-CN" sz="3400" b="1" dirty="0">
                <a:solidFill>
                  <a:schemeClr val="bg1"/>
                </a:solidFill>
                <a:ea typeface="微软雅黑" panose="020B0503020204020204" pitchFamily="34" charset="-122"/>
              </a:rPr>
              <a:t>For God did not send His Son into the world to condemn the world, but that the world through Him might be saved.</a:t>
            </a:r>
          </a:p>
        </p:txBody>
      </p:sp>
    </p:spTree>
    <p:extLst>
      <p:ext uri="{BB962C8B-B14F-4D97-AF65-F5344CB8AC3E}">
        <p14:creationId xmlns:p14="http://schemas.microsoft.com/office/powerpoint/2010/main" val="2358365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3:16-18】</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信祂的人，不被定罪；不信的人，罪已經定了，因爲他不信　神獨生子的名。</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3239763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7:1】</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你們不要論斷人，免得你們被論斷。 </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Judge not, that you be not judged.</a:t>
            </a:r>
          </a:p>
          <a:p>
            <a:pPr algn="l">
              <a:lnSpc>
                <a:spcPct val="112000"/>
              </a:lnSpc>
            </a:pPr>
            <a:endParaRPr lang="en-US" altLang="zh-CN" sz="3400" b="1" u="sng" dirty="0">
              <a:solidFill>
                <a:schemeClr val="bg1"/>
              </a:solidFill>
              <a:ea typeface="微软雅黑" panose="020B0503020204020204" pitchFamily="34" charset="-122"/>
            </a:endParaRPr>
          </a:p>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12:47】</a:t>
            </a:r>
          </a:p>
          <a:p>
            <a:pPr algn="l">
              <a:lnSpc>
                <a:spcPct val="112000"/>
              </a:lnSpc>
            </a:pPr>
            <a:r>
              <a:rPr lang="zh-CN" altLang="en-US" sz="3400" b="1" dirty="0">
                <a:solidFill>
                  <a:srgbClr val="FFFF00"/>
                </a:solidFill>
                <a:ea typeface="微软雅黑" panose="020B0503020204020204" pitchFamily="34" charset="-122"/>
              </a:rPr>
              <a:t>若有人聽見我的話不遵守，我不審判他。我來本不是要審判世界，乃是要拯救世界。</a:t>
            </a:r>
          </a:p>
          <a:p>
            <a:pPr algn="l">
              <a:lnSpc>
                <a:spcPct val="112000"/>
              </a:lnSpc>
            </a:pPr>
            <a:r>
              <a:rPr lang="en-US" altLang="zh-CN" sz="3400" b="1" dirty="0">
                <a:solidFill>
                  <a:schemeClr val="bg1"/>
                </a:solidFill>
                <a:ea typeface="微软雅黑" panose="020B0503020204020204" pitchFamily="34" charset="-122"/>
              </a:rPr>
              <a:t>And if anyone hears My words and does not believe, I do not judge him; for I did not come to judge the world but to save the world.</a:t>
            </a:r>
          </a:p>
        </p:txBody>
      </p:sp>
    </p:spTree>
    <p:extLst>
      <p:ext uri="{BB962C8B-B14F-4D97-AF65-F5344CB8AC3E}">
        <p14:creationId xmlns:p14="http://schemas.microsoft.com/office/powerpoint/2010/main" val="54284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5:22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27-30】</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父不審判什麽人，乃將審判的事全交與子，</a:t>
            </a:r>
          </a:p>
          <a:p>
            <a:pPr algn="l">
              <a:lnSpc>
                <a:spcPct val="100000"/>
              </a:lnSpc>
            </a:pPr>
            <a:r>
              <a:rPr lang="en-US" altLang="zh-CN" sz="3400" b="1" dirty="0">
                <a:solidFill>
                  <a:schemeClr val="bg1"/>
                </a:solidFill>
                <a:ea typeface="微软雅黑" panose="020B0503020204020204" pitchFamily="34" charset="-122"/>
              </a:rPr>
              <a:t>For the Father judges no one, but has committed all judgment to the Son,</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幷且因爲祂是人子，就賜給祂行審判的權柄。</a:t>
            </a:r>
          </a:p>
          <a:p>
            <a:pPr algn="l">
              <a:lnSpc>
                <a:spcPct val="100000"/>
              </a:lnSpc>
            </a:pPr>
            <a:r>
              <a:rPr lang="en-US" altLang="zh-CN" sz="3400" b="1" dirty="0">
                <a:solidFill>
                  <a:schemeClr val="bg1"/>
                </a:solidFill>
                <a:ea typeface="微软雅黑" panose="020B0503020204020204" pitchFamily="34" charset="-122"/>
              </a:rPr>
              <a:t>and has given Him authority to execute judgment also, because He is the Son of Man.</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你們不要把這事看作希奇，時候要到，凡在墳墓裏的，都要聽見祂的聲音，就出來。</a:t>
            </a:r>
          </a:p>
          <a:p>
            <a:pPr algn="l">
              <a:lnSpc>
                <a:spcPct val="100000"/>
              </a:lnSpc>
            </a:pPr>
            <a:r>
              <a:rPr lang="en-US" altLang="zh-CN" sz="3400" b="1" dirty="0">
                <a:solidFill>
                  <a:schemeClr val="bg1"/>
                </a:solidFill>
                <a:ea typeface="微软雅黑" panose="020B0503020204020204" pitchFamily="34" charset="-122"/>
              </a:rPr>
              <a:t>Do not marvel at this; for the hour is coming in which all who are in the graves will hear His voice</a:t>
            </a:r>
          </a:p>
        </p:txBody>
      </p:sp>
    </p:spTree>
    <p:extLst>
      <p:ext uri="{BB962C8B-B14F-4D97-AF65-F5344CB8AC3E}">
        <p14:creationId xmlns:p14="http://schemas.microsoft.com/office/powerpoint/2010/main" val="447422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5:22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27-30】</a:t>
            </a:r>
          </a:p>
          <a:p>
            <a:pPr algn="l">
              <a:lnSpc>
                <a:spcPct val="112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行善的復活得生，作惡的復活定罪。</a:t>
            </a:r>
          </a:p>
          <a:p>
            <a:pPr algn="l">
              <a:lnSpc>
                <a:spcPct val="100000"/>
              </a:lnSpc>
            </a:pPr>
            <a:r>
              <a:rPr lang="en-US" altLang="zh-CN" sz="3400" b="1" dirty="0">
                <a:solidFill>
                  <a:schemeClr val="bg1"/>
                </a:solidFill>
                <a:ea typeface="微软雅黑" panose="020B0503020204020204" pitchFamily="34" charset="-122"/>
              </a:rPr>
              <a:t>and come forth—those who have done good, to the resurrection of life, and those who have done evil, to the resurrection of condemnation.</a:t>
            </a:r>
          </a:p>
          <a:p>
            <a:pPr algn="l">
              <a:lnSpc>
                <a:spcPct val="112000"/>
              </a:lnSpc>
            </a:pPr>
            <a:r>
              <a:rPr lang="en-US" altLang="zh-CN" sz="3400" b="1" dirty="0">
                <a:solidFill>
                  <a:srgbClr val="FFFF00"/>
                </a:solidFill>
                <a:ea typeface="微软雅黑" panose="020B0503020204020204" pitchFamily="34" charset="-122"/>
              </a:rPr>
              <a:t>30 “</a:t>
            </a:r>
            <a:r>
              <a:rPr lang="zh-CN" altLang="en-US" sz="3400" b="1" dirty="0">
                <a:solidFill>
                  <a:srgbClr val="FFFF00"/>
                </a:solidFill>
                <a:ea typeface="微软雅黑" panose="020B0503020204020204" pitchFamily="34" charset="-122"/>
              </a:rPr>
              <a:t>我憑著自己不能作什麽，我怎麽聽見，就怎麽審判。我的審判也是公平的，因爲我不求自己的意思，只求那差我來者的意思。”</a:t>
            </a:r>
          </a:p>
          <a:p>
            <a:pPr algn="l">
              <a:lnSpc>
                <a:spcPct val="100000"/>
              </a:lnSpc>
            </a:pPr>
            <a:r>
              <a:rPr lang="en-US" altLang="zh-CN" sz="3200" b="1" dirty="0">
                <a:solidFill>
                  <a:schemeClr val="bg1"/>
                </a:solidFill>
                <a:ea typeface="微软雅黑" panose="020B0503020204020204" pitchFamily="34" charset="-122"/>
              </a:rPr>
              <a:t>I can of Myself do nothing. As I hear, I judge; and My judgment is righteous, because I do not seek My own will but the will of the Father who sent Me.</a:t>
            </a:r>
          </a:p>
        </p:txBody>
      </p:sp>
    </p:spTree>
    <p:extLst>
      <p:ext uri="{BB962C8B-B14F-4D97-AF65-F5344CB8AC3E}">
        <p14:creationId xmlns:p14="http://schemas.microsoft.com/office/powerpoint/2010/main" val="1344319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9:39】</a:t>
            </a:r>
          </a:p>
          <a:p>
            <a:pPr algn="l">
              <a:lnSpc>
                <a:spcPct val="112000"/>
              </a:lnSpc>
            </a:pPr>
            <a:r>
              <a:rPr lang="zh-CN" altLang="en-US" sz="3400" b="1" dirty="0">
                <a:solidFill>
                  <a:srgbClr val="FFFF00"/>
                </a:solidFill>
                <a:ea typeface="微软雅黑" panose="020B0503020204020204" pitchFamily="34" charset="-122"/>
              </a:rPr>
              <a:t>耶穌說：“我爲審判到這世上來，叫不能看見的，可以看見；能看見的，反瞎了眼。”</a:t>
            </a:r>
          </a:p>
          <a:p>
            <a:pPr algn="l">
              <a:lnSpc>
                <a:spcPct val="112000"/>
              </a:lnSpc>
            </a:pPr>
            <a:r>
              <a:rPr lang="en-US" altLang="zh-CN" sz="3400" b="1" dirty="0">
                <a:solidFill>
                  <a:schemeClr val="bg1"/>
                </a:solidFill>
                <a:ea typeface="微软雅黑" panose="020B0503020204020204" pitchFamily="34" charset="-122"/>
              </a:rPr>
              <a:t>And Jesus said, “For judgment I have come into this world, that those who do not see may see, and that those who see may be made blind.”</a:t>
            </a:r>
          </a:p>
        </p:txBody>
      </p:sp>
    </p:spTree>
    <p:extLst>
      <p:ext uri="{BB962C8B-B14F-4D97-AF65-F5344CB8AC3E}">
        <p14:creationId xmlns:p14="http://schemas.microsoft.com/office/powerpoint/2010/main" val="1287260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16143</TotalTime>
  <Words>3480</Words>
  <Application>Microsoft Office PowerPoint</Application>
  <PresentationFormat>On-screen Show (4:3)</PresentationFormat>
  <Paragraphs>168</Paragraphs>
  <Slides>38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38</vt:i4>
      </vt:variant>
    </vt:vector>
  </HeadingPairs>
  <TitlesOfParts>
    <vt:vector size="48" baseType="lpstr">
      <vt:lpstr>微软雅黑</vt:lpstr>
      <vt:lpstr>新細明體</vt:lpstr>
      <vt:lpstr>宋体</vt:lpstr>
      <vt:lpstr>宋体</vt:lpstr>
      <vt:lpstr>Arial</vt:lpstr>
      <vt:lpstr>Calibri</vt:lpstr>
      <vt:lpstr>Calibri Light</vt:lpstr>
      <vt:lpstr>Garamond</vt:lpstr>
      <vt:lpstr>5_Office Theme</vt:lpstr>
      <vt:lpstr>Office 主题</vt:lpstr>
      <vt:lpstr>PowerPoint Presentation</vt:lpstr>
      <vt:lpstr>審判？不審判？ To Judge Or Not To Judge？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for silencing  your phone</dc:title>
  <dc:creator>HP</dc:creator>
  <cp:lastModifiedBy>BCCC</cp:lastModifiedBy>
  <cp:revision>194</cp:revision>
  <dcterms:created xsi:type="dcterms:W3CDTF">2017-11-11T05:36:05Z</dcterms:created>
  <dcterms:modified xsi:type="dcterms:W3CDTF">2021-09-05T18:26:49Z</dcterms:modified>
</cp:coreProperties>
</file>