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 id="2147483663"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http://customooxmlschemas.google.com/">
      <go:slidesCustomData xmlns:go="http://customooxmlschemas.google.com/" r:id="rId20" roundtripDataSignature="AMtx7mjEh5BD62k/6FJ8/NK1JX7GkW5uu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customschemas.google.com/relationships/presentationmetadata" Target="metadata"/><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2.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1pPr>
            <a:lvl2pPr indent="-228600" lvl="1" marL="9144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2pPr>
            <a:lvl3pPr indent="-228600" lvl="2" marL="13716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3pPr>
            <a:lvl4pPr indent="-228600" lvl="3" marL="18288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4pPr>
            <a:lvl5pPr indent="-228600" lvl="4" marL="22860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6pPr>
            <a:lvl7pPr indent="-228600" lvl="6" marL="3200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7pPr>
            <a:lvl8pPr indent="-228600" lvl="7" marL="3657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8pPr>
            <a:lvl9pPr indent="-228600" lvl="8" marL="4114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p2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98" name="Google Shape;198;p2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0" name="Shape 250"/>
        <p:cNvGrpSpPr/>
        <p:nvPr/>
      </p:nvGrpSpPr>
      <p:grpSpPr>
        <a:xfrm>
          <a:off x="0" y="0"/>
          <a:ext cx="0" cy="0"/>
          <a:chOff x="0" y="0"/>
          <a:chExt cx="0" cy="0"/>
        </a:xfrm>
      </p:grpSpPr>
      <p:sp>
        <p:nvSpPr>
          <p:cNvPr id="251" name="Google Shape;251;p3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52" name="Google Shape;252;p3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6" name="Shape 256"/>
        <p:cNvGrpSpPr/>
        <p:nvPr/>
      </p:nvGrpSpPr>
      <p:grpSpPr>
        <a:xfrm>
          <a:off x="0" y="0"/>
          <a:ext cx="0" cy="0"/>
          <a:chOff x="0" y="0"/>
          <a:chExt cx="0" cy="0"/>
        </a:xfrm>
      </p:grpSpPr>
      <p:sp>
        <p:nvSpPr>
          <p:cNvPr id="257" name="Google Shape;257;p3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58" name="Google Shape;258;p3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2" name="Shape 262"/>
        <p:cNvGrpSpPr/>
        <p:nvPr/>
      </p:nvGrpSpPr>
      <p:grpSpPr>
        <a:xfrm>
          <a:off x="0" y="0"/>
          <a:ext cx="0" cy="0"/>
          <a:chOff x="0" y="0"/>
          <a:chExt cx="0" cy="0"/>
        </a:xfrm>
      </p:grpSpPr>
      <p:sp>
        <p:nvSpPr>
          <p:cNvPr id="263" name="Google Shape;263;p3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64" name="Google Shape;264;p3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8" name="Shape 268"/>
        <p:cNvGrpSpPr/>
        <p:nvPr/>
      </p:nvGrpSpPr>
      <p:grpSpPr>
        <a:xfrm>
          <a:off x="0" y="0"/>
          <a:ext cx="0" cy="0"/>
          <a:chOff x="0" y="0"/>
          <a:chExt cx="0" cy="0"/>
        </a:xfrm>
      </p:grpSpPr>
      <p:sp>
        <p:nvSpPr>
          <p:cNvPr id="269" name="Google Shape;269;p3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70" name="Google Shape;270;p3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p2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04" name="Google Shape;204;p2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p2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10" name="Google Shape;210;p2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p2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16" name="Google Shape;216;p2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p2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22" name="Google Shape;222;p2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p2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28" name="Google Shape;228;p2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p3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34" name="Google Shape;234;p3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p3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40" name="Google Shape;240;p3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4" name="Shape 244"/>
        <p:cNvGrpSpPr/>
        <p:nvPr/>
      </p:nvGrpSpPr>
      <p:grpSpPr>
        <a:xfrm>
          <a:off x="0" y="0"/>
          <a:ext cx="0" cy="0"/>
          <a:chOff x="0" y="0"/>
          <a:chExt cx="0" cy="0"/>
        </a:xfrm>
      </p:grpSpPr>
      <p:sp>
        <p:nvSpPr>
          <p:cNvPr id="245" name="Google Shape;245;p3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46" name="Google Shape;246;p3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DO NOT USE">
  <p:cSld name="BLANK- DO NOT USE">
    <p:spTree>
      <p:nvGrpSpPr>
        <p:cNvPr id="12" name="Shape 12"/>
        <p:cNvGrpSpPr/>
        <p:nvPr/>
      </p:nvGrpSpPr>
      <p:grpSpPr>
        <a:xfrm>
          <a:off x="0" y="0"/>
          <a:ext cx="0" cy="0"/>
          <a:chOff x="0" y="0"/>
          <a:chExt cx="0" cy="0"/>
        </a:xfrm>
      </p:grpSpPr>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Page">
  <p:cSld name="Text Page">
    <p:spTree>
      <p:nvGrpSpPr>
        <p:cNvPr id="79" name="Shape 79"/>
        <p:cNvGrpSpPr/>
        <p:nvPr/>
      </p:nvGrpSpPr>
      <p:grpSpPr>
        <a:xfrm>
          <a:off x="0" y="0"/>
          <a:ext cx="0" cy="0"/>
          <a:chOff x="0" y="0"/>
          <a:chExt cx="0" cy="0"/>
        </a:xfrm>
      </p:grpSpPr>
      <p:sp>
        <p:nvSpPr>
          <p:cNvPr id="80" name="Google Shape;80;p101"/>
          <p:cNvSpPr/>
          <p:nvPr/>
        </p:nvSpPr>
        <p:spPr>
          <a:xfrm>
            <a:off x="2405063" y="6465888"/>
            <a:ext cx="6738937" cy="392112"/>
          </a:xfrm>
          <a:prstGeom prst="rect">
            <a:avLst/>
          </a:prstGeom>
          <a:solidFill>
            <a:srgbClr val="D9D9D9"/>
          </a:solidFill>
          <a:ln>
            <a:noFill/>
          </a:ln>
        </p:spPr>
        <p:txBody>
          <a:bodyPr anchorCtr="0" anchor="ctr" bIns="46025" lIns="92075" spcFirstLastPara="1" rIns="92075" wrap="square" tIns="46025">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81" name="Google Shape;81;p101"/>
          <p:cNvSpPr/>
          <p:nvPr/>
        </p:nvSpPr>
        <p:spPr>
          <a:xfrm>
            <a:off x="0" y="6465888"/>
            <a:ext cx="2405063" cy="392112"/>
          </a:xfrm>
          <a:prstGeom prst="rect">
            <a:avLst/>
          </a:prstGeom>
          <a:solidFill>
            <a:srgbClr val="002060"/>
          </a:solidFill>
          <a:ln>
            <a:noFill/>
          </a:ln>
        </p:spPr>
        <p:txBody>
          <a:bodyPr anchorCtr="0" anchor="ctr" bIns="46025" lIns="92075" spcFirstLastPara="1" rIns="92075" wrap="square" tIns="46025">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pic>
        <p:nvPicPr>
          <p:cNvPr descr="White Micron color logo [Converted]" id="82" name="Google Shape;82;p101"/>
          <p:cNvPicPr preferRelativeResize="0"/>
          <p:nvPr/>
        </p:nvPicPr>
        <p:blipFill rotWithShape="1">
          <a:blip r:embed="rId2">
            <a:alphaModFix/>
          </a:blip>
          <a:srcRect b="0" l="0" r="0" t="0"/>
          <a:stretch/>
        </p:blipFill>
        <p:spPr>
          <a:xfrm>
            <a:off x="696913" y="6532563"/>
            <a:ext cx="911225" cy="244475"/>
          </a:xfrm>
          <a:prstGeom prst="rect">
            <a:avLst/>
          </a:prstGeom>
          <a:noFill/>
          <a:ln>
            <a:noFill/>
          </a:ln>
        </p:spPr>
      </p:pic>
      <p:sp>
        <p:nvSpPr>
          <p:cNvPr id="83" name="Google Shape;83;p101"/>
          <p:cNvSpPr txBox="1"/>
          <p:nvPr/>
        </p:nvSpPr>
        <p:spPr>
          <a:xfrm>
            <a:off x="6829425" y="6551613"/>
            <a:ext cx="1827213" cy="215900"/>
          </a:xfrm>
          <a:prstGeom prst="rect">
            <a:avLst/>
          </a:prstGeom>
          <a:noFill/>
          <a:ln>
            <a:noFill/>
          </a:ln>
        </p:spPr>
        <p:txBody>
          <a:bodyPr anchorCtr="0" anchor="t" bIns="46025" lIns="92075" spcFirstLastPara="1" rIns="92075" wrap="square" tIns="46025">
            <a:spAutoFit/>
          </a:bodyPr>
          <a:lstStyle/>
          <a:p>
            <a:pPr indent="0" lvl="0" marL="0" marR="0" rtl="0" algn="r">
              <a:spcBef>
                <a:spcPts val="0"/>
              </a:spcBef>
              <a:spcAft>
                <a:spcPts val="0"/>
              </a:spcAft>
              <a:buNone/>
            </a:pPr>
            <a:r>
              <a:rPr lang="en-US" sz="800">
                <a:solidFill>
                  <a:srgbClr val="002060"/>
                </a:solidFill>
                <a:latin typeface="Arial"/>
                <a:ea typeface="Arial"/>
                <a:cs typeface="Arial"/>
                <a:sym typeface="Arial"/>
              </a:rPr>
              <a:t>©2011 Micron Technology, Inc.     </a:t>
            </a:r>
            <a:r>
              <a:rPr lang="en-US" sz="800">
                <a:solidFill>
                  <a:srgbClr val="0042C8"/>
                </a:solidFill>
                <a:latin typeface="Arial"/>
                <a:ea typeface="Arial"/>
                <a:cs typeface="Arial"/>
                <a:sym typeface="Arial"/>
              </a:rPr>
              <a:t>|</a:t>
            </a:r>
            <a:endParaRPr/>
          </a:p>
        </p:txBody>
      </p:sp>
      <p:sp>
        <p:nvSpPr>
          <p:cNvPr id="84" name="Google Shape;84;p101"/>
          <p:cNvSpPr txBox="1"/>
          <p:nvPr/>
        </p:nvSpPr>
        <p:spPr>
          <a:xfrm>
            <a:off x="8535988" y="6554788"/>
            <a:ext cx="501650" cy="24923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fld id="{00000000-1234-1234-1234-123412341234}" type="slidenum">
              <a:rPr b="1" lang="en-US" sz="800">
                <a:solidFill>
                  <a:schemeClr val="dk1"/>
                </a:solidFill>
                <a:latin typeface="Arial"/>
                <a:ea typeface="Arial"/>
                <a:cs typeface="Arial"/>
                <a:sym typeface="Arial"/>
              </a:rPr>
              <a:t>‹#›</a:t>
            </a:fld>
            <a:endParaRPr b="1" sz="800">
              <a:solidFill>
                <a:schemeClr val="dk1"/>
              </a:solidFill>
              <a:latin typeface="Arial"/>
              <a:ea typeface="Arial"/>
              <a:cs typeface="Arial"/>
              <a:sym typeface="Arial"/>
            </a:endParaRPr>
          </a:p>
        </p:txBody>
      </p:sp>
      <p:sp>
        <p:nvSpPr>
          <p:cNvPr id="85" name="Google Shape;85;p101"/>
          <p:cNvSpPr txBox="1"/>
          <p:nvPr>
            <p:ph type="title"/>
          </p:nvPr>
        </p:nvSpPr>
        <p:spPr>
          <a:xfrm>
            <a:off x="0" y="0"/>
            <a:ext cx="9144000" cy="89217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6" name="Google Shape;86;p101"/>
          <p:cNvSpPr txBox="1"/>
          <p:nvPr>
            <p:ph idx="1" type="body"/>
          </p:nvPr>
        </p:nvSpPr>
        <p:spPr>
          <a:xfrm>
            <a:off x="265113" y="1236663"/>
            <a:ext cx="8437562" cy="4837112"/>
          </a:xfrm>
          <a:prstGeom prst="rect">
            <a:avLst/>
          </a:prstGeom>
          <a:noFill/>
          <a:ln>
            <a:noFill/>
          </a:ln>
        </p:spPr>
        <p:txBody>
          <a:bodyPr anchorCtr="0" anchor="t" bIns="45700" lIns="91425" spcFirstLastPara="1" rIns="91425" wrap="square" tIns="45700">
            <a:noAutofit/>
          </a:bodyPr>
          <a:lstStyle>
            <a:lvl1pPr indent="-331470" lvl="0" marL="457200" algn="l">
              <a:lnSpc>
                <a:spcPct val="130000"/>
              </a:lnSpc>
              <a:spcBef>
                <a:spcPts val="360"/>
              </a:spcBef>
              <a:spcAft>
                <a:spcPts val="0"/>
              </a:spcAft>
              <a:buSzPts val="1620"/>
              <a:buChar char="•"/>
              <a:defRPr/>
            </a:lvl1pPr>
            <a:lvl2pPr indent="-320040" lvl="1" marL="914400" algn="l">
              <a:lnSpc>
                <a:spcPct val="130000"/>
              </a:lnSpc>
              <a:spcBef>
                <a:spcPts val="360"/>
              </a:spcBef>
              <a:spcAft>
                <a:spcPts val="0"/>
              </a:spcAft>
              <a:buSzPts val="1440"/>
              <a:buChar char="▶"/>
              <a:defRPr/>
            </a:lvl2pPr>
            <a:lvl3pPr indent="-331469" lvl="2" marL="1371600" algn="l">
              <a:lnSpc>
                <a:spcPct val="130000"/>
              </a:lnSpc>
              <a:spcBef>
                <a:spcPts val="360"/>
              </a:spcBef>
              <a:spcAft>
                <a:spcPts val="0"/>
              </a:spcAft>
              <a:buSzPts val="1620"/>
              <a:buChar char="•"/>
              <a:defRPr/>
            </a:lvl3pPr>
            <a:lvl4pPr indent="-331469" lvl="3" marL="1828800" algn="l">
              <a:lnSpc>
                <a:spcPct val="130000"/>
              </a:lnSpc>
              <a:spcBef>
                <a:spcPts val="360"/>
              </a:spcBef>
              <a:spcAft>
                <a:spcPts val="0"/>
              </a:spcAft>
              <a:buSzPts val="1620"/>
              <a:buChar char="•"/>
              <a:defRPr/>
            </a:lvl4pPr>
            <a:lvl5pPr indent="-342900" lvl="4" marL="2286000" algn="l">
              <a:lnSpc>
                <a:spcPct val="130000"/>
              </a:lnSpc>
              <a:spcBef>
                <a:spcPts val="360"/>
              </a:spcBef>
              <a:spcAft>
                <a:spcPts val="0"/>
              </a:spcAft>
              <a:buSzPts val="1800"/>
              <a:buChar char="•"/>
              <a:defRPr/>
            </a:lvl5pPr>
            <a:lvl6pPr indent="-228600" lvl="5" marL="2743200" algn="l">
              <a:lnSpc>
                <a:spcPct val="130000"/>
              </a:lnSpc>
              <a:spcBef>
                <a:spcPts val="360"/>
              </a:spcBef>
              <a:spcAft>
                <a:spcPts val="0"/>
              </a:spcAft>
              <a:buSzPts val="1400"/>
              <a:buNone/>
              <a:defRPr/>
            </a:lvl6pPr>
            <a:lvl7pPr indent="-228600" lvl="6" marL="3200400" algn="l">
              <a:lnSpc>
                <a:spcPct val="130000"/>
              </a:lnSpc>
              <a:spcBef>
                <a:spcPts val="360"/>
              </a:spcBef>
              <a:spcAft>
                <a:spcPts val="0"/>
              </a:spcAft>
              <a:buSzPts val="1400"/>
              <a:buNone/>
              <a:defRPr/>
            </a:lvl7pPr>
            <a:lvl8pPr indent="-228600" lvl="7" marL="3657600" algn="l">
              <a:lnSpc>
                <a:spcPct val="130000"/>
              </a:lnSpc>
              <a:spcBef>
                <a:spcPts val="360"/>
              </a:spcBef>
              <a:spcAft>
                <a:spcPts val="0"/>
              </a:spcAft>
              <a:buSzPts val="1400"/>
              <a:buNone/>
              <a:defRPr/>
            </a:lvl8pPr>
            <a:lvl9pPr indent="-228600" lvl="8" marL="4114800" algn="l">
              <a:lnSpc>
                <a:spcPct val="130000"/>
              </a:lnSpc>
              <a:spcBef>
                <a:spcPts val="360"/>
              </a:spcBef>
              <a:spcAft>
                <a:spcPts val="0"/>
              </a:spcAft>
              <a:buSzPts val="1400"/>
              <a:buNone/>
              <a:defRPr/>
            </a:lvl9pPr>
          </a:lstStyle>
          <a:p/>
        </p:txBody>
      </p:sp>
      <p:sp>
        <p:nvSpPr>
          <p:cNvPr id="87" name="Google Shape;87;p101"/>
          <p:cNvSpPr txBox="1"/>
          <p:nvPr>
            <p:ph idx="10" type="dt"/>
          </p:nvPr>
        </p:nvSpPr>
        <p:spPr>
          <a:xfrm>
            <a:off x="2700338" y="6472238"/>
            <a:ext cx="1871662"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sz="800">
                <a:solidFill>
                  <a:srgbClr val="002060"/>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hart Page">
  <p:cSld name="Chart Page">
    <p:spTree>
      <p:nvGrpSpPr>
        <p:cNvPr id="88" name="Shape 88"/>
        <p:cNvGrpSpPr/>
        <p:nvPr/>
      </p:nvGrpSpPr>
      <p:grpSpPr>
        <a:xfrm>
          <a:off x="0" y="0"/>
          <a:ext cx="0" cy="0"/>
          <a:chOff x="0" y="0"/>
          <a:chExt cx="0" cy="0"/>
        </a:xfrm>
      </p:grpSpPr>
      <p:sp>
        <p:nvSpPr>
          <p:cNvPr id="89" name="Google Shape;89;p102"/>
          <p:cNvSpPr/>
          <p:nvPr/>
        </p:nvSpPr>
        <p:spPr>
          <a:xfrm>
            <a:off x="2405063" y="6465888"/>
            <a:ext cx="6738937" cy="392112"/>
          </a:xfrm>
          <a:prstGeom prst="rect">
            <a:avLst/>
          </a:prstGeom>
          <a:solidFill>
            <a:srgbClr val="D9D9D9"/>
          </a:solidFill>
          <a:ln>
            <a:noFill/>
          </a:ln>
        </p:spPr>
        <p:txBody>
          <a:bodyPr anchorCtr="0" anchor="ctr" bIns="46025" lIns="92075" spcFirstLastPara="1" rIns="92075" wrap="square" tIns="46025">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90" name="Google Shape;90;p102"/>
          <p:cNvSpPr/>
          <p:nvPr/>
        </p:nvSpPr>
        <p:spPr>
          <a:xfrm>
            <a:off x="0" y="6465888"/>
            <a:ext cx="2405063" cy="392112"/>
          </a:xfrm>
          <a:prstGeom prst="rect">
            <a:avLst/>
          </a:prstGeom>
          <a:solidFill>
            <a:srgbClr val="002060"/>
          </a:solidFill>
          <a:ln>
            <a:noFill/>
          </a:ln>
        </p:spPr>
        <p:txBody>
          <a:bodyPr anchorCtr="0" anchor="ctr" bIns="46025" lIns="92075" spcFirstLastPara="1" rIns="92075" wrap="square" tIns="46025">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pic>
        <p:nvPicPr>
          <p:cNvPr descr="White Micron color logo [Converted]" id="91" name="Google Shape;91;p102"/>
          <p:cNvPicPr preferRelativeResize="0"/>
          <p:nvPr/>
        </p:nvPicPr>
        <p:blipFill rotWithShape="1">
          <a:blip r:embed="rId2">
            <a:alphaModFix/>
          </a:blip>
          <a:srcRect b="0" l="0" r="0" t="0"/>
          <a:stretch/>
        </p:blipFill>
        <p:spPr>
          <a:xfrm>
            <a:off x="696913" y="6532563"/>
            <a:ext cx="911225" cy="244475"/>
          </a:xfrm>
          <a:prstGeom prst="rect">
            <a:avLst/>
          </a:prstGeom>
          <a:noFill/>
          <a:ln>
            <a:noFill/>
          </a:ln>
        </p:spPr>
      </p:pic>
      <p:sp>
        <p:nvSpPr>
          <p:cNvPr id="92" name="Google Shape;92;p102"/>
          <p:cNvSpPr txBox="1"/>
          <p:nvPr/>
        </p:nvSpPr>
        <p:spPr>
          <a:xfrm>
            <a:off x="6829425" y="6551613"/>
            <a:ext cx="1827213" cy="215900"/>
          </a:xfrm>
          <a:prstGeom prst="rect">
            <a:avLst/>
          </a:prstGeom>
          <a:noFill/>
          <a:ln>
            <a:noFill/>
          </a:ln>
        </p:spPr>
        <p:txBody>
          <a:bodyPr anchorCtr="0" anchor="t" bIns="46025" lIns="92075" spcFirstLastPara="1" rIns="92075" wrap="square" tIns="46025">
            <a:spAutoFit/>
          </a:bodyPr>
          <a:lstStyle/>
          <a:p>
            <a:pPr indent="0" lvl="0" marL="0" marR="0" rtl="0" algn="r">
              <a:spcBef>
                <a:spcPts val="0"/>
              </a:spcBef>
              <a:spcAft>
                <a:spcPts val="0"/>
              </a:spcAft>
              <a:buNone/>
            </a:pPr>
            <a:r>
              <a:rPr lang="en-US" sz="800">
                <a:solidFill>
                  <a:srgbClr val="002060"/>
                </a:solidFill>
                <a:latin typeface="Arial"/>
                <a:ea typeface="Arial"/>
                <a:cs typeface="Arial"/>
                <a:sym typeface="Arial"/>
              </a:rPr>
              <a:t>©2011 Micron Technology, Inc.     </a:t>
            </a:r>
            <a:r>
              <a:rPr lang="en-US" sz="800">
                <a:solidFill>
                  <a:srgbClr val="0042C8"/>
                </a:solidFill>
                <a:latin typeface="Arial"/>
                <a:ea typeface="Arial"/>
                <a:cs typeface="Arial"/>
                <a:sym typeface="Arial"/>
              </a:rPr>
              <a:t>|</a:t>
            </a:r>
            <a:endParaRPr/>
          </a:p>
        </p:txBody>
      </p:sp>
      <p:sp>
        <p:nvSpPr>
          <p:cNvPr id="93" name="Google Shape;93;p102"/>
          <p:cNvSpPr txBox="1"/>
          <p:nvPr/>
        </p:nvSpPr>
        <p:spPr>
          <a:xfrm>
            <a:off x="8535988" y="6554788"/>
            <a:ext cx="501650" cy="24923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fld id="{00000000-1234-1234-1234-123412341234}" type="slidenum">
              <a:rPr b="1" lang="en-US" sz="800">
                <a:solidFill>
                  <a:schemeClr val="dk1"/>
                </a:solidFill>
                <a:latin typeface="Arial"/>
                <a:ea typeface="Arial"/>
                <a:cs typeface="Arial"/>
                <a:sym typeface="Arial"/>
              </a:rPr>
              <a:t>‹#›</a:t>
            </a:fld>
            <a:endParaRPr b="1" sz="800">
              <a:solidFill>
                <a:schemeClr val="dk1"/>
              </a:solidFill>
              <a:latin typeface="Arial"/>
              <a:ea typeface="Arial"/>
              <a:cs typeface="Arial"/>
              <a:sym typeface="Arial"/>
            </a:endParaRPr>
          </a:p>
        </p:txBody>
      </p:sp>
      <p:sp>
        <p:nvSpPr>
          <p:cNvPr id="94" name="Google Shape;94;p102"/>
          <p:cNvSpPr txBox="1"/>
          <p:nvPr>
            <p:ph type="title"/>
          </p:nvPr>
        </p:nvSpPr>
        <p:spPr>
          <a:xfrm>
            <a:off x="0" y="0"/>
            <a:ext cx="9144000" cy="89217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95" name="Google Shape;95;p102"/>
          <p:cNvSpPr/>
          <p:nvPr>
            <p:ph idx="2" type="chart"/>
          </p:nvPr>
        </p:nvSpPr>
        <p:spPr>
          <a:xfrm>
            <a:off x="260350" y="1225550"/>
            <a:ext cx="8442325" cy="4830763"/>
          </a:xfrm>
          <a:prstGeom prst="rect">
            <a:avLst/>
          </a:prstGeom>
          <a:noFill/>
          <a:ln>
            <a:noFill/>
          </a:ln>
        </p:spPr>
        <p:txBody>
          <a:bodyPr anchorCtr="0" anchor="t" bIns="45700" lIns="91425" spcFirstLastPara="1" rIns="91425" wrap="square" tIns="45700">
            <a:noAutofit/>
          </a:bodyPr>
          <a:lstStyle>
            <a:lvl1pPr lvl="0" marR="0" rtl="0" algn="l">
              <a:lnSpc>
                <a:spcPct val="130000"/>
              </a:lnSpc>
              <a:spcBef>
                <a:spcPts val="480"/>
              </a:spcBef>
              <a:spcAft>
                <a:spcPts val="0"/>
              </a:spcAft>
              <a:buClr>
                <a:srgbClr val="EFB22D"/>
              </a:buClr>
              <a:buSzPts val="2160"/>
              <a:buFont typeface="Arial"/>
              <a:buChar char="•"/>
              <a:defRPr b="0" i="0" sz="2400" u="none" cap="none" strike="noStrike">
                <a:solidFill>
                  <a:srgbClr val="002060"/>
                </a:solidFill>
                <a:latin typeface="Arial"/>
                <a:ea typeface="Arial"/>
                <a:cs typeface="Arial"/>
                <a:sym typeface="Arial"/>
              </a:defRPr>
            </a:lvl1pPr>
            <a:lvl2pPr lvl="1" marR="0" rtl="0" algn="l">
              <a:lnSpc>
                <a:spcPct val="130000"/>
              </a:lnSpc>
              <a:spcBef>
                <a:spcPts val="440"/>
              </a:spcBef>
              <a:spcAft>
                <a:spcPts val="0"/>
              </a:spcAft>
              <a:buClr>
                <a:srgbClr val="375BB0"/>
              </a:buClr>
              <a:buSzPts val="1760"/>
              <a:buFont typeface="Arimo"/>
              <a:buChar char="▶"/>
              <a:defRPr b="0" i="0" sz="2200" u="none" cap="none" strike="noStrike">
                <a:solidFill>
                  <a:srgbClr val="002060"/>
                </a:solidFill>
                <a:latin typeface="Arial"/>
                <a:ea typeface="Arial"/>
                <a:cs typeface="Arial"/>
                <a:sym typeface="Arial"/>
              </a:defRPr>
            </a:lvl2pPr>
            <a:lvl3pPr lvl="2" marR="0" rtl="0" algn="l">
              <a:lnSpc>
                <a:spcPct val="130000"/>
              </a:lnSpc>
              <a:spcBef>
                <a:spcPts val="400"/>
              </a:spcBef>
              <a:spcAft>
                <a:spcPts val="0"/>
              </a:spcAft>
              <a:buClr>
                <a:srgbClr val="6BB1C9"/>
              </a:buClr>
              <a:buSzPts val="1800"/>
              <a:buFont typeface="Arial"/>
              <a:buChar char="•"/>
              <a:defRPr b="0" i="0" sz="2000" u="none" cap="none" strike="noStrike">
                <a:solidFill>
                  <a:srgbClr val="0042C8"/>
                </a:solidFill>
                <a:latin typeface="Arial"/>
                <a:ea typeface="Arial"/>
                <a:cs typeface="Arial"/>
                <a:sym typeface="Arial"/>
              </a:defRPr>
            </a:lvl3pPr>
            <a:lvl4pPr lvl="3" marR="0" rtl="0" algn="l">
              <a:lnSpc>
                <a:spcPct val="130000"/>
              </a:lnSpc>
              <a:spcBef>
                <a:spcPts val="360"/>
              </a:spcBef>
              <a:spcAft>
                <a:spcPts val="0"/>
              </a:spcAft>
              <a:buClr>
                <a:srgbClr val="6BB1C9"/>
              </a:buClr>
              <a:buSzPts val="1620"/>
              <a:buFont typeface="Arial"/>
              <a:buChar char="•"/>
              <a:defRPr b="0" i="0" sz="1800" u="none" cap="none" strike="noStrike">
                <a:solidFill>
                  <a:srgbClr val="0042C8"/>
                </a:solidFill>
                <a:latin typeface="Arial"/>
                <a:ea typeface="Arial"/>
                <a:cs typeface="Arial"/>
                <a:sym typeface="Arial"/>
              </a:defRPr>
            </a:lvl4pPr>
            <a:lvl5pPr lvl="4" marR="0" rtl="0" algn="l">
              <a:lnSpc>
                <a:spcPct val="130000"/>
              </a:lnSpc>
              <a:spcBef>
                <a:spcPts val="360"/>
              </a:spcBef>
              <a:spcAft>
                <a:spcPts val="0"/>
              </a:spcAft>
              <a:buClr>
                <a:srgbClr val="6BB1C9"/>
              </a:buClr>
              <a:buSzPts val="1800"/>
              <a:buFont typeface="Arial"/>
              <a:buChar char="•"/>
              <a:defRPr b="0" i="0" sz="1800" u="none" cap="none" strike="noStrike">
                <a:solidFill>
                  <a:srgbClr val="0042C8"/>
                </a:solidFill>
                <a:latin typeface="Arial"/>
                <a:ea typeface="Arial"/>
                <a:cs typeface="Arial"/>
                <a:sym typeface="Arial"/>
              </a:defRPr>
            </a:lvl5pPr>
            <a:lvl6pPr lvl="5" marR="0" rtl="0" algn="l">
              <a:lnSpc>
                <a:spcPct val="130000"/>
              </a:lnSpc>
              <a:spcBef>
                <a:spcPts val="360"/>
              </a:spcBef>
              <a:spcAft>
                <a:spcPts val="0"/>
              </a:spcAft>
              <a:buSzPts val="1400"/>
              <a:buNone/>
              <a:defRPr b="0" i="0" sz="1800" u="none" cap="none" strike="noStrike">
                <a:solidFill>
                  <a:srgbClr val="375BB0"/>
                </a:solidFill>
                <a:latin typeface="Arial"/>
                <a:ea typeface="Arial"/>
                <a:cs typeface="Arial"/>
                <a:sym typeface="Arial"/>
              </a:defRPr>
            </a:lvl6pPr>
            <a:lvl7pPr lvl="6" marR="0" rtl="0" algn="l">
              <a:lnSpc>
                <a:spcPct val="130000"/>
              </a:lnSpc>
              <a:spcBef>
                <a:spcPts val="360"/>
              </a:spcBef>
              <a:spcAft>
                <a:spcPts val="0"/>
              </a:spcAft>
              <a:buSzPts val="1400"/>
              <a:buNone/>
              <a:defRPr b="0" i="0" sz="1800" u="none" cap="none" strike="noStrike">
                <a:solidFill>
                  <a:srgbClr val="375BB0"/>
                </a:solidFill>
                <a:latin typeface="Arial"/>
                <a:ea typeface="Arial"/>
                <a:cs typeface="Arial"/>
                <a:sym typeface="Arial"/>
              </a:defRPr>
            </a:lvl7pPr>
            <a:lvl8pPr lvl="7" marR="0" rtl="0" algn="l">
              <a:lnSpc>
                <a:spcPct val="130000"/>
              </a:lnSpc>
              <a:spcBef>
                <a:spcPts val="360"/>
              </a:spcBef>
              <a:spcAft>
                <a:spcPts val="0"/>
              </a:spcAft>
              <a:buSzPts val="1400"/>
              <a:buNone/>
              <a:defRPr b="0" i="0" sz="1800" u="none" cap="none" strike="noStrike">
                <a:solidFill>
                  <a:srgbClr val="375BB0"/>
                </a:solidFill>
                <a:latin typeface="Arial"/>
                <a:ea typeface="Arial"/>
                <a:cs typeface="Arial"/>
                <a:sym typeface="Arial"/>
              </a:defRPr>
            </a:lvl8pPr>
            <a:lvl9pPr lvl="8" marR="0" rtl="0" algn="l">
              <a:lnSpc>
                <a:spcPct val="130000"/>
              </a:lnSpc>
              <a:spcBef>
                <a:spcPts val="360"/>
              </a:spcBef>
              <a:spcAft>
                <a:spcPts val="0"/>
              </a:spcAft>
              <a:buSzPts val="1400"/>
              <a:buNone/>
              <a:defRPr b="0" i="0" sz="1800" u="none" cap="none" strike="noStrike">
                <a:solidFill>
                  <a:srgbClr val="375BB0"/>
                </a:solidFill>
                <a:latin typeface="Arial"/>
                <a:ea typeface="Arial"/>
                <a:cs typeface="Arial"/>
                <a:sym typeface="Arial"/>
              </a:defRPr>
            </a:lvl9pPr>
          </a:lstStyle>
          <a:p/>
        </p:txBody>
      </p:sp>
      <p:sp>
        <p:nvSpPr>
          <p:cNvPr id="96" name="Google Shape;96;p102"/>
          <p:cNvSpPr txBox="1"/>
          <p:nvPr>
            <p:ph idx="10" type="dt"/>
          </p:nvPr>
        </p:nvSpPr>
        <p:spPr>
          <a:xfrm>
            <a:off x="2700338" y="6472238"/>
            <a:ext cx="1871662"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sz="800">
                <a:solidFill>
                  <a:srgbClr val="002060"/>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eader Title Only Page">
  <p:cSld name="Header Title Only Page">
    <p:spTree>
      <p:nvGrpSpPr>
        <p:cNvPr id="97" name="Shape 97"/>
        <p:cNvGrpSpPr/>
        <p:nvPr/>
      </p:nvGrpSpPr>
      <p:grpSpPr>
        <a:xfrm>
          <a:off x="0" y="0"/>
          <a:ext cx="0" cy="0"/>
          <a:chOff x="0" y="0"/>
          <a:chExt cx="0" cy="0"/>
        </a:xfrm>
      </p:grpSpPr>
      <p:sp>
        <p:nvSpPr>
          <p:cNvPr id="98" name="Google Shape;98;p103"/>
          <p:cNvSpPr/>
          <p:nvPr/>
        </p:nvSpPr>
        <p:spPr>
          <a:xfrm>
            <a:off x="2405063" y="6465888"/>
            <a:ext cx="6738937" cy="392112"/>
          </a:xfrm>
          <a:prstGeom prst="rect">
            <a:avLst/>
          </a:prstGeom>
          <a:solidFill>
            <a:srgbClr val="D9D9D9"/>
          </a:solidFill>
          <a:ln>
            <a:noFill/>
          </a:ln>
        </p:spPr>
        <p:txBody>
          <a:bodyPr anchorCtr="0" anchor="ctr" bIns="46025" lIns="92075" spcFirstLastPara="1" rIns="92075" wrap="square" tIns="46025">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99" name="Google Shape;99;p103"/>
          <p:cNvSpPr/>
          <p:nvPr/>
        </p:nvSpPr>
        <p:spPr>
          <a:xfrm>
            <a:off x="0" y="6465888"/>
            <a:ext cx="2405063" cy="392112"/>
          </a:xfrm>
          <a:prstGeom prst="rect">
            <a:avLst/>
          </a:prstGeom>
          <a:solidFill>
            <a:srgbClr val="002060"/>
          </a:solidFill>
          <a:ln>
            <a:noFill/>
          </a:ln>
        </p:spPr>
        <p:txBody>
          <a:bodyPr anchorCtr="0" anchor="ctr" bIns="46025" lIns="92075" spcFirstLastPara="1" rIns="92075" wrap="square" tIns="46025">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pic>
        <p:nvPicPr>
          <p:cNvPr descr="White Micron color logo [Converted]" id="100" name="Google Shape;100;p103"/>
          <p:cNvPicPr preferRelativeResize="0"/>
          <p:nvPr/>
        </p:nvPicPr>
        <p:blipFill rotWithShape="1">
          <a:blip r:embed="rId2">
            <a:alphaModFix/>
          </a:blip>
          <a:srcRect b="0" l="0" r="0" t="0"/>
          <a:stretch/>
        </p:blipFill>
        <p:spPr>
          <a:xfrm>
            <a:off x="696913" y="6532563"/>
            <a:ext cx="911225" cy="244475"/>
          </a:xfrm>
          <a:prstGeom prst="rect">
            <a:avLst/>
          </a:prstGeom>
          <a:noFill/>
          <a:ln>
            <a:noFill/>
          </a:ln>
        </p:spPr>
      </p:pic>
      <p:sp>
        <p:nvSpPr>
          <p:cNvPr id="101" name="Google Shape;101;p103"/>
          <p:cNvSpPr txBox="1"/>
          <p:nvPr/>
        </p:nvSpPr>
        <p:spPr>
          <a:xfrm>
            <a:off x="6829425" y="6551613"/>
            <a:ext cx="1827213" cy="215900"/>
          </a:xfrm>
          <a:prstGeom prst="rect">
            <a:avLst/>
          </a:prstGeom>
          <a:noFill/>
          <a:ln>
            <a:noFill/>
          </a:ln>
        </p:spPr>
        <p:txBody>
          <a:bodyPr anchorCtr="0" anchor="t" bIns="46025" lIns="92075" spcFirstLastPara="1" rIns="92075" wrap="square" tIns="46025">
            <a:spAutoFit/>
          </a:bodyPr>
          <a:lstStyle/>
          <a:p>
            <a:pPr indent="0" lvl="0" marL="0" marR="0" rtl="0" algn="r">
              <a:spcBef>
                <a:spcPts val="0"/>
              </a:spcBef>
              <a:spcAft>
                <a:spcPts val="0"/>
              </a:spcAft>
              <a:buNone/>
            </a:pPr>
            <a:r>
              <a:rPr lang="en-US" sz="800">
                <a:solidFill>
                  <a:srgbClr val="002060"/>
                </a:solidFill>
                <a:latin typeface="Arial"/>
                <a:ea typeface="Arial"/>
                <a:cs typeface="Arial"/>
                <a:sym typeface="Arial"/>
              </a:rPr>
              <a:t>©2011 Micron Technology, Inc.     </a:t>
            </a:r>
            <a:r>
              <a:rPr lang="en-US" sz="800">
                <a:solidFill>
                  <a:srgbClr val="0042C8"/>
                </a:solidFill>
                <a:latin typeface="Arial"/>
                <a:ea typeface="Arial"/>
                <a:cs typeface="Arial"/>
                <a:sym typeface="Arial"/>
              </a:rPr>
              <a:t>|</a:t>
            </a:r>
            <a:endParaRPr/>
          </a:p>
        </p:txBody>
      </p:sp>
      <p:sp>
        <p:nvSpPr>
          <p:cNvPr id="102" name="Google Shape;102;p103"/>
          <p:cNvSpPr txBox="1"/>
          <p:nvPr/>
        </p:nvSpPr>
        <p:spPr>
          <a:xfrm>
            <a:off x="8535988" y="6554788"/>
            <a:ext cx="501650" cy="24923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fld id="{00000000-1234-1234-1234-123412341234}" type="slidenum">
              <a:rPr b="1" lang="en-US" sz="800">
                <a:solidFill>
                  <a:schemeClr val="dk1"/>
                </a:solidFill>
                <a:latin typeface="Arial"/>
                <a:ea typeface="Arial"/>
                <a:cs typeface="Arial"/>
                <a:sym typeface="Arial"/>
              </a:rPr>
              <a:t>‹#›</a:t>
            </a:fld>
            <a:endParaRPr b="1" sz="800">
              <a:solidFill>
                <a:schemeClr val="dk1"/>
              </a:solidFill>
              <a:latin typeface="Arial"/>
              <a:ea typeface="Arial"/>
              <a:cs typeface="Arial"/>
              <a:sym typeface="Arial"/>
            </a:endParaRPr>
          </a:p>
        </p:txBody>
      </p:sp>
      <p:sp>
        <p:nvSpPr>
          <p:cNvPr id="103" name="Google Shape;103;p103"/>
          <p:cNvSpPr txBox="1"/>
          <p:nvPr>
            <p:ph type="title"/>
          </p:nvPr>
        </p:nvSpPr>
        <p:spPr>
          <a:xfrm>
            <a:off x="0" y="0"/>
            <a:ext cx="9144000" cy="89217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04" name="Google Shape;104;p103"/>
          <p:cNvSpPr txBox="1"/>
          <p:nvPr>
            <p:ph idx="10" type="dt"/>
          </p:nvPr>
        </p:nvSpPr>
        <p:spPr>
          <a:xfrm>
            <a:off x="2700338" y="6472238"/>
            <a:ext cx="1871662"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sz="800">
                <a:solidFill>
                  <a:srgbClr val="002060"/>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age">
  <p:cSld name="BLANK Page">
    <p:spTree>
      <p:nvGrpSpPr>
        <p:cNvPr id="105" name="Shape 105"/>
        <p:cNvGrpSpPr/>
        <p:nvPr/>
      </p:nvGrpSpPr>
      <p:grpSpPr>
        <a:xfrm>
          <a:off x="0" y="0"/>
          <a:ext cx="0" cy="0"/>
          <a:chOff x="0" y="0"/>
          <a:chExt cx="0" cy="0"/>
        </a:xfrm>
      </p:grpSpPr>
      <p:sp>
        <p:nvSpPr>
          <p:cNvPr id="106" name="Google Shape;106;p104"/>
          <p:cNvSpPr/>
          <p:nvPr/>
        </p:nvSpPr>
        <p:spPr>
          <a:xfrm>
            <a:off x="2405063" y="6465888"/>
            <a:ext cx="6738937" cy="392112"/>
          </a:xfrm>
          <a:prstGeom prst="rect">
            <a:avLst/>
          </a:prstGeom>
          <a:solidFill>
            <a:srgbClr val="D9D9D9"/>
          </a:solidFill>
          <a:ln>
            <a:noFill/>
          </a:ln>
        </p:spPr>
        <p:txBody>
          <a:bodyPr anchorCtr="0" anchor="ctr" bIns="46025" lIns="92075" spcFirstLastPara="1" rIns="92075" wrap="square" tIns="46025">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07" name="Google Shape;107;p104"/>
          <p:cNvSpPr/>
          <p:nvPr/>
        </p:nvSpPr>
        <p:spPr>
          <a:xfrm>
            <a:off x="0" y="6465888"/>
            <a:ext cx="2405063" cy="392112"/>
          </a:xfrm>
          <a:prstGeom prst="rect">
            <a:avLst/>
          </a:prstGeom>
          <a:solidFill>
            <a:srgbClr val="002060"/>
          </a:solidFill>
          <a:ln>
            <a:noFill/>
          </a:ln>
        </p:spPr>
        <p:txBody>
          <a:bodyPr anchorCtr="0" anchor="ctr" bIns="46025" lIns="92075" spcFirstLastPara="1" rIns="92075" wrap="square" tIns="46025">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pic>
        <p:nvPicPr>
          <p:cNvPr descr="White Micron color logo [Converted]" id="108" name="Google Shape;108;p104"/>
          <p:cNvPicPr preferRelativeResize="0"/>
          <p:nvPr/>
        </p:nvPicPr>
        <p:blipFill rotWithShape="1">
          <a:blip r:embed="rId2">
            <a:alphaModFix/>
          </a:blip>
          <a:srcRect b="0" l="0" r="0" t="0"/>
          <a:stretch/>
        </p:blipFill>
        <p:spPr>
          <a:xfrm>
            <a:off x="696913" y="6532563"/>
            <a:ext cx="911225" cy="244475"/>
          </a:xfrm>
          <a:prstGeom prst="rect">
            <a:avLst/>
          </a:prstGeom>
          <a:noFill/>
          <a:ln>
            <a:noFill/>
          </a:ln>
        </p:spPr>
      </p:pic>
      <p:sp>
        <p:nvSpPr>
          <p:cNvPr id="109" name="Google Shape;109;p104"/>
          <p:cNvSpPr txBox="1"/>
          <p:nvPr/>
        </p:nvSpPr>
        <p:spPr>
          <a:xfrm>
            <a:off x="6829425" y="6551613"/>
            <a:ext cx="1827213" cy="215900"/>
          </a:xfrm>
          <a:prstGeom prst="rect">
            <a:avLst/>
          </a:prstGeom>
          <a:noFill/>
          <a:ln>
            <a:noFill/>
          </a:ln>
        </p:spPr>
        <p:txBody>
          <a:bodyPr anchorCtr="0" anchor="t" bIns="46025" lIns="92075" spcFirstLastPara="1" rIns="92075" wrap="square" tIns="46025">
            <a:spAutoFit/>
          </a:bodyPr>
          <a:lstStyle/>
          <a:p>
            <a:pPr indent="0" lvl="0" marL="0" marR="0" rtl="0" algn="r">
              <a:spcBef>
                <a:spcPts val="0"/>
              </a:spcBef>
              <a:spcAft>
                <a:spcPts val="0"/>
              </a:spcAft>
              <a:buNone/>
            </a:pPr>
            <a:r>
              <a:rPr lang="en-US" sz="800">
                <a:solidFill>
                  <a:srgbClr val="002060"/>
                </a:solidFill>
                <a:latin typeface="Arial"/>
                <a:ea typeface="Arial"/>
                <a:cs typeface="Arial"/>
                <a:sym typeface="Arial"/>
              </a:rPr>
              <a:t>©2011 Micron Technology, Inc.     </a:t>
            </a:r>
            <a:r>
              <a:rPr lang="en-US" sz="800">
                <a:solidFill>
                  <a:srgbClr val="0042C8"/>
                </a:solidFill>
                <a:latin typeface="Arial"/>
                <a:ea typeface="Arial"/>
                <a:cs typeface="Arial"/>
                <a:sym typeface="Arial"/>
              </a:rPr>
              <a:t>|</a:t>
            </a:r>
            <a:endParaRPr/>
          </a:p>
        </p:txBody>
      </p:sp>
      <p:sp>
        <p:nvSpPr>
          <p:cNvPr id="110" name="Google Shape;110;p104"/>
          <p:cNvSpPr txBox="1"/>
          <p:nvPr/>
        </p:nvSpPr>
        <p:spPr>
          <a:xfrm>
            <a:off x="8535988" y="6554788"/>
            <a:ext cx="501650" cy="24923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fld id="{00000000-1234-1234-1234-123412341234}" type="slidenum">
              <a:rPr b="1" lang="en-US" sz="800">
                <a:solidFill>
                  <a:schemeClr val="dk1"/>
                </a:solidFill>
                <a:latin typeface="Arial"/>
                <a:ea typeface="Arial"/>
                <a:cs typeface="Arial"/>
                <a:sym typeface="Arial"/>
              </a:rPr>
              <a:t>‹#›</a:t>
            </a:fld>
            <a:endParaRPr b="1" sz="800">
              <a:solidFill>
                <a:schemeClr val="dk1"/>
              </a:solidFill>
              <a:latin typeface="Arial"/>
              <a:ea typeface="Arial"/>
              <a:cs typeface="Arial"/>
              <a:sym typeface="Arial"/>
            </a:endParaRPr>
          </a:p>
        </p:txBody>
      </p:sp>
      <p:sp>
        <p:nvSpPr>
          <p:cNvPr id="111" name="Google Shape;111;p104"/>
          <p:cNvSpPr txBox="1"/>
          <p:nvPr>
            <p:ph idx="10" type="dt"/>
          </p:nvPr>
        </p:nvSpPr>
        <p:spPr>
          <a:xfrm>
            <a:off x="2700338" y="6472238"/>
            <a:ext cx="1871662"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sz="800">
                <a:solidFill>
                  <a:srgbClr val="002060"/>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ransition Page">
  <p:cSld name="Transition Page">
    <p:spTree>
      <p:nvGrpSpPr>
        <p:cNvPr id="112" name="Shape 112"/>
        <p:cNvGrpSpPr/>
        <p:nvPr/>
      </p:nvGrpSpPr>
      <p:grpSpPr>
        <a:xfrm>
          <a:off x="0" y="0"/>
          <a:ext cx="0" cy="0"/>
          <a:chOff x="0" y="0"/>
          <a:chExt cx="0" cy="0"/>
        </a:xfrm>
      </p:grpSpPr>
      <p:sp>
        <p:nvSpPr>
          <p:cNvPr id="113" name="Google Shape;113;p105"/>
          <p:cNvSpPr/>
          <p:nvPr/>
        </p:nvSpPr>
        <p:spPr>
          <a:xfrm>
            <a:off x="2405063" y="6465888"/>
            <a:ext cx="6738937" cy="392112"/>
          </a:xfrm>
          <a:prstGeom prst="rect">
            <a:avLst/>
          </a:prstGeom>
          <a:solidFill>
            <a:srgbClr val="D9D9D9"/>
          </a:solidFill>
          <a:ln>
            <a:noFill/>
          </a:ln>
        </p:spPr>
        <p:txBody>
          <a:bodyPr anchorCtr="0" anchor="ctr" bIns="46025" lIns="92075" spcFirstLastPara="1" rIns="92075" wrap="square" tIns="46025">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14" name="Google Shape;114;p105"/>
          <p:cNvSpPr/>
          <p:nvPr/>
        </p:nvSpPr>
        <p:spPr>
          <a:xfrm>
            <a:off x="0" y="6465888"/>
            <a:ext cx="2405063" cy="392112"/>
          </a:xfrm>
          <a:prstGeom prst="rect">
            <a:avLst/>
          </a:prstGeom>
          <a:solidFill>
            <a:srgbClr val="002060"/>
          </a:solidFill>
          <a:ln>
            <a:noFill/>
          </a:ln>
        </p:spPr>
        <p:txBody>
          <a:bodyPr anchorCtr="0" anchor="ctr" bIns="46025" lIns="92075" spcFirstLastPara="1" rIns="92075" wrap="square" tIns="46025">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pic>
        <p:nvPicPr>
          <p:cNvPr descr="White Micron color logo [Converted]" id="115" name="Google Shape;115;p105"/>
          <p:cNvPicPr preferRelativeResize="0"/>
          <p:nvPr/>
        </p:nvPicPr>
        <p:blipFill rotWithShape="1">
          <a:blip r:embed="rId2">
            <a:alphaModFix/>
          </a:blip>
          <a:srcRect b="0" l="0" r="0" t="0"/>
          <a:stretch/>
        </p:blipFill>
        <p:spPr>
          <a:xfrm>
            <a:off x="696913" y="6532563"/>
            <a:ext cx="911225" cy="244475"/>
          </a:xfrm>
          <a:prstGeom prst="rect">
            <a:avLst/>
          </a:prstGeom>
          <a:noFill/>
          <a:ln>
            <a:noFill/>
          </a:ln>
        </p:spPr>
      </p:pic>
      <p:sp>
        <p:nvSpPr>
          <p:cNvPr id="116" name="Google Shape;116;p105"/>
          <p:cNvSpPr txBox="1"/>
          <p:nvPr/>
        </p:nvSpPr>
        <p:spPr>
          <a:xfrm>
            <a:off x="6829425" y="6551613"/>
            <a:ext cx="1827213" cy="215900"/>
          </a:xfrm>
          <a:prstGeom prst="rect">
            <a:avLst/>
          </a:prstGeom>
          <a:noFill/>
          <a:ln>
            <a:noFill/>
          </a:ln>
        </p:spPr>
        <p:txBody>
          <a:bodyPr anchorCtr="0" anchor="t" bIns="46025" lIns="92075" spcFirstLastPara="1" rIns="92075" wrap="square" tIns="46025">
            <a:spAutoFit/>
          </a:bodyPr>
          <a:lstStyle/>
          <a:p>
            <a:pPr indent="0" lvl="0" marL="0" marR="0" rtl="0" algn="r">
              <a:spcBef>
                <a:spcPts val="0"/>
              </a:spcBef>
              <a:spcAft>
                <a:spcPts val="0"/>
              </a:spcAft>
              <a:buNone/>
            </a:pPr>
            <a:r>
              <a:rPr lang="en-US" sz="800">
                <a:solidFill>
                  <a:srgbClr val="002060"/>
                </a:solidFill>
                <a:latin typeface="Arial"/>
                <a:ea typeface="Arial"/>
                <a:cs typeface="Arial"/>
                <a:sym typeface="Arial"/>
              </a:rPr>
              <a:t>©2011 Micron Technology, Inc.     </a:t>
            </a:r>
            <a:r>
              <a:rPr lang="en-US" sz="800">
                <a:solidFill>
                  <a:srgbClr val="0042C8"/>
                </a:solidFill>
                <a:latin typeface="Arial"/>
                <a:ea typeface="Arial"/>
                <a:cs typeface="Arial"/>
                <a:sym typeface="Arial"/>
              </a:rPr>
              <a:t>|</a:t>
            </a:r>
            <a:endParaRPr/>
          </a:p>
        </p:txBody>
      </p:sp>
      <p:sp>
        <p:nvSpPr>
          <p:cNvPr id="117" name="Google Shape;117;p105"/>
          <p:cNvSpPr txBox="1"/>
          <p:nvPr/>
        </p:nvSpPr>
        <p:spPr>
          <a:xfrm>
            <a:off x="8535988" y="6554788"/>
            <a:ext cx="501650" cy="24923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fld id="{00000000-1234-1234-1234-123412341234}" type="slidenum">
              <a:rPr b="1" lang="en-US" sz="800">
                <a:solidFill>
                  <a:schemeClr val="dk1"/>
                </a:solidFill>
                <a:latin typeface="Arial"/>
                <a:ea typeface="Arial"/>
                <a:cs typeface="Arial"/>
                <a:sym typeface="Arial"/>
              </a:rPr>
              <a:t>‹#›</a:t>
            </a:fld>
            <a:endParaRPr b="1" sz="800">
              <a:solidFill>
                <a:schemeClr val="dk1"/>
              </a:solidFill>
              <a:latin typeface="Arial"/>
              <a:ea typeface="Arial"/>
              <a:cs typeface="Arial"/>
              <a:sym typeface="Arial"/>
            </a:endParaRPr>
          </a:p>
        </p:txBody>
      </p:sp>
      <p:sp>
        <p:nvSpPr>
          <p:cNvPr id="118" name="Google Shape;118;p105"/>
          <p:cNvSpPr txBox="1"/>
          <p:nvPr>
            <p:ph type="ctrTitle"/>
          </p:nvPr>
        </p:nvSpPr>
        <p:spPr>
          <a:xfrm>
            <a:off x="1895475" y="2008188"/>
            <a:ext cx="6630988" cy="129857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sz="44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19" name="Google Shape;119;p105"/>
          <p:cNvSpPr txBox="1"/>
          <p:nvPr>
            <p:ph idx="1" type="subTitle"/>
          </p:nvPr>
        </p:nvSpPr>
        <p:spPr>
          <a:xfrm>
            <a:off x="1895475" y="3500438"/>
            <a:ext cx="5951538" cy="1752600"/>
          </a:xfrm>
          <a:prstGeom prst="rect">
            <a:avLst/>
          </a:prstGeom>
          <a:noFill/>
          <a:ln>
            <a:noFill/>
          </a:ln>
        </p:spPr>
        <p:txBody>
          <a:bodyPr anchorCtr="0" anchor="t" bIns="45700" lIns="91425" spcFirstLastPara="1" rIns="91425" wrap="square" tIns="45700">
            <a:noAutofit/>
          </a:bodyPr>
          <a:lstStyle>
            <a:lvl1pPr lvl="0" algn="l">
              <a:lnSpc>
                <a:spcPct val="130000"/>
              </a:lnSpc>
              <a:spcBef>
                <a:spcPts val="640"/>
              </a:spcBef>
              <a:spcAft>
                <a:spcPts val="0"/>
              </a:spcAft>
              <a:buSzPts val="2880"/>
              <a:buFont typeface="Arial"/>
              <a:buNone/>
              <a:defRPr sz="3200">
                <a:solidFill>
                  <a:srgbClr val="0042C7"/>
                </a:solidFill>
              </a:defRPr>
            </a:lvl1pPr>
            <a:lvl2pPr lvl="1" algn="l">
              <a:lnSpc>
                <a:spcPct val="130000"/>
              </a:lnSpc>
              <a:spcBef>
                <a:spcPts val="360"/>
              </a:spcBef>
              <a:spcAft>
                <a:spcPts val="0"/>
              </a:spcAft>
              <a:buSzPts val="1440"/>
              <a:buChar char="▶"/>
              <a:defRPr/>
            </a:lvl2pPr>
            <a:lvl3pPr lvl="2" algn="l">
              <a:lnSpc>
                <a:spcPct val="130000"/>
              </a:lnSpc>
              <a:spcBef>
                <a:spcPts val="360"/>
              </a:spcBef>
              <a:spcAft>
                <a:spcPts val="0"/>
              </a:spcAft>
              <a:buSzPts val="1620"/>
              <a:buChar char="•"/>
              <a:defRPr/>
            </a:lvl3pPr>
            <a:lvl4pPr lvl="3" algn="l">
              <a:lnSpc>
                <a:spcPct val="130000"/>
              </a:lnSpc>
              <a:spcBef>
                <a:spcPts val="360"/>
              </a:spcBef>
              <a:spcAft>
                <a:spcPts val="0"/>
              </a:spcAft>
              <a:buSzPts val="1620"/>
              <a:buChar char="•"/>
              <a:defRPr/>
            </a:lvl4pPr>
            <a:lvl5pPr lvl="4" algn="l">
              <a:lnSpc>
                <a:spcPct val="130000"/>
              </a:lnSpc>
              <a:spcBef>
                <a:spcPts val="360"/>
              </a:spcBef>
              <a:spcAft>
                <a:spcPts val="0"/>
              </a:spcAft>
              <a:buSzPts val="1800"/>
              <a:buChar char="•"/>
              <a:defRPr/>
            </a:lvl5pPr>
            <a:lvl6pPr lvl="5" algn="l">
              <a:lnSpc>
                <a:spcPct val="130000"/>
              </a:lnSpc>
              <a:spcBef>
                <a:spcPts val="360"/>
              </a:spcBef>
              <a:spcAft>
                <a:spcPts val="0"/>
              </a:spcAft>
              <a:buSzPts val="1400"/>
              <a:buNone/>
              <a:defRPr/>
            </a:lvl6pPr>
            <a:lvl7pPr lvl="6" algn="l">
              <a:lnSpc>
                <a:spcPct val="130000"/>
              </a:lnSpc>
              <a:spcBef>
                <a:spcPts val="360"/>
              </a:spcBef>
              <a:spcAft>
                <a:spcPts val="0"/>
              </a:spcAft>
              <a:buSzPts val="1400"/>
              <a:buNone/>
              <a:defRPr/>
            </a:lvl7pPr>
            <a:lvl8pPr lvl="7" algn="l">
              <a:lnSpc>
                <a:spcPct val="130000"/>
              </a:lnSpc>
              <a:spcBef>
                <a:spcPts val="360"/>
              </a:spcBef>
              <a:spcAft>
                <a:spcPts val="0"/>
              </a:spcAft>
              <a:buSzPts val="1400"/>
              <a:buNone/>
              <a:defRPr/>
            </a:lvl8pPr>
            <a:lvl9pPr lvl="8" algn="l">
              <a:lnSpc>
                <a:spcPct val="130000"/>
              </a:lnSpc>
              <a:spcBef>
                <a:spcPts val="360"/>
              </a:spcBef>
              <a:spcAft>
                <a:spcPts val="0"/>
              </a:spcAft>
              <a:buSzPts val="1400"/>
              <a:buNone/>
              <a:defRPr/>
            </a:lvl9pPr>
          </a:lstStyle>
          <a:p/>
        </p:txBody>
      </p:sp>
      <p:sp>
        <p:nvSpPr>
          <p:cNvPr id="120" name="Google Shape;120;p105"/>
          <p:cNvSpPr txBox="1"/>
          <p:nvPr>
            <p:ph idx="10" type="dt"/>
          </p:nvPr>
        </p:nvSpPr>
        <p:spPr>
          <a:xfrm>
            <a:off x="2700338" y="6472238"/>
            <a:ext cx="1871662"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sz="800">
                <a:solidFill>
                  <a:srgbClr val="002060"/>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幻灯片" type="title">
  <p:cSld name="TITLE">
    <p:spTree>
      <p:nvGrpSpPr>
        <p:cNvPr id="127" name="Shape 127"/>
        <p:cNvGrpSpPr/>
        <p:nvPr/>
      </p:nvGrpSpPr>
      <p:grpSpPr>
        <a:xfrm>
          <a:off x="0" y="0"/>
          <a:ext cx="0" cy="0"/>
          <a:chOff x="0" y="0"/>
          <a:chExt cx="0" cy="0"/>
        </a:xfrm>
      </p:grpSpPr>
      <p:sp>
        <p:nvSpPr>
          <p:cNvPr id="128" name="Google Shape;128;p63"/>
          <p:cNvSpPr txBox="1"/>
          <p:nvPr>
            <p:ph type="ctrTitle"/>
          </p:nvPr>
        </p:nvSpPr>
        <p:spPr>
          <a:xfrm>
            <a:off x="685800" y="1122363"/>
            <a:ext cx="7772400" cy="23876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SzPts val="1400"/>
              <a:buNone/>
              <a:defRPr sz="60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129" name="Google Shape;129;p63"/>
          <p:cNvSpPr txBox="1"/>
          <p:nvPr>
            <p:ph idx="1" type="subTitle"/>
          </p:nvPr>
        </p:nvSpPr>
        <p:spPr>
          <a:xfrm>
            <a:off x="1143000" y="3602038"/>
            <a:ext cx="6858000" cy="1655762"/>
          </a:xfrm>
          <a:prstGeom prst="rect">
            <a:avLst/>
          </a:prstGeom>
          <a:noFill/>
          <a:ln>
            <a:noFill/>
          </a:ln>
        </p:spPr>
        <p:txBody>
          <a:bodyPr anchorCtr="0" anchor="t" bIns="45700" lIns="91425" spcFirstLastPara="1" rIns="91425" wrap="square" tIns="4570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30" name="Google Shape;130;p63"/>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1" name="Google Shape;131;p63"/>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2" name="Google Shape;132;p63"/>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sz="1200">
                <a:solidFill>
                  <a:srgbClr val="888888"/>
                </a:solidFill>
                <a:latin typeface="Arial"/>
                <a:ea typeface="Arial"/>
                <a:cs typeface="Arial"/>
                <a:sym typeface="Arial"/>
              </a:defRPr>
            </a:lvl1pPr>
            <a:lvl2pPr indent="0" lvl="1" marL="0" marR="0" algn="r">
              <a:spcBef>
                <a:spcPts val="0"/>
              </a:spcBef>
              <a:spcAft>
                <a:spcPts val="0"/>
              </a:spcAft>
              <a:buNone/>
              <a:defRPr sz="1200">
                <a:solidFill>
                  <a:srgbClr val="888888"/>
                </a:solidFill>
                <a:latin typeface="Arial"/>
                <a:ea typeface="Arial"/>
                <a:cs typeface="Arial"/>
                <a:sym typeface="Arial"/>
              </a:defRPr>
            </a:lvl2pPr>
            <a:lvl3pPr indent="0" lvl="2" marL="0" marR="0" algn="r">
              <a:spcBef>
                <a:spcPts val="0"/>
              </a:spcBef>
              <a:spcAft>
                <a:spcPts val="0"/>
              </a:spcAft>
              <a:buNone/>
              <a:defRPr sz="1200">
                <a:solidFill>
                  <a:srgbClr val="888888"/>
                </a:solidFill>
                <a:latin typeface="Arial"/>
                <a:ea typeface="Arial"/>
                <a:cs typeface="Arial"/>
                <a:sym typeface="Arial"/>
              </a:defRPr>
            </a:lvl3pPr>
            <a:lvl4pPr indent="0" lvl="3" marL="0" marR="0" algn="r">
              <a:spcBef>
                <a:spcPts val="0"/>
              </a:spcBef>
              <a:spcAft>
                <a:spcPts val="0"/>
              </a:spcAft>
              <a:buNone/>
              <a:defRPr sz="1200">
                <a:solidFill>
                  <a:srgbClr val="888888"/>
                </a:solidFill>
                <a:latin typeface="Arial"/>
                <a:ea typeface="Arial"/>
                <a:cs typeface="Arial"/>
                <a:sym typeface="Arial"/>
              </a:defRPr>
            </a:lvl4pPr>
            <a:lvl5pPr indent="0" lvl="4" marL="0" marR="0" algn="r">
              <a:spcBef>
                <a:spcPts val="0"/>
              </a:spcBef>
              <a:spcAft>
                <a:spcPts val="0"/>
              </a:spcAft>
              <a:buNone/>
              <a:defRPr sz="1200">
                <a:solidFill>
                  <a:srgbClr val="888888"/>
                </a:solidFill>
                <a:latin typeface="Arial"/>
                <a:ea typeface="Arial"/>
                <a:cs typeface="Arial"/>
                <a:sym typeface="Arial"/>
              </a:defRPr>
            </a:lvl5pPr>
            <a:lvl6pPr indent="0" lvl="5" marL="0" marR="0" algn="r">
              <a:spcBef>
                <a:spcPts val="0"/>
              </a:spcBef>
              <a:spcAft>
                <a:spcPts val="0"/>
              </a:spcAft>
              <a:buNone/>
              <a:defRPr sz="1200">
                <a:solidFill>
                  <a:srgbClr val="888888"/>
                </a:solidFill>
                <a:latin typeface="Arial"/>
                <a:ea typeface="Arial"/>
                <a:cs typeface="Arial"/>
                <a:sym typeface="Arial"/>
              </a:defRPr>
            </a:lvl6pPr>
            <a:lvl7pPr indent="0" lvl="6" marL="0" marR="0" algn="r">
              <a:spcBef>
                <a:spcPts val="0"/>
              </a:spcBef>
              <a:spcAft>
                <a:spcPts val="0"/>
              </a:spcAft>
              <a:buNone/>
              <a:defRPr sz="1200">
                <a:solidFill>
                  <a:srgbClr val="888888"/>
                </a:solidFill>
                <a:latin typeface="Arial"/>
                <a:ea typeface="Arial"/>
                <a:cs typeface="Arial"/>
                <a:sym typeface="Arial"/>
              </a:defRPr>
            </a:lvl7pPr>
            <a:lvl8pPr indent="0" lvl="7" marL="0" marR="0" algn="r">
              <a:spcBef>
                <a:spcPts val="0"/>
              </a:spcBef>
              <a:spcAft>
                <a:spcPts val="0"/>
              </a:spcAft>
              <a:buNone/>
              <a:defRPr sz="1200">
                <a:solidFill>
                  <a:srgbClr val="888888"/>
                </a:solidFill>
                <a:latin typeface="Arial"/>
                <a:ea typeface="Arial"/>
                <a:cs typeface="Arial"/>
                <a:sym typeface="Arial"/>
              </a:defRPr>
            </a:lvl8pPr>
            <a:lvl9pPr indent="0" lvl="8" marL="0" marR="0" algn="r">
              <a:spcBef>
                <a:spcPts val="0"/>
              </a:spcBef>
              <a:spcAft>
                <a:spcPts val="0"/>
              </a:spcAft>
              <a:buNone/>
              <a:defRPr sz="1200">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和内容" type="obj">
  <p:cSld name="OBJECT">
    <p:spTree>
      <p:nvGrpSpPr>
        <p:cNvPr id="133" name="Shape 133"/>
        <p:cNvGrpSpPr/>
        <p:nvPr/>
      </p:nvGrpSpPr>
      <p:grpSpPr>
        <a:xfrm>
          <a:off x="0" y="0"/>
          <a:ext cx="0" cy="0"/>
          <a:chOff x="0" y="0"/>
          <a:chExt cx="0" cy="0"/>
        </a:xfrm>
      </p:grpSpPr>
      <p:sp>
        <p:nvSpPr>
          <p:cNvPr id="134" name="Google Shape;134;p73"/>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135" name="Google Shape;135;p73"/>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36" name="Google Shape;136;p73"/>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7" name="Google Shape;137;p73"/>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8" name="Google Shape;138;p73"/>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sz="1200">
                <a:solidFill>
                  <a:srgbClr val="888888"/>
                </a:solidFill>
                <a:latin typeface="Arial"/>
                <a:ea typeface="Arial"/>
                <a:cs typeface="Arial"/>
                <a:sym typeface="Arial"/>
              </a:defRPr>
            </a:lvl1pPr>
            <a:lvl2pPr indent="0" lvl="1" marL="0" marR="0" algn="r">
              <a:spcBef>
                <a:spcPts val="0"/>
              </a:spcBef>
              <a:spcAft>
                <a:spcPts val="0"/>
              </a:spcAft>
              <a:buNone/>
              <a:defRPr sz="1200">
                <a:solidFill>
                  <a:srgbClr val="888888"/>
                </a:solidFill>
                <a:latin typeface="Arial"/>
                <a:ea typeface="Arial"/>
                <a:cs typeface="Arial"/>
                <a:sym typeface="Arial"/>
              </a:defRPr>
            </a:lvl2pPr>
            <a:lvl3pPr indent="0" lvl="2" marL="0" marR="0" algn="r">
              <a:spcBef>
                <a:spcPts val="0"/>
              </a:spcBef>
              <a:spcAft>
                <a:spcPts val="0"/>
              </a:spcAft>
              <a:buNone/>
              <a:defRPr sz="1200">
                <a:solidFill>
                  <a:srgbClr val="888888"/>
                </a:solidFill>
                <a:latin typeface="Arial"/>
                <a:ea typeface="Arial"/>
                <a:cs typeface="Arial"/>
                <a:sym typeface="Arial"/>
              </a:defRPr>
            </a:lvl3pPr>
            <a:lvl4pPr indent="0" lvl="3" marL="0" marR="0" algn="r">
              <a:spcBef>
                <a:spcPts val="0"/>
              </a:spcBef>
              <a:spcAft>
                <a:spcPts val="0"/>
              </a:spcAft>
              <a:buNone/>
              <a:defRPr sz="1200">
                <a:solidFill>
                  <a:srgbClr val="888888"/>
                </a:solidFill>
                <a:latin typeface="Arial"/>
                <a:ea typeface="Arial"/>
                <a:cs typeface="Arial"/>
                <a:sym typeface="Arial"/>
              </a:defRPr>
            </a:lvl4pPr>
            <a:lvl5pPr indent="0" lvl="4" marL="0" marR="0" algn="r">
              <a:spcBef>
                <a:spcPts val="0"/>
              </a:spcBef>
              <a:spcAft>
                <a:spcPts val="0"/>
              </a:spcAft>
              <a:buNone/>
              <a:defRPr sz="1200">
                <a:solidFill>
                  <a:srgbClr val="888888"/>
                </a:solidFill>
                <a:latin typeface="Arial"/>
                <a:ea typeface="Arial"/>
                <a:cs typeface="Arial"/>
                <a:sym typeface="Arial"/>
              </a:defRPr>
            </a:lvl5pPr>
            <a:lvl6pPr indent="0" lvl="5" marL="0" marR="0" algn="r">
              <a:spcBef>
                <a:spcPts val="0"/>
              </a:spcBef>
              <a:spcAft>
                <a:spcPts val="0"/>
              </a:spcAft>
              <a:buNone/>
              <a:defRPr sz="1200">
                <a:solidFill>
                  <a:srgbClr val="888888"/>
                </a:solidFill>
                <a:latin typeface="Arial"/>
                <a:ea typeface="Arial"/>
                <a:cs typeface="Arial"/>
                <a:sym typeface="Arial"/>
              </a:defRPr>
            </a:lvl6pPr>
            <a:lvl7pPr indent="0" lvl="6" marL="0" marR="0" algn="r">
              <a:spcBef>
                <a:spcPts val="0"/>
              </a:spcBef>
              <a:spcAft>
                <a:spcPts val="0"/>
              </a:spcAft>
              <a:buNone/>
              <a:defRPr sz="1200">
                <a:solidFill>
                  <a:srgbClr val="888888"/>
                </a:solidFill>
                <a:latin typeface="Arial"/>
                <a:ea typeface="Arial"/>
                <a:cs typeface="Arial"/>
                <a:sym typeface="Arial"/>
              </a:defRPr>
            </a:lvl7pPr>
            <a:lvl8pPr indent="0" lvl="7" marL="0" marR="0" algn="r">
              <a:spcBef>
                <a:spcPts val="0"/>
              </a:spcBef>
              <a:spcAft>
                <a:spcPts val="0"/>
              </a:spcAft>
              <a:buNone/>
              <a:defRPr sz="1200">
                <a:solidFill>
                  <a:srgbClr val="888888"/>
                </a:solidFill>
                <a:latin typeface="Arial"/>
                <a:ea typeface="Arial"/>
                <a:cs typeface="Arial"/>
                <a:sym typeface="Arial"/>
              </a:defRPr>
            </a:lvl8pPr>
            <a:lvl9pPr indent="0" lvl="8" marL="0" marR="0" algn="r">
              <a:spcBef>
                <a:spcPts val="0"/>
              </a:spcBef>
              <a:spcAft>
                <a:spcPts val="0"/>
              </a:spcAft>
              <a:buNone/>
              <a:defRPr sz="1200">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节标题" type="secHead">
  <p:cSld name="SECTION_HEADER">
    <p:spTree>
      <p:nvGrpSpPr>
        <p:cNvPr id="139" name="Shape 139"/>
        <p:cNvGrpSpPr/>
        <p:nvPr/>
      </p:nvGrpSpPr>
      <p:grpSpPr>
        <a:xfrm>
          <a:off x="0" y="0"/>
          <a:ext cx="0" cy="0"/>
          <a:chOff x="0" y="0"/>
          <a:chExt cx="0" cy="0"/>
        </a:xfrm>
      </p:grpSpPr>
      <p:sp>
        <p:nvSpPr>
          <p:cNvPr id="140" name="Google Shape;140;p74"/>
          <p:cNvSpPr txBox="1"/>
          <p:nvPr>
            <p:ph type="title"/>
          </p:nvPr>
        </p:nvSpPr>
        <p:spPr>
          <a:xfrm>
            <a:off x="623888" y="1709739"/>
            <a:ext cx="7886700" cy="2852737"/>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sz="60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141" name="Google Shape;141;p74"/>
          <p:cNvSpPr txBox="1"/>
          <p:nvPr>
            <p:ph idx="1" type="body"/>
          </p:nvPr>
        </p:nvSpPr>
        <p:spPr>
          <a:xfrm>
            <a:off x="623888" y="4589464"/>
            <a:ext cx="7886700" cy="150018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sz="2400">
                <a:solidFill>
                  <a:schemeClr val="dk1"/>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142" name="Google Shape;142;p74"/>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3" name="Google Shape;143;p74"/>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4" name="Google Shape;144;p74"/>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sz="1200">
                <a:solidFill>
                  <a:srgbClr val="888888"/>
                </a:solidFill>
                <a:latin typeface="Arial"/>
                <a:ea typeface="Arial"/>
                <a:cs typeface="Arial"/>
                <a:sym typeface="Arial"/>
              </a:defRPr>
            </a:lvl1pPr>
            <a:lvl2pPr indent="0" lvl="1" marL="0" marR="0" algn="r">
              <a:spcBef>
                <a:spcPts val="0"/>
              </a:spcBef>
              <a:spcAft>
                <a:spcPts val="0"/>
              </a:spcAft>
              <a:buNone/>
              <a:defRPr sz="1200">
                <a:solidFill>
                  <a:srgbClr val="888888"/>
                </a:solidFill>
                <a:latin typeface="Arial"/>
                <a:ea typeface="Arial"/>
                <a:cs typeface="Arial"/>
                <a:sym typeface="Arial"/>
              </a:defRPr>
            </a:lvl2pPr>
            <a:lvl3pPr indent="0" lvl="2" marL="0" marR="0" algn="r">
              <a:spcBef>
                <a:spcPts val="0"/>
              </a:spcBef>
              <a:spcAft>
                <a:spcPts val="0"/>
              </a:spcAft>
              <a:buNone/>
              <a:defRPr sz="1200">
                <a:solidFill>
                  <a:srgbClr val="888888"/>
                </a:solidFill>
                <a:latin typeface="Arial"/>
                <a:ea typeface="Arial"/>
                <a:cs typeface="Arial"/>
                <a:sym typeface="Arial"/>
              </a:defRPr>
            </a:lvl3pPr>
            <a:lvl4pPr indent="0" lvl="3" marL="0" marR="0" algn="r">
              <a:spcBef>
                <a:spcPts val="0"/>
              </a:spcBef>
              <a:spcAft>
                <a:spcPts val="0"/>
              </a:spcAft>
              <a:buNone/>
              <a:defRPr sz="1200">
                <a:solidFill>
                  <a:srgbClr val="888888"/>
                </a:solidFill>
                <a:latin typeface="Arial"/>
                <a:ea typeface="Arial"/>
                <a:cs typeface="Arial"/>
                <a:sym typeface="Arial"/>
              </a:defRPr>
            </a:lvl4pPr>
            <a:lvl5pPr indent="0" lvl="4" marL="0" marR="0" algn="r">
              <a:spcBef>
                <a:spcPts val="0"/>
              </a:spcBef>
              <a:spcAft>
                <a:spcPts val="0"/>
              </a:spcAft>
              <a:buNone/>
              <a:defRPr sz="1200">
                <a:solidFill>
                  <a:srgbClr val="888888"/>
                </a:solidFill>
                <a:latin typeface="Arial"/>
                <a:ea typeface="Arial"/>
                <a:cs typeface="Arial"/>
                <a:sym typeface="Arial"/>
              </a:defRPr>
            </a:lvl5pPr>
            <a:lvl6pPr indent="0" lvl="5" marL="0" marR="0" algn="r">
              <a:spcBef>
                <a:spcPts val="0"/>
              </a:spcBef>
              <a:spcAft>
                <a:spcPts val="0"/>
              </a:spcAft>
              <a:buNone/>
              <a:defRPr sz="1200">
                <a:solidFill>
                  <a:srgbClr val="888888"/>
                </a:solidFill>
                <a:latin typeface="Arial"/>
                <a:ea typeface="Arial"/>
                <a:cs typeface="Arial"/>
                <a:sym typeface="Arial"/>
              </a:defRPr>
            </a:lvl6pPr>
            <a:lvl7pPr indent="0" lvl="6" marL="0" marR="0" algn="r">
              <a:spcBef>
                <a:spcPts val="0"/>
              </a:spcBef>
              <a:spcAft>
                <a:spcPts val="0"/>
              </a:spcAft>
              <a:buNone/>
              <a:defRPr sz="1200">
                <a:solidFill>
                  <a:srgbClr val="888888"/>
                </a:solidFill>
                <a:latin typeface="Arial"/>
                <a:ea typeface="Arial"/>
                <a:cs typeface="Arial"/>
                <a:sym typeface="Arial"/>
              </a:defRPr>
            </a:lvl7pPr>
            <a:lvl8pPr indent="0" lvl="7" marL="0" marR="0" algn="r">
              <a:spcBef>
                <a:spcPts val="0"/>
              </a:spcBef>
              <a:spcAft>
                <a:spcPts val="0"/>
              </a:spcAft>
              <a:buNone/>
              <a:defRPr sz="1200">
                <a:solidFill>
                  <a:srgbClr val="888888"/>
                </a:solidFill>
                <a:latin typeface="Arial"/>
                <a:ea typeface="Arial"/>
                <a:cs typeface="Arial"/>
                <a:sym typeface="Arial"/>
              </a:defRPr>
            </a:lvl8pPr>
            <a:lvl9pPr indent="0" lvl="8" marL="0" marR="0" algn="r">
              <a:spcBef>
                <a:spcPts val="0"/>
              </a:spcBef>
              <a:spcAft>
                <a:spcPts val="0"/>
              </a:spcAft>
              <a:buNone/>
              <a:defRPr sz="1200">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两栏内容" type="twoObj">
  <p:cSld name="TWO_OBJECTS">
    <p:spTree>
      <p:nvGrpSpPr>
        <p:cNvPr id="145" name="Shape 145"/>
        <p:cNvGrpSpPr/>
        <p:nvPr/>
      </p:nvGrpSpPr>
      <p:grpSpPr>
        <a:xfrm>
          <a:off x="0" y="0"/>
          <a:ext cx="0" cy="0"/>
          <a:chOff x="0" y="0"/>
          <a:chExt cx="0" cy="0"/>
        </a:xfrm>
      </p:grpSpPr>
      <p:sp>
        <p:nvSpPr>
          <p:cNvPr id="146" name="Google Shape;146;p75"/>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147" name="Google Shape;147;p75"/>
          <p:cNvSpPr txBox="1"/>
          <p:nvPr>
            <p:ph idx="1" type="body"/>
          </p:nvPr>
        </p:nvSpPr>
        <p:spPr>
          <a:xfrm>
            <a:off x="628650" y="1825625"/>
            <a:ext cx="38862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8" name="Google Shape;148;p75"/>
          <p:cNvSpPr txBox="1"/>
          <p:nvPr>
            <p:ph idx="2" type="body"/>
          </p:nvPr>
        </p:nvSpPr>
        <p:spPr>
          <a:xfrm>
            <a:off x="4629150" y="1825625"/>
            <a:ext cx="38862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9" name="Google Shape;149;p75"/>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0" name="Google Shape;150;p75"/>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1" name="Google Shape;151;p75"/>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sz="1200">
                <a:solidFill>
                  <a:srgbClr val="888888"/>
                </a:solidFill>
                <a:latin typeface="Arial"/>
                <a:ea typeface="Arial"/>
                <a:cs typeface="Arial"/>
                <a:sym typeface="Arial"/>
              </a:defRPr>
            </a:lvl1pPr>
            <a:lvl2pPr indent="0" lvl="1" marL="0" marR="0" algn="r">
              <a:spcBef>
                <a:spcPts val="0"/>
              </a:spcBef>
              <a:spcAft>
                <a:spcPts val="0"/>
              </a:spcAft>
              <a:buNone/>
              <a:defRPr sz="1200">
                <a:solidFill>
                  <a:srgbClr val="888888"/>
                </a:solidFill>
                <a:latin typeface="Arial"/>
                <a:ea typeface="Arial"/>
                <a:cs typeface="Arial"/>
                <a:sym typeface="Arial"/>
              </a:defRPr>
            </a:lvl2pPr>
            <a:lvl3pPr indent="0" lvl="2" marL="0" marR="0" algn="r">
              <a:spcBef>
                <a:spcPts val="0"/>
              </a:spcBef>
              <a:spcAft>
                <a:spcPts val="0"/>
              </a:spcAft>
              <a:buNone/>
              <a:defRPr sz="1200">
                <a:solidFill>
                  <a:srgbClr val="888888"/>
                </a:solidFill>
                <a:latin typeface="Arial"/>
                <a:ea typeface="Arial"/>
                <a:cs typeface="Arial"/>
                <a:sym typeface="Arial"/>
              </a:defRPr>
            </a:lvl3pPr>
            <a:lvl4pPr indent="0" lvl="3" marL="0" marR="0" algn="r">
              <a:spcBef>
                <a:spcPts val="0"/>
              </a:spcBef>
              <a:spcAft>
                <a:spcPts val="0"/>
              </a:spcAft>
              <a:buNone/>
              <a:defRPr sz="1200">
                <a:solidFill>
                  <a:srgbClr val="888888"/>
                </a:solidFill>
                <a:latin typeface="Arial"/>
                <a:ea typeface="Arial"/>
                <a:cs typeface="Arial"/>
                <a:sym typeface="Arial"/>
              </a:defRPr>
            </a:lvl4pPr>
            <a:lvl5pPr indent="0" lvl="4" marL="0" marR="0" algn="r">
              <a:spcBef>
                <a:spcPts val="0"/>
              </a:spcBef>
              <a:spcAft>
                <a:spcPts val="0"/>
              </a:spcAft>
              <a:buNone/>
              <a:defRPr sz="1200">
                <a:solidFill>
                  <a:srgbClr val="888888"/>
                </a:solidFill>
                <a:latin typeface="Arial"/>
                <a:ea typeface="Arial"/>
                <a:cs typeface="Arial"/>
                <a:sym typeface="Arial"/>
              </a:defRPr>
            </a:lvl5pPr>
            <a:lvl6pPr indent="0" lvl="5" marL="0" marR="0" algn="r">
              <a:spcBef>
                <a:spcPts val="0"/>
              </a:spcBef>
              <a:spcAft>
                <a:spcPts val="0"/>
              </a:spcAft>
              <a:buNone/>
              <a:defRPr sz="1200">
                <a:solidFill>
                  <a:srgbClr val="888888"/>
                </a:solidFill>
                <a:latin typeface="Arial"/>
                <a:ea typeface="Arial"/>
                <a:cs typeface="Arial"/>
                <a:sym typeface="Arial"/>
              </a:defRPr>
            </a:lvl6pPr>
            <a:lvl7pPr indent="0" lvl="6" marL="0" marR="0" algn="r">
              <a:spcBef>
                <a:spcPts val="0"/>
              </a:spcBef>
              <a:spcAft>
                <a:spcPts val="0"/>
              </a:spcAft>
              <a:buNone/>
              <a:defRPr sz="1200">
                <a:solidFill>
                  <a:srgbClr val="888888"/>
                </a:solidFill>
                <a:latin typeface="Arial"/>
                <a:ea typeface="Arial"/>
                <a:cs typeface="Arial"/>
                <a:sym typeface="Arial"/>
              </a:defRPr>
            </a:lvl7pPr>
            <a:lvl8pPr indent="0" lvl="7" marL="0" marR="0" algn="r">
              <a:spcBef>
                <a:spcPts val="0"/>
              </a:spcBef>
              <a:spcAft>
                <a:spcPts val="0"/>
              </a:spcAft>
              <a:buNone/>
              <a:defRPr sz="1200">
                <a:solidFill>
                  <a:srgbClr val="888888"/>
                </a:solidFill>
                <a:latin typeface="Arial"/>
                <a:ea typeface="Arial"/>
                <a:cs typeface="Arial"/>
                <a:sym typeface="Arial"/>
              </a:defRPr>
            </a:lvl8pPr>
            <a:lvl9pPr indent="0" lvl="8" marL="0" marR="0" algn="r">
              <a:spcBef>
                <a:spcPts val="0"/>
              </a:spcBef>
              <a:spcAft>
                <a:spcPts val="0"/>
              </a:spcAft>
              <a:buNone/>
              <a:defRPr sz="1200">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比较" type="twoTxTwoObj">
  <p:cSld name="TWO_OBJECTS_WITH_TEXT">
    <p:spTree>
      <p:nvGrpSpPr>
        <p:cNvPr id="152" name="Shape 152"/>
        <p:cNvGrpSpPr/>
        <p:nvPr/>
      </p:nvGrpSpPr>
      <p:grpSpPr>
        <a:xfrm>
          <a:off x="0" y="0"/>
          <a:ext cx="0" cy="0"/>
          <a:chOff x="0" y="0"/>
          <a:chExt cx="0" cy="0"/>
        </a:xfrm>
      </p:grpSpPr>
      <p:sp>
        <p:nvSpPr>
          <p:cNvPr id="153" name="Google Shape;153;p76"/>
          <p:cNvSpPr txBox="1"/>
          <p:nvPr>
            <p:ph type="title"/>
          </p:nvPr>
        </p:nvSpPr>
        <p:spPr>
          <a:xfrm>
            <a:off x="629841" y="365126"/>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154" name="Google Shape;154;p76"/>
          <p:cNvSpPr txBox="1"/>
          <p:nvPr>
            <p:ph idx="1" type="body"/>
          </p:nvPr>
        </p:nvSpPr>
        <p:spPr>
          <a:xfrm>
            <a:off x="629842" y="1681163"/>
            <a:ext cx="3868340"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155" name="Google Shape;155;p76"/>
          <p:cNvSpPr txBox="1"/>
          <p:nvPr>
            <p:ph idx="2" type="body"/>
          </p:nvPr>
        </p:nvSpPr>
        <p:spPr>
          <a:xfrm>
            <a:off x="629842" y="2505075"/>
            <a:ext cx="3868340"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56" name="Google Shape;156;p76"/>
          <p:cNvSpPr txBox="1"/>
          <p:nvPr>
            <p:ph idx="3" type="body"/>
          </p:nvPr>
        </p:nvSpPr>
        <p:spPr>
          <a:xfrm>
            <a:off x="4629150" y="1681163"/>
            <a:ext cx="3887391"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157" name="Google Shape;157;p76"/>
          <p:cNvSpPr txBox="1"/>
          <p:nvPr>
            <p:ph idx="4" type="body"/>
          </p:nvPr>
        </p:nvSpPr>
        <p:spPr>
          <a:xfrm>
            <a:off x="4629150" y="2505075"/>
            <a:ext cx="3887391"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58" name="Google Shape;158;p76"/>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9" name="Google Shape;159;p76"/>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0" name="Google Shape;160;p76"/>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sz="1200">
                <a:solidFill>
                  <a:srgbClr val="888888"/>
                </a:solidFill>
                <a:latin typeface="Arial"/>
                <a:ea typeface="Arial"/>
                <a:cs typeface="Arial"/>
                <a:sym typeface="Arial"/>
              </a:defRPr>
            </a:lvl1pPr>
            <a:lvl2pPr indent="0" lvl="1" marL="0" marR="0" algn="r">
              <a:spcBef>
                <a:spcPts val="0"/>
              </a:spcBef>
              <a:spcAft>
                <a:spcPts val="0"/>
              </a:spcAft>
              <a:buNone/>
              <a:defRPr sz="1200">
                <a:solidFill>
                  <a:srgbClr val="888888"/>
                </a:solidFill>
                <a:latin typeface="Arial"/>
                <a:ea typeface="Arial"/>
                <a:cs typeface="Arial"/>
                <a:sym typeface="Arial"/>
              </a:defRPr>
            </a:lvl2pPr>
            <a:lvl3pPr indent="0" lvl="2" marL="0" marR="0" algn="r">
              <a:spcBef>
                <a:spcPts val="0"/>
              </a:spcBef>
              <a:spcAft>
                <a:spcPts val="0"/>
              </a:spcAft>
              <a:buNone/>
              <a:defRPr sz="1200">
                <a:solidFill>
                  <a:srgbClr val="888888"/>
                </a:solidFill>
                <a:latin typeface="Arial"/>
                <a:ea typeface="Arial"/>
                <a:cs typeface="Arial"/>
                <a:sym typeface="Arial"/>
              </a:defRPr>
            </a:lvl3pPr>
            <a:lvl4pPr indent="0" lvl="3" marL="0" marR="0" algn="r">
              <a:spcBef>
                <a:spcPts val="0"/>
              </a:spcBef>
              <a:spcAft>
                <a:spcPts val="0"/>
              </a:spcAft>
              <a:buNone/>
              <a:defRPr sz="1200">
                <a:solidFill>
                  <a:srgbClr val="888888"/>
                </a:solidFill>
                <a:latin typeface="Arial"/>
                <a:ea typeface="Arial"/>
                <a:cs typeface="Arial"/>
                <a:sym typeface="Arial"/>
              </a:defRPr>
            </a:lvl4pPr>
            <a:lvl5pPr indent="0" lvl="4" marL="0" marR="0" algn="r">
              <a:spcBef>
                <a:spcPts val="0"/>
              </a:spcBef>
              <a:spcAft>
                <a:spcPts val="0"/>
              </a:spcAft>
              <a:buNone/>
              <a:defRPr sz="1200">
                <a:solidFill>
                  <a:srgbClr val="888888"/>
                </a:solidFill>
                <a:latin typeface="Arial"/>
                <a:ea typeface="Arial"/>
                <a:cs typeface="Arial"/>
                <a:sym typeface="Arial"/>
              </a:defRPr>
            </a:lvl5pPr>
            <a:lvl6pPr indent="0" lvl="5" marL="0" marR="0" algn="r">
              <a:spcBef>
                <a:spcPts val="0"/>
              </a:spcBef>
              <a:spcAft>
                <a:spcPts val="0"/>
              </a:spcAft>
              <a:buNone/>
              <a:defRPr sz="1200">
                <a:solidFill>
                  <a:srgbClr val="888888"/>
                </a:solidFill>
                <a:latin typeface="Arial"/>
                <a:ea typeface="Arial"/>
                <a:cs typeface="Arial"/>
                <a:sym typeface="Arial"/>
              </a:defRPr>
            </a:lvl6pPr>
            <a:lvl7pPr indent="0" lvl="6" marL="0" marR="0" algn="r">
              <a:spcBef>
                <a:spcPts val="0"/>
              </a:spcBef>
              <a:spcAft>
                <a:spcPts val="0"/>
              </a:spcAft>
              <a:buNone/>
              <a:defRPr sz="1200">
                <a:solidFill>
                  <a:srgbClr val="888888"/>
                </a:solidFill>
                <a:latin typeface="Arial"/>
                <a:ea typeface="Arial"/>
                <a:cs typeface="Arial"/>
                <a:sym typeface="Arial"/>
              </a:defRPr>
            </a:lvl7pPr>
            <a:lvl8pPr indent="0" lvl="7" marL="0" marR="0" algn="r">
              <a:spcBef>
                <a:spcPts val="0"/>
              </a:spcBef>
              <a:spcAft>
                <a:spcPts val="0"/>
              </a:spcAft>
              <a:buNone/>
              <a:defRPr sz="1200">
                <a:solidFill>
                  <a:srgbClr val="888888"/>
                </a:solidFill>
                <a:latin typeface="Arial"/>
                <a:ea typeface="Arial"/>
                <a:cs typeface="Arial"/>
                <a:sym typeface="Arial"/>
              </a:defRPr>
            </a:lvl8pPr>
            <a:lvl9pPr indent="0" lvl="8" marL="0" marR="0" algn="r">
              <a:spcBef>
                <a:spcPts val="0"/>
              </a:spcBef>
              <a:spcAft>
                <a:spcPts val="0"/>
              </a:spcAft>
              <a:buNone/>
              <a:defRPr sz="1200">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fidential Title Page">
  <p:cSld name="Confidential Title Page">
    <p:spTree>
      <p:nvGrpSpPr>
        <p:cNvPr id="13" name="Shape 13"/>
        <p:cNvGrpSpPr/>
        <p:nvPr/>
      </p:nvGrpSpPr>
      <p:grpSpPr>
        <a:xfrm>
          <a:off x="0" y="0"/>
          <a:ext cx="0" cy="0"/>
          <a:chOff x="0" y="0"/>
          <a:chExt cx="0" cy="0"/>
        </a:xfrm>
      </p:grpSpPr>
      <p:sp>
        <p:nvSpPr>
          <p:cNvPr id="14" name="Google Shape;14;p93"/>
          <p:cNvSpPr/>
          <p:nvPr/>
        </p:nvSpPr>
        <p:spPr>
          <a:xfrm>
            <a:off x="2405063" y="6056313"/>
            <a:ext cx="6738937" cy="801687"/>
          </a:xfrm>
          <a:prstGeom prst="rect">
            <a:avLst/>
          </a:prstGeom>
          <a:solidFill>
            <a:srgbClr val="D9D9D9"/>
          </a:solidFill>
          <a:ln>
            <a:noFill/>
          </a:ln>
        </p:spPr>
        <p:txBody>
          <a:bodyPr anchorCtr="0" anchor="ctr" bIns="46025" lIns="92075" spcFirstLastPara="1" rIns="92075" wrap="square" tIns="46025">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5" name="Google Shape;15;p93"/>
          <p:cNvSpPr/>
          <p:nvPr/>
        </p:nvSpPr>
        <p:spPr>
          <a:xfrm>
            <a:off x="0" y="6056313"/>
            <a:ext cx="2405063" cy="801687"/>
          </a:xfrm>
          <a:prstGeom prst="rect">
            <a:avLst/>
          </a:prstGeom>
          <a:solidFill>
            <a:srgbClr val="002060"/>
          </a:solidFill>
          <a:ln>
            <a:noFill/>
          </a:ln>
        </p:spPr>
        <p:txBody>
          <a:bodyPr anchorCtr="0" anchor="ctr" bIns="46025" lIns="92075" spcFirstLastPara="1" rIns="92075" wrap="square" tIns="46025">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pic>
        <p:nvPicPr>
          <p:cNvPr descr="White Micron color logo [Converted]" id="16" name="Google Shape;16;p93"/>
          <p:cNvPicPr preferRelativeResize="0"/>
          <p:nvPr/>
        </p:nvPicPr>
        <p:blipFill rotWithShape="1">
          <a:blip r:embed="rId2">
            <a:alphaModFix/>
          </a:blip>
          <a:srcRect b="0" l="0" r="0" t="0"/>
          <a:stretch/>
        </p:blipFill>
        <p:spPr>
          <a:xfrm>
            <a:off x="460375" y="6281738"/>
            <a:ext cx="1384300" cy="373062"/>
          </a:xfrm>
          <a:prstGeom prst="rect">
            <a:avLst/>
          </a:prstGeom>
          <a:noFill/>
          <a:ln>
            <a:noFill/>
          </a:ln>
        </p:spPr>
      </p:pic>
      <p:sp>
        <p:nvSpPr>
          <p:cNvPr id="17" name="Google Shape;17;p93"/>
          <p:cNvSpPr txBox="1"/>
          <p:nvPr/>
        </p:nvSpPr>
        <p:spPr>
          <a:xfrm>
            <a:off x="2671763" y="6175375"/>
            <a:ext cx="6353175" cy="368300"/>
          </a:xfrm>
          <a:prstGeom prst="rect">
            <a:avLst/>
          </a:prstGeom>
          <a:noFill/>
          <a:ln>
            <a:noFill/>
          </a:ln>
        </p:spPr>
        <p:txBody>
          <a:bodyPr anchorCtr="0" anchor="t" bIns="46025" lIns="92075" spcFirstLastPara="1" rIns="92075" wrap="square" tIns="46025">
            <a:spAutoFit/>
          </a:bodyPr>
          <a:lstStyle/>
          <a:p>
            <a:pPr indent="0" lvl="0" marL="0" marR="0" rtl="0" algn="l">
              <a:spcBef>
                <a:spcPts val="0"/>
              </a:spcBef>
              <a:spcAft>
                <a:spcPts val="0"/>
              </a:spcAft>
              <a:buNone/>
            </a:pPr>
            <a:r>
              <a:rPr lang="en-US" sz="600">
                <a:solidFill>
                  <a:srgbClr val="002060"/>
                </a:solidFill>
                <a:latin typeface="Arial"/>
                <a:ea typeface="Arial"/>
                <a:cs typeface="Arial"/>
                <a:sym typeface="Arial"/>
              </a:rPr>
              <a:t>©2011 Micron Technology, Inc. All rights reserved. Products are warranted only to meet Micron’s production data sheet specifications. Information, products, and/or specifications are subject to change without notice. All information is provided on an “AS IS” basis without warranties of any kind. Dates are estimates only. Drawings are not to scale. Micron and the Micron logo are trademarks of Micron Technology, Inc. All other trademarks are the property of their respective owners.</a:t>
            </a:r>
            <a:endParaRPr/>
          </a:p>
        </p:txBody>
      </p:sp>
      <p:sp>
        <p:nvSpPr>
          <p:cNvPr id="18" name="Google Shape;18;p93"/>
          <p:cNvSpPr txBox="1"/>
          <p:nvPr/>
        </p:nvSpPr>
        <p:spPr>
          <a:xfrm>
            <a:off x="5568950" y="6551613"/>
            <a:ext cx="3087688" cy="215900"/>
          </a:xfrm>
          <a:prstGeom prst="rect">
            <a:avLst/>
          </a:prstGeom>
          <a:noFill/>
          <a:ln>
            <a:noFill/>
          </a:ln>
        </p:spPr>
        <p:txBody>
          <a:bodyPr anchorCtr="0" anchor="t" bIns="46025" lIns="92075" spcFirstLastPara="1" rIns="92075" wrap="square" tIns="46025">
            <a:spAutoFit/>
          </a:bodyPr>
          <a:lstStyle/>
          <a:p>
            <a:pPr indent="0" lvl="0" marL="0" marR="0" rtl="0" algn="r">
              <a:spcBef>
                <a:spcPts val="0"/>
              </a:spcBef>
              <a:spcAft>
                <a:spcPts val="0"/>
              </a:spcAft>
              <a:buNone/>
            </a:pPr>
            <a:r>
              <a:rPr lang="en-US" sz="800">
                <a:solidFill>
                  <a:srgbClr val="002060"/>
                </a:solidFill>
                <a:latin typeface="Arial"/>
                <a:ea typeface="Arial"/>
                <a:cs typeface="Arial"/>
                <a:sym typeface="Arial"/>
              </a:rPr>
              <a:t>Micron Confidential      </a:t>
            </a:r>
            <a:r>
              <a:rPr lang="en-US" sz="800">
                <a:solidFill>
                  <a:srgbClr val="0042C8"/>
                </a:solidFill>
                <a:latin typeface="Arial"/>
                <a:ea typeface="Arial"/>
                <a:cs typeface="Arial"/>
                <a:sym typeface="Arial"/>
              </a:rPr>
              <a:t>|</a:t>
            </a:r>
            <a:r>
              <a:rPr lang="en-US" sz="800">
                <a:solidFill>
                  <a:srgbClr val="002060"/>
                </a:solidFill>
                <a:latin typeface="Arial"/>
                <a:ea typeface="Arial"/>
                <a:cs typeface="Arial"/>
                <a:sym typeface="Arial"/>
              </a:rPr>
              <a:t>     ©2011 Micron Technology, Inc.     </a:t>
            </a:r>
            <a:r>
              <a:rPr lang="en-US" sz="800">
                <a:solidFill>
                  <a:srgbClr val="0042C8"/>
                </a:solidFill>
                <a:latin typeface="Arial"/>
                <a:ea typeface="Arial"/>
                <a:cs typeface="Arial"/>
                <a:sym typeface="Arial"/>
              </a:rPr>
              <a:t>|</a:t>
            </a:r>
            <a:endParaRPr/>
          </a:p>
        </p:txBody>
      </p:sp>
      <p:sp>
        <p:nvSpPr>
          <p:cNvPr id="19" name="Google Shape;19;p93"/>
          <p:cNvSpPr txBox="1"/>
          <p:nvPr/>
        </p:nvSpPr>
        <p:spPr>
          <a:xfrm>
            <a:off x="8535988" y="6554788"/>
            <a:ext cx="501650" cy="24923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fld id="{00000000-1234-1234-1234-123412341234}" type="slidenum">
              <a:rPr b="1" lang="en-US" sz="800">
                <a:solidFill>
                  <a:schemeClr val="dk1"/>
                </a:solidFill>
                <a:latin typeface="Arial"/>
                <a:ea typeface="Arial"/>
                <a:cs typeface="Arial"/>
                <a:sym typeface="Arial"/>
              </a:rPr>
              <a:t>‹#›</a:t>
            </a:fld>
            <a:endParaRPr b="1" sz="800">
              <a:solidFill>
                <a:schemeClr val="dk1"/>
              </a:solidFill>
              <a:latin typeface="Arial"/>
              <a:ea typeface="Arial"/>
              <a:cs typeface="Arial"/>
              <a:sym typeface="Arial"/>
            </a:endParaRPr>
          </a:p>
        </p:txBody>
      </p:sp>
      <p:sp>
        <p:nvSpPr>
          <p:cNvPr id="20" name="Google Shape;20;p93"/>
          <p:cNvSpPr txBox="1"/>
          <p:nvPr>
            <p:ph idx="1" type="subTitle"/>
          </p:nvPr>
        </p:nvSpPr>
        <p:spPr>
          <a:xfrm>
            <a:off x="1883883" y="3500438"/>
            <a:ext cx="5963129" cy="1752600"/>
          </a:xfrm>
          <a:prstGeom prst="rect">
            <a:avLst/>
          </a:prstGeom>
          <a:noFill/>
          <a:ln>
            <a:noFill/>
          </a:ln>
        </p:spPr>
        <p:txBody>
          <a:bodyPr anchorCtr="0" anchor="t" bIns="45700" lIns="91425" spcFirstLastPara="1" rIns="91425" wrap="square" tIns="45700">
            <a:noAutofit/>
          </a:bodyPr>
          <a:lstStyle>
            <a:lvl1pPr lvl="0" algn="l">
              <a:lnSpc>
                <a:spcPct val="130000"/>
              </a:lnSpc>
              <a:spcBef>
                <a:spcPts val="640"/>
              </a:spcBef>
              <a:spcAft>
                <a:spcPts val="0"/>
              </a:spcAft>
              <a:buSzPts val="2880"/>
              <a:buFont typeface="Arial"/>
              <a:buNone/>
              <a:defRPr sz="3200">
                <a:solidFill>
                  <a:srgbClr val="0042C7"/>
                </a:solidFill>
              </a:defRPr>
            </a:lvl1pPr>
            <a:lvl2pPr lvl="1" algn="l">
              <a:lnSpc>
                <a:spcPct val="130000"/>
              </a:lnSpc>
              <a:spcBef>
                <a:spcPts val="360"/>
              </a:spcBef>
              <a:spcAft>
                <a:spcPts val="0"/>
              </a:spcAft>
              <a:buSzPts val="1440"/>
              <a:buChar char="▶"/>
              <a:defRPr/>
            </a:lvl2pPr>
            <a:lvl3pPr lvl="2" algn="l">
              <a:lnSpc>
                <a:spcPct val="130000"/>
              </a:lnSpc>
              <a:spcBef>
                <a:spcPts val="360"/>
              </a:spcBef>
              <a:spcAft>
                <a:spcPts val="0"/>
              </a:spcAft>
              <a:buSzPts val="1620"/>
              <a:buChar char="•"/>
              <a:defRPr/>
            </a:lvl3pPr>
            <a:lvl4pPr lvl="3" algn="l">
              <a:lnSpc>
                <a:spcPct val="130000"/>
              </a:lnSpc>
              <a:spcBef>
                <a:spcPts val="360"/>
              </a:spcBef>
              <a:spcAft>
                <a:spcPts val="0"/>
              </a:spcAft>
              <a:buSzPts val="1620"/>
              <a:buChar char="•"/>
              <a:defRPr/>
            </a:lvl4pPr>
            <a:lvl5pPr lvl="4" algn="l">
              <a:lnSpc>
                <a:spcPct val="130000"/>
              </a:lnSpc>
              <a:spcBef>
                <a:spcPts val="360"/>
              </a:spcBef>
              <a:spcAft>
                <a:spcPts val="0"/>
              </a:spcAft>
              <a:buSzPts val="1800"/>
              <a:buChar char="•"/>
              <a:defRPr/>
            </a:lvl5pPr>
            <a:lvl6pPr lvl="5" algn="l">
              <a:lnSpc>
                <a:spcPct val="130000"/>
              </a:lnSpc>
              <a:spcBef>
                <a:spcPts val="360"/>
              </a:spcBef>
              <a:spcAft>
                <a:spcPts val="0"/>
              </a:spcAft>
              <a:buSzPts val="1400"/>
              <a:buNone/>
              <a:defRPr/>
            </a:lvl6pPr>
            <a:lvl7pPr lvl="6" algn="l">
              <a:lnSpc>
                <a:spcPct val="130000"/>
              </a:lnSpc>
              <a:spcBef>
                <a:spcPts val="360"/>
              </a:spcBef>
              <a:spcAft>
                <a:spcPts val="0"/>
              </a:spcAft>
              <a:buSzPts val="1400"/>
              <a:buNone/>
              <a:defRPr/>
            </a:lvl7pPr>
            <a:lvl8pPr lvl="7" algn="l">
              <a:lnSpc>
                <a:spcPct val="130000"/>
              </a:lnSpc>
              <a:spcBef>
                <a:spcPts val="360"/>
              </a:spcBef>
              <a:spcAft>
                <a:spcPts val="0"/>
              </a:spcAft>
              <a:buSzPts val="1400"/>
              <a:buNone/>
              <a:defRPr/>
            </a:lvl8pPr>
            <a:lvl9pPr lvl="8" algn="l">
              <a:lnSpc>
                <a:spcPct val="130000"/>
              </a:lnSpc>
              <a:spcBef>
                <a:spcPts val="360"/>
              </a:spcBef>
              <a:spcAft>
                <a:spcPts val="0"/>
              </a:spcAft>
              <a:buSzPts val="1400"/>
              <a:buNone/>
              <a:defRPr/>
            </a:lvl9pPr>
          </a:lstStyle>
          <a:p/>
        </p:txBody>
      </p:sp>
      <p:sp>
        <p:nvSpPr>
          <p:cNvPr id="21" name="Google Shape;21;p93"/>
          <p:cNvSpPr txBox="1"/>
          <p:nvPr>
            <p:ph type="ctrTitle"/>
          </p:nvPr>
        </p:nvSpPr>
        <p:spPr>
          <a:xfrm>
            <a:off x="1883885" y="2008188"/>
            <a:ext cx="6642578" cy="129857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sz="44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2" name="Google Shape;22;p93"/>
          <p:cNvSpPr txBox="1"/>
          <p:nvPr>
            <p:ph idx="10" type="dt"/>
          </p:nvPr>
        </p:nvSpPr>
        <p:spPr>
          <a:xfrm>
            <a:off x="2700338" y="6472238"/>
            <a:ext cx="1871662"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sz="800">
                <a:solidFill>
                  <a:srgbClr val="002060"/>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仅标题" type="titleOnly">
  <p:cSld name="TITLE_ONLY">
    <p:spTree>
      <p:nvGrpSpPr>
        <p:cNvPr id="161" name="Shape 161"/>
        <p:cNvGrpSpPr/>
        <p:nvPr/>
      </p:nvGrpSpPr>
      <p:grpSpPr>
        <a:xfrm>
          <a:off x="0" y="0"/>
          <a:ext cx="0" cy="0"/>
          <a:chOff x="0" y="0"/>
          <a:chExt cx="0" cy="0"/>
        </a:xfrm>
      </p:grpSpPr>
      <p:sp>
        <p:nvSpPr>
          <p:cNvPr id="162" name="Google Shape;162;p77"/>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163" name="Google Shape;163;p77"/>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4" name="Google Shape;164;p77"/>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5" name="Google Shape;165;p77"/>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sz="1200">
                <a:solidFill>
                  <a:srgbClr val="888888"/>
                </a:solidFill>
                <a:latin typeface="Arial"/>
                <a:ea typeface="Arial"/>
                <a:cs typeface="Arial"/>
                <a:sym typeface="Arial"/>
              </a:defRPr>
            </a:lvl1pPr>
            <a:lvl2pPr indent="0" lvl="1" marL="0" marR="0" algn="r">
              <a:spcBef>
                <a:spcPts val="0"/>
              </a:spcBef>
              <a:spcAft>
                <a:spcPts val="0"/>
              </a:spcAft>
              <a:buNone/>
              <a:defRPr sz="1200">
                <a:solidFill>
                  <a:srgbClr val="888888"/>
                </a:solidFill>
                <a:latin typeface="Arial"/>
                <a:ea typeface="Arial"/>
                <a:cs typeface="Arial"/>
                <a:sym typeface="Arial"/>
              </a:defRPr>
            </a:lvl2pPr>
            <a:lvl3pPr indent="0" lvl="2" marL="0" marR="0" algn="r">
              <a:spcBef>
                <a:spcPts val="0"/>
              </a:spcBef>
              <a:spcAft>
                <a:spcPts val="0"/>
              </a:spcAft>
              <a:buNone/>
              <a:defRPr sz="1200">
                <a:solidFill>
                  <a:srgbClr val="888888"/>
                </a:solidFill>
                <a:latin typeface="Arial"/>
                <a:ea typeface="Arial"/>
                <a:cs typeface="Arial"/>
                <a:sym typeface="Arial"/>
              </a:defRPr>
            </a:lvl3pPr>
            <a:lvl4pPr indent="0" lvl="3" marL="0" marR="0" algn="r">
              <a:spcBef>
                <a:spcPts val="0"/>
              </a:spcBef>
              <a:spcAft>
                <a:spcPts val="0"/>
              </a:spcAft>
              <a:buNone/>
              <a:defRPr sz="1200">
                <a:solidFill>
                  <a:srgbClr val="888888"/>
                </a:solidFill>
                <a:latin typeface="Arial"/>
                <a:ea typeface="Arial"/>
                <a:cs typeface="Arial"/>
                <a:sym typeface="Arial"/>
              </a:defRPr>
            </a:lvl4pPr>
            <a:lvl5pPr indent="0" lvl="4" marL="0" marR="0" algn="r">
              <a:spcBef>
                <a:spcPts val="0"/>
              </a:spcBef>
              <a:spcAft>
                <a:spcPts val="0"/>
              </a:spcAft>
              <a:buNone/>
              <a:defRPr sz="1200">
                <a:solidFill>
                  <a:srgbClr val="888888"/>
                </a:solidFill>
                <a:latin typeface="Arial"/>
                <a:ea typeface="Arial"/>
                <a:cs typeface="Arial"/>
                <a:sym typeface="Arial"/>
              </a:defRPr>
            </a:lvl5pPr>
            <a:lvl6pPr indent="0" lvl="5" marL="0" marR="0" algn="r">
              <a:spcBef>
                <a:spcPts val="0"/>
              </a:spcBef>
              <a:spcAft>
                <a:spcPts val="0"/>
              </a:spcAft>
              <a:buNone/>
              <a:defRPr sz="1200">
                <a:solidFill>
                  <a:srgbClr val="888888"/>
                </a:solidFill>
                <a:latin typeface="Arial"/>
                <a:ea typeface="Arial"/>
                <a:cs typeface="Arial"/>
                <a:sym typeface="Arial"/>
              </a:defRPr>
            </a:lvl6pPr>
            <a:lvl7pPr indent="0" lvl="6" marL="0" marR="0" algn="r">
              <a:spcBef>
                <a:spcPts val="0"/>
              </a:spcBef>
              <a:spcAft>
                <a:spcPts val="0"/>
              </a:spcAft>
              <a:buNone/>
              <a:defRPr sz="1200">
                <a:solidFill>
                  <a:srgbClr val="888888"/>
                </a:solidFill>
                <a:latin typeface="Arial"/>
                <a:ea typeface="Arial"/>
                <a:cs typeface="Arial"/>
                <a:sym typeface="Arial"/>
              </a:defRPr>
            </a:lvl7pPr>
            <a:lvl8pPr indent="0" lvl="7" marL="0" marR="0" algn="r">
              <a:spcBef>
                <a:spcPts val="0"/>
              </a:spcBef>
              <a:spcAft>
                <a:spcPts val="0"/>
              </a:spcAft>
              <a:buNone/>
              <a:defRPr sz="1200">
                <a:solidFill>
                  <a:srgbClr val="888888"/>
                </a:solidFill>
                <a:latin typeface="Arial"/>
                <a:ea typeface="Arial"/>
                <a:cs typeface="Arial"/>
                <a:sym typeface="Arial"/>
              </a:defRPr>
            </a:lvl8pPr>
            <a:lvl9pPr indent="0" lvl="8" marL="0" marR="0" algn="r">
              <a:spcBef>
                <a:spcPts val="0"/>
              </a:spcBef>
              <a:spcAft>
                <a:spcPts val="0"/>
              </a:spcAft>
              <a:buNone/>
              <a:defRPr sz="1200">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空白" type="blank">
  <p:cSld name="BLANK">
    <p:spTree>
      <p:nvGrpSpPr>
        <p:cNvPr id="166" name="Shape 166"/>
        <p:cNvGrpSpPr/>
        <p:nvPr/>
      </p:nvGrpSpPr>
      <p:grpSpPr>
        <a:xfrm>
          <a:off x="0" y="0"/>
          <a:ext cx="0" cy="0"/>
          <a:chOff x="0" y="0"/>
          <a:chExt cx="0" cy="0"/>
        </a:xfrm>
      </p:grpSpPr>
      <p:sp>
        <p:nvSpPr>
          <p:cNvPr id="167" name="Google Shape;167;p78"/>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8" name="Google Shape;168;p78"/>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9" name="Google Shape;169;p78"/>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sz="1200">
                <a:solidFill>
                  <a:srgbClr val="888888"/>
                </a:solidFill>
                <a:latin typeface="Arial"/>
                <a:ea typeface="Arial"/>
                <a:cs typeface="Arial"/>
                <a:sym typeface="Arial"/>
              </a:defRPr>
            </a:lvl1pPr>
            <a:lvl2pPr indent="0" lvl="1" marL="0" marR="0" algn="r">
              <a:spcBef>
                <a:spcPts val="0"/>
              </a:spcBef>
              <a:spcAft>
                <a:spcPts val="0"/>
              </a:spcAft>
              <a:buNone/>
              <a:defRPr sz="1200">
                <a:solidFill>
                  <a:srgbClr val="888888"/>
                </a:solidFill>
                <a:latin typeface="Arial"/>
                <a:ea typeface="Arial"/>
                <a:cs typeface="Arial"/>
                <a:sym typeface="Arial"/>
              </a:defRPr>
            </a:lvl2pPr>
            <a:lvl3pPr indent="0" lvl="2" marL="0" marR="0" algn="r">
              <a:spcBef>
                <a:spcPts val="0"/>
              </a:spcBef>
              <a:spcAft>
                <a:spcPts val="0"/>
              </a:spcAft>
              <a:buNone/>
              <a:defRPr sz="1200">
                <a:solidFill>
                  <a:srgbClr val="888888"/>
                </a:solidFill>
                <a:latin typeface="Arial"/>
                <a:ea typeface="Arial"/>
                <a:cs typeface="Arial"/>
                <a:sym typeface="Arial"/>
              </a:defRPr>
            </a:lvl3pPr>
            <a:lvl4pPr indent="0" lvl="3" marL="0" marR="0" algn="r">
              <a:spcBef>
                <a:spcPts val="0"/>
              </a:spcBef>
              <a:spcAft>
                <a:spcPts val="0"/>
              </a:spcAft>
              <a:buNone/>
              <a:defRPr sz="1200">
                <a:solidFill>
                  <a:srgbClr val="888888"/>
                </a:solidFill>
                <a:latin typeface="Arial"/>
                <a:ea typeface="Arial"/>
                <a:cs typeface="Arial"/>
                <a:sym typeface="Arial"/>
              </a:defRPr>
            </a:lvl4pPr>
            <a:lvl5pPr indent="0" lvl="4" marL="0" marR="0" algn="r">
              <a:spcBef>
                <a:spcPts val="0"/>
              </a:spcBef>
              <a:spcAft>
                <a:spcPts val="0"/>
              </a:spcAft>
              <a:buNone/>
              <a:defRPr sz="1200">
                <a:solidFill>
                  <a:srgbClr val="888888"/>
                </a:solidFill>
                <a:latin typeface="Arial"/>
                <a:ea typeface="Arial"/>
                <a:cs typeface="Arial"/>
                <a:sym typeface="Arial"/>
              </a:defRPr>
            </a:lvl5pPr>
            <a:lvl6pPr indent="0" lvl="5" marL="0" marR="0" algn="r">
              <a:spcBef>
                <a:spcPts val="0"/>
              </a:spcBef>
              <a:spcAft>
                <a:spcPts val="0"/>
              </a:spcAft>
              <a:buNone/>
              <a:defRPr sz="1200">
                <a:solidFill>
                  <a:srgbClr val="888888"/>
                </a:solidFill>
                <a:latin typeface="Arial"/>
                <a:ea typeface="Arial"/>
                <a:cs typeface="Arial"/>
                <a:sym typeface="Arial"/>
              </a:defRPr>
            </a:lvl6pPr>
            <a:lvl7pPr indent="0" lvl="6" marL="0" marR="0" algn="r">
              <a:spcBef>
                <a:spcPts val="0"/>
              </a:spcBef>
              <a:spcAft>
                <a:spcPts val="0"/>
              </a:spcAft>
              <a:buNone/>
              <a:defRPr sz="1200">
                <a:solidFill>
                  <a:srgbClr val="888888"/>
                </a:solidFill>
                <a:latin typeface="Arial"/>
                <a:ea typeface="Arial"/>
                <a:cs typeface="Arial"/>
                <a:sym typeface="Arial"/>
              </a:defRPr>
            </a:lvl7pPr>
            <a:lvl8pPr indent="0" lvl="7" marL="0" marR="0" algn="r">
              <a:spcBef>
                <a:spcPts val="0"/>
              </a:spcBef>
              <a:spcAft>
                <a:spcPts val="0"/>
              </a:spcAft>
              <a:buNone/>
              <a:defRPr sz="1200">
                <a:solidFill>
                  <a:srgbClr val="888888"/>
                </a:solidFill>
                <a:latin typeface="Arial"/>
                <a:ea typeface="Arial"/>
                <a:cs typeface="Arial"/>
                <a:sym typeface="Arial"/>
              </a:defRPr>
            </a:lvl8pPr>
            <a:lvl9pPr indent="0" lvl="8" marL="0" marR="0" algn="r">
              <a:spcBef>
                <a:spcPts val="0"/>
              </a:spcBef>
              <a:spcAft>
                <a:spcPts val="0"/>
              </a:spcAft>
              <a:buNone/>
              <a:defRPr sz="1200">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内容与标题" type="objTx">
  <p:cSld name="OBJECT_WITH_CAPTION_TEXT">
    <p:spTree>
      <p:nvGrpSpPr>
        <p:cNvPr id="170" name="Shape 170"/>
        <p:cNvGrpSpPr/>
        <p:nvPr/>
      </p:nvGrpSpPr>
      <p:grpSpPr>
        <a:xfrm>
          <a:off x="0" y="0"/>
          <a:ext cx="0" cy="0"/>
          <a:chOff x="0" y="0"/>
          <a:chExt cx="0" cy="0"/>
        </a:xfrm>
      </p:grpSpPr>
      <p:sp>
        <p:nvSpPr>
          <p:cNvPr id="171" name="Google Shape;171;p79"/>
          <p:cNvSpPr txBox="1"/>
          <p:nvPr>
            <p:ph type="title"/>
          </p:nvPr>
        </p:nvSpPr>
        <p:spPr>
          <a:xfrm>
            <a:off x="629841" y="457200"/>
            <a:ext cx="2949178"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sz="32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172" name="Google Shape;172;p79"/>
          <p:cNvSpPr txBox="1"/>
          <p:nvPr>
            <p:ph idx="1" type="body"/>
          </p:nvPr>
        </p:nvSpPr>
        <p:spPr>
          <a:xfrm>
            <a:off x="3887391" y="987426"/>
            <a:ext cx="4629150" cy="4873625"/>
          </a:xfrm>
          <a:prstGeom prst="rect">
            <a:avLst/>
          </a:prstGeom>
          <a:noFill/>
          <a:ln>
            <a:noFill/>
          </a:ln>
        </p:spPr>
        <p:txBody>
          <a:bodyPr anchorCtr="0" anchor="t" bIns="45700" lIns="91425" spcFirstLastPara="1" rIns="91425" wrap="square" tIns="45700">
            <a:no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173" name="Google Shape;173;p79"/>
          <p:cNvSpPr txBox="1"/>
          <p:nvPr>
            <p:ph idx="2" type="body"/>
          </p:nvPr>
        </p:nvSpPr>
        <p:spPr>
          <a:xfrm>
            <a:off x="629841" y="2057400"/>
            <a:ext cx="2949178"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74" name="Google Shape;174;p79"/>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5" name="Google Shape;175;p79"/>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6" name="Google Shape;176;p79"/>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sz="1200">
                <a:solidFill>
                  <a:srgbClr val="888888"/>
                </a:solidFill>
                <a:latin typeface="Arial"/>
                <a:ea typeface="Arial"/>
                <a:cs typeface="Arial"/>
                <a:sym typeface="Arial"/>
              </a:defRPr>
            </a:lvl1pPr>
            <a:lvl2pPr indent="0" lvl="1" marL="0" marR="0" algn="r">
              <a:spcBef>
                <a:spcPts val="0"/>
              </a:spcBef>
              <a:spcAft>
                <a:spcPts val="0"/>
              </a:spcAft>
              <a:buNone/>
              <a:defRPr sz="1200">
                <a:solidFill>
                  <a:srgbClr val="888888"/>
                </a:solidFill>
                <a:latin typeface="Arial"/>
                <a:ea typeface="Arial"/>
                <a:cs typeface="Arial"/>
                <a:sym typeface="Arial"/>
              </a:defRPr>
            </a:lvl2pPr>
            <a:lvl3pPr indent="0" lvl="2" marL="0" marR="0" algn="r">
              <a:spcBef>
                <a:spcPts val="0"/>
              </a:spcBef>
              <a:spcAft>
                <a:spcPts val="0"/>
              </a:spcAft>
              <a:buNone/>
              <a:defRPr sz="1200">
                <a:solidFill>
                  <a:srgbClr val="888888"/>
                </a:solidFill>
                <a:latin typeface="Arial"/>
                <a:ea typeface="Arial"/>
                <a:cs typeface="Arial"/>
                <a:sym typeface="Arial"/>
              </a:defRPr>
            </a:lvl3pPr>
            <a:lvl4pPr indent="0" lvl="3" marL="0" marR="0" algn="r">
              <a:spcBef>
                <a:spcPts val="0"/>
              </a:spcBef>
              <a:spcAft>
                <a:spcPts val="0"/>
              </a:spcAft>
              <a:buNone/>
              <a:defRPr sz="1200">
                <a:solidFill>
                  <a:srgbClr val="888888"/>
                </a:solidFill>
                <a:latin typeface="Arial"/>
                <a:ea typeface="Arial"/>
                <a:cs typeface="Arial"/>
                <a:sym typeface="Arial"/>
              </a:defRPr>
            </a:lvl4pPr>
            <a:lvl5pPr indent="0" lvl="4" marL="0" marR="0" algn="r">
              <a:spcBef>
                <a:spcPts val="0"/>
              </a:spcBef>
              <a:spcAft>
                <a:spcPts val="0"/>
              </a:spcAft>
              <a:buNone/>
              <a:defRPr sz="1200">
                <a:solidFill>
                  <a:srgbClr val="888888"/>
                </a:solidFill>
                <a:latin typeface="Arial"/>
                <a:ea typeface="Arial"/>
                <a:cs typeface="Arial"/>
                <a:sym typeface="Arial"/>
              </a:defRPr>
            </a:lvl5pPr>
            <a:lvl6pPr indent="0" lvl="5" marL="0" marR="0" algn="r">
              <a:spcBef>
                <a:spcPts val="0"/>
              </a:spcBef>
              <a:spcAft>
                <a:spcPts val="0"/>
              </a:spcAft>
              <a:buNone/>
              <a:defRPr sz="1200">
                <a:solidFill>
                  <a:srgbClr val="888888"/>
                </a:solidFill>
                <a:latin typeface="Arial"/>
                <a:ea typeface="Arial"/>
                <a:cs typeface="Arial"/>
                <a:sym typeface="Arial"/>
              </a:defRPr>
            </a:lvl6pPr>
            <a:lvl7pPr indent="0" lvl="6" marL="0" marR="0" algn="r">
              <a:spcBef>
                <a:spcPts val="0"/>
              </a:spcBef>
              <a:spcAft>
                <a:spcPts val="0"/>
              </a:spcAft>
              <a:buNone/>
              <a:defRPr sz="1200">
                <a:solidFill>
                  <a:srgbClr val="888888"/>
                </a:solidFill>
                <a:latin typeface="Arial"/>
                <a:ea typeface="Arial"/>
                <a:cs typeface="Arial"/>
                <a:sym typeface="Arial"/>
              </a:defRPr>
            </a:lvl7pPr>
            <a:lvl8pPr indent="0" lvl="7" marL="0" marR="0" algn="r">
              <a:spcBef>
                <a:spcPts val="0"/>
              </a:spcBef>
              <a:spcAft>
                <a:spcPts val="0"/>
              </a:spcAft>
              <a:buNone/>
              <a:defRPr sz="1200">
                <a:solidFill>
                  <a:srgbClr val="888888"/>
                </a:solidFill>
                <a:latin typeface="Arial"/>
                <a:ea typeface="Arial"/>
                <a:cs typeface="Arial"/>
                <a:sym typeface="Arial"/>
              </a:defRPr>
            </a:lvl8pPr>
            <a:lvl9pPr indent="0" lvl="8" marL="0" marR="0" algn="r">
              <a:spcBef>
                <a:spcPts val="0"/>
              </a:spcBef>
              <a:spcAft>
                <a:spcPts val="0"/>
              </a:spcAft>
              <a:buNone/>
              <a:defRPr sz="1200">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图片与标题" type="picTx">
  <p:cSld name="PICTURE_WITH_CAPTION_TEXT">
    <p:spTree>
      <p:nvGrpSpPr>
        <p:cNvPr id="177" name="Shape 177"/>
        <p:cNvGrpSpPr/>
        <p:nvPr/>
      </p:nvGrpSpPr>
      <p:grpSpPr>
        <a:xfrm>
          <a:off x="0" y="0"/>
          <a:ext cx="0" cy="0"/>
          <a:chOff x="0" y="0"/>
          <a:chExt cx="0" cy="0"/>
        </a:xfrm>
      </p:grpSpPr>
      <p:sp>
        <p:nvSpPr>
          <p:cNvPr id="178" name="Google Shape;178;p80"/>
          <p:cNvSpPr txBox="1"/>
          <p:nvPr>
            <p:ph type="title"/>
          </p:nvPr>
        </p:nvSpPr>
        <p:spPr>
          <a:xfrm>
            <a:off x="629841" y="457200"/>
            <a:ext cx="2949178"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sz="32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179" name="Google Shape;179;p80"/>
          <p:cNvSpPr/>
          <p:nvPr>
            <p:ph idx="2" type="pic"/>
          </p:nvPr>
        </p:nvSpPr>
        <p:spPr>
          <a:xfrm>
            <a:off x="3887391" y="987426"/>
            <a:ext cx="4629150" cy="4873625"/>
          </a:xfrm>
          <a:prstGeom prst="rect">
            <a:avLst/>
          </a:prstGeom>
          <a:noFill/>
          <a:ln>
            <a:noFill/>
          </a:ln>
        </p:spPr>
        <p:txBody>
          <a:bodyPr anchorCtr="0" anchor="t" bIns="45700" lIns="91425" spcFirstLastPara="1" rIns="91425" wrap="square" tIns="45700">
            <a:norm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Arial"/>
                <a:ea typeface="Arial"/>
                <a:cs typeface="Arial"/>
                <a:sym typeface="Arial"/>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9pPr>
          </a:lstStyle>
          <a:p/>
        </p:txBody>
      </p:sp>
      <p:sp>
        <p:nvSpPr>
          <p:cNvPr id="180" name="Google Shape;180;p80"/>
          <p:cNvSpPr txBox="1"/>
          <p:nvPr>
            <p:ph idx="1" type="body"/>
          </p:nvPr>
        </p:nvSpPr>
        <p:spPr>
          <a:xfrm>
            <a:off x="629841" y="2057400"/>
            <a:ext cx="2949178"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81" name="Google Shape;181;p80"/>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2" name="Google Shape;182;p80"/>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3" name="Google Shape;183;p80"/>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sz="1200">
                <a:solidFill>
                  <a:srgbClr val="888888"/>
                </a:solidFill>
                <a:latin typeface="Arial"/>
                <a:ea typeface="Arial"/>
                <a:cs typeface="Arial"/>
                <a:sym typeface="Arial"/>
              </a:defRPr>
            </a:lvl1pPr>
            <a:lvl2pPr indent="0" lvl="1" marL="0" marR="0" algn="r">
              <a:spcBef>
                <a:spcPts val="0"/>
              </a:spcBef>
              <a:spcAft>
                <a:spcPts val="0"/>
              </a:spcAft>
              <a:buNone/>
              <a:defRPr sz="1200">
                <a:solidFill>
                  <a:srgbClr val="888888"/>
                </a:solidFill>
                <a:latin typeface="Arial"/>
                <a:ea typeface="Arial"/>
                <a:cs typeface="Arial"/>
                <a:sym typeface="Arial"/>
              </a:defRPr>
            </a:lvl2pPr>
            <a:lvl3pPr indent="0" lvl="2" marL="0" marR="0" algn="r">
              <a:spcBef>
                <a:spcPts val="0"/>
              </a:spcBef>
              <a:spcAft>
                <a:spcPts val="0"/>
              </a:spcAft>
              <a:buNone/>
              <a:defRPr sz="1200">
                <a:solidFill>
                  <a:srgbClr val="888888"/>
                </a:solidFill>
                <a:latin typeface="Arial"/>
                <a:ea typeface="Arial"/>
                <a:cs typeface="Arial"/>
                <a:sym typeface="Arial"/>
              </a:defRPr>
            </a:lvl3pPr>
            <a:lvl4pPr indent="0" lvl="3" marL="0" marR="0" algn="r">
              <a:spcBef>
                <a:spcPts val="0"/>
              </a:spcBef>
              <a:spcAft>
                <a:spcPts val="0"/>
              </a:spcAft>
              <a:buNone/>
              <a:defRPr sz="1200">
                <a:solidFill>
                  <a:srgbClr val="888888"/>
                </a:solidFill>
                <a:latin typeface="Arial"/>
                <a:ea typeface="Arial"/>
                <a:cs typeface="Arial"/>
                <a:sym typeface="Arial"/>
              </a:defRPr>
            </a:lvl4pPr>
            <a:lvl5pPr indent="0" lvl="4" marL="0" marR="0" algn="r">
              <a:spcBef>
                <a:spcPts val="0"/>
              </a:spcBef>
              <a:spcAft>
                <a:spcPts val="0"/>
              </a:spcAft>
              <a:buNone/>
              <a:defRPr sz="1200">
                <a:solidFill>
                  <a:srgbClr val="888888"/>
                </a:solidFill>
                <a:latin typeface="Arial"/>
                <a:ea typeface="Arial"/>
                <a:cs typeface="Arial"/>
                <a:sym typeface="Arial"/>
              </a:defRPr>
            </a:lvl5pPr>
            <a:lvl6pPr indent="0" lvl="5" marL="0" marR="0" algn="r">
              <a:spcBef>
                <a:spcPts val="0"/>
              </a:spcBef>
              <a:spcAft>
                <a:spcPts val="0"/>
              </a:spcAft>
              <a:buNone/>
              <a:defRPr sz="1200">
                <a:solidFill>
                  <a:srgbClr val="888888"/>
                </a:solidFill>
                <a:latin typeface="Arial"/>
                <a:ea typeface="Arial"/>
                <a:cs typeface="Arial"/>
                <a:sym typeface="Arial"/>
              </a:defRPr>
            </a:lvl6pPr>
            <a:lvl7pPr indent="0" lvl="6" marL="0" marR="0" algn="r">
              <a:spcBef>
                <a:spcPts val="0"/>
              </a:spcBef>
              <a:spcAft>
                <a:spcPts val="0"/>
              </a:spcAft>
              <a:buNone/>
              <a:defRPr sz="1200">
                <a:solidFill>
                  <a:srgbClr val="888888"/>
                </a:solidFill>
                <a:latin typeface="Arial"/>
                <a:ea typeface="Arial"/>
                <a:cs typeface="Arial"/>
                <a:sym typeface="Arial"/>
              </a:defRPr>
            </a:lvl7pPr>
            <a:lvl8pPr indent="0" lvl="7" marL="0" marR="0" algn="r">
              <a:spcBef>
                <a:spcPts val="0"/>
              </a:spcBef>
              <a:spcAft>
                <a:spcPts val="0"/>
              </a:spcAft>
              <a:buNone/>
              <a:defRPr sz="1200">
                <a:solidFill>
                  <a:srgbClr val="888888"/>
                </a:solidFill>
                <a:latin typeface="Arial"/>
                <a:ea typeface="Arial"/>
                <a:cs typeface="Arial"/>
                <a:sym typeface="Arial"/>
              </a:defRPr>
            </a:lvl8pPr>
            <a:lvl9pPr indent="0" lvl="8" marL="0" marR="0" algn="r">
              <a:spcBef>
                <a:spcPts val="0"/>
              </a:spcBef>
              <a:spcAft>
                <a:spcPts val="0"/>
              </a:spcAft>
              <a:buNone/>
              <a:defRPr sz="1200">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和竖排文字" type="vertTx">
  <p:cSld name="VERTICAL_TEXT">
    <p:spTree>
      <p:nvGrpSpPr>
        <p:cNvPr id="184" name="Shape 184"/>
        <p:cNvGrpSpPr/>
        <p:nvPr/>
      </p:nvGrpSpPr>
      <p:grpSpPr>
        <a:xfrm>
          <a:off x="0" y="0"/>
          <a:ext cx="0" cy="0"/>
          <a:chOff x="0" y="0"/>
          <a:chExt cx="0" cy="0"/>
        </a:xfrm>
      </p:grpSpPr>
      <p:sp>
        <p:nvSpPr>
          <p:cNvPr id="185" name="Google Shape;185;p81"/>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186" name="Google Shape;186;p81"/>
          <p:cNvSpPr txBox="1"/>
          <p:nvPr>
            <p:ph idx="1" type="body"/>
          </p:nvPr>
        </p:nvSpPr>
        <p:spPr>
          <a:xfrm rot="5400000">
            <a:off x="2396331" y="57944"/>
            <a:ext cx="4351338" cy="78867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7" name="Google Shape;187;p81"/>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8" name="Google Shape;188;p81"/>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9" name="Google Shape;189;p81"/>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sz="1200">
                <a:solidFill>
                  <a:srgbClr val="888888"/>
                </a:solidFill>
                <a:latin typeface="Arial"/>
                <a:ea typeface="Arial"/>
                <a:cs typeface="Arial"/>
                <a:sym typeface="Arial"/>
              </a:defRPr>
            </a:lvl1pPr>
            <a:lvl2pPr indent="0" lvl="1" marL="0" marR="0" algn="r">
              <a:spcBef>
                <a:spcPts val="0"/>
              </a:spcBef>
              <a:spcAft>
                <a:spcPts val="0"/>
              </a:spcAft>
              <a:buNone/>
              <a:defRPr sz="1200">
                <a:solidFill>
                  <a:srgbClr val="888888"/>
                </a:solidFill>
                <a:latin typeface="Arial"/>
                <a:ea typeface="Arial"/>
                <a:cs typeface="Arial"/>
                <a:sym typeface="Arial"/>
              </a:defRPr>
            </a:lvl2pPr>
            <a:lvl3pPr indent="0" lvl="2" marL="0" marR="0" algn="r">
              <a:spcBef>
                <a:spcPts val="0"/>
              </a:spcBef>
              <a:spcAft>
                <a:spcPts val="0"/>
              </a:spcAft>
              <a:buNone/>
              <a:defRPr sz="1200">
                <a:solidFill>
                  <a:srgbClr val="888888"/>
                </a:solidFill>
                <a:latin typeface="Arial"/>
                <a:ea typeface="Arial"/>
                <a:cs typeface="Arial"/>
                <a:sym typeface="Arial"/>
              </a:defRPr>
            </a:lvl3pPr>
            <a:lvl4pPr indent="0" lvl="3" marL="0" marR="0" algn="r">
              <a:spcBef>
                <a:spcPts val="0"/>
              </a:spcBef>
              <a:spcAft>
                <a:spcPts val="0"/>
              </a:spcAft>
              <a:buNone/>
              <a:defRPr sz="1200">
                <a:solidFill>
                  <a:srgbClr val="888888"/>
                </a:solidFill>
                <a:latin typeface="Arial"/>
                <a:ea typeface="Arial"/>
                <a:cs typeface="Arial"/>
                <a:sym typeface="Arial"/>
              </a:defRPr>
            </a:lvl4pPr>
            <a:lvl5pPr indent="0" lvl="4" marL="0" marR="0" algn="r">
              <a:spcBef>
                <a:spcPts val="0"/>
              </a:spcBef>
              <a:spcAft>
                <a:spcPts val="0"/>
              </a:spcAft>
              <a:buNone/>
              <a:defRPr sz="1200">
                <a:solidFill>
                  <a:srgbClr val="888888"/>
                </a:solidFill>
                <a:latin typeface="Arial"/>
                <a:ea typeface="Arial"/>
                <a:cs typeface="Arial"/>
                <a:sym typeface="Arial"/>
              </a:defRPr>
            </a:lvl5pPr>
            <a:lvl6pPr indent="0" lvl="5" marL="0" marR="0" algn="r">
              <a:spcBef>
                <a:spcPts val="0"/>
              </a:spcBef>
              <a:spcAft>
                <a:spcPts val="0"/>
              </a:spcAft>
              <a:buNone/>
              <a:defRPr sz="1200">
                <a:solidFill>
                  <a:srgbClr val="888888"/>
                </a:solidFill>
                <a:latin typeface="Arial"/>
                <a:ea typeface="Arial"/>
                <a:cs typeface="Arial"/>
                <a:sym typeface="Arial"/>
              </a:defRPr>
            </a:lvl6pPr>
            <a:lvl7pPr indent="0" lvl="6" marL="0" marR="0" algn="r">
              <a:spcBef>
                <a:spcPts val="0"/>
              </a:spcBef>
              <a:spcAft>
                <a:spcPts val="0"/>
              </a:spcAft>
              <a:buNone/>
              <a:defRPr sz="1200">
                <a:solidFill>
                  <a:srgbClr val="888888"/>
                </a:solidFill>
                <a:latin typeface="Arial"/>
                <a:ea typeface="Arial"/>
                <a:cs typeface="Arial"/>
                <a:sym typeface="Arial"/>
              </a:defRPr>
            </a:lvl7pPr>
            <a:lvl8pPr indent="0" lvl="7" marL="0" marR="0" algn="r">
              <a:spcBef>
                <a:spcPts val="0"/>
              </a:spcBef>
              <a:spcAft>
                <a:spcPts val="0"/>
              </a:spcAft>
              <a:buNone/>
              <a:defRPr sz="1200">
                <a:solidFill>
                  <a:srgbClr val="888888"/>
                </a:solidFill>
                <a:latin typeface="Arial"/>
                <a:ea typeface="Arial"/>
                <a:cs typeface="Arial"/>
                <a:sym typeface="Arial"/>
              </a:defRPr>
            </a:lvl8pPr>
            <a:lvl9pPr indent="0" lvl="8" marL="0" marR="0" algn="r">
              <a:spcBef>
                <a:spcPts val="0"/>
              </a:spcBef>
              <a:spcAft>
                <a:spcPts val="0"/>
              </a:spcAft>
              <a:buNone/>
              <a:defRPr sz="1200">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垂直排列标题与&#10;文本" type="vertTitleAndTx">
  <p:cSld name="VERTICAL_TITLE_AND_VERTICAL_TEXT">
    <p:spTree>
      <p:nvGrpSpPr>
        <p:cNvPr id="190" name="Shape 190"/>
        <p:cNvGrpSpPr/>
        <p:nvPr/>
      </p:nvGrpSpPr>
      <p:grpSpPr>
        <a:xfrm>
          <a:off x="0" y="0"/>
          <a:ext cx="0" cy="0"/>
          <a:chOff x="0" y="0"/>
          <a:chExt cx="0" cy="0"/>
        </a:xfrm>
      </p:grpSpPr>
      <p:sp>
        <p:nvSpPr>
          <p:cNvPr id="191" name="Google Shape;191;p82"/>
          <p:cNvSpPr txBox="1"/>
          <p:nvPr>
            <p:ph type="title"/>
          </p:nvPr>
        </p:nvSpPr>
        <p:spPr>
          <a:xfrm rot="5400000">
            <a:off x="4623593" y="2285206"/>
            <a:ext cx="5811838" cy="1971675"/>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192" name="Google Shape;192;p82"/>
          <p:cNvSpPr txBox="1"/>
          <p:nvPr>
            <p:ph idx="1" type="body"/>
          </p:nvPr>
        </p:nvSpPr>
        <p:spPr>
          <a:xfrm rot="5400000">
            <a:off x="623093" y="370681"/>
            <a:ext cx="5811838" cy="5800725"/>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93" name="Google Shape;193;p82"/>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4" name="Google Shape;194;p82"/>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5" name="Google Shape;195;p82"/>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sz="1200">
                <a:solidFill>
                  <a:srgbClr val="888888"/>
                </a:solidFill>
                <a:latin typeface="Arial"/>
                <a:ea typeface="Arial"/>
                <a:cs typeface="Arial"/>
                <a:sym typeface="Arial"/>
              </a:defRPr>
            </a:lvl1pPr>
            <a:lvl2pPr indent="0" lvl="1" marL="0" marR="0" algn="r">
              <a:spcBef>
                <a:spcPts val="0"/>
              </a:spcBef>
              <a:spcAft>
                <a:spcPts val="0"/>
              </a:spcAft>
              <a:buNone/>
              <a:defRPr sz="1200">
                <a:solidFill>
                  <a:srgbClr val="888888"/>
                </a:solidFill>
                <a:latin typeface="Arial"/>
                <a:ea typeface="Arial"/>
                <a:cs typeface="Arial"/>
                <a:sym typeface="Arial"/>
              </a:defRPr>
            </a:lvl2pPr>
            <a:lvl3pPr indent="0" lvl="2" marL="0" marR="0" algn="r">
              <a:spcBef>
                <a:spcPts val="0"/>
              </a:spcBef>
              <a:spcAft>
                <a:spcPts val="0"/>
              </a:spcAft>
              <a:buNone/>
              <a:defRPr sz="1200">
                <a:solidFill>
                  <a:srgbClr val="888888"/>
                </a:solidFill>
                <a:latin typeface="Arial"/>
                <a:ea typeface="Arial"/>
                <a:cs typeface="Arial"/>
                <a:sym typeface="Arial"/>
              </a:defRPr>
            </a:lvl3pPr>
            <a:lvl4pPr indent="0" lvl="3" marL="0" marR="0" algn="r">
              <a:spcBef>
                <a:spcPts val="0"/>
              </a:spcBef>
              <a:spcAft>
                <a:spcPts val="0"/>
              </a:spcAft>
              <a:buNone/>
              <a:defRPr sz="1200">
                <a:solidFill>
                  <a:srgbClr val="888888"/>
                </a:solidFill>
                <a:latin typeface="Arial"/>
                <a:ea typeface="Arial"/>
                <a:cs typeface="Arial"/>
                <a:sym typeface="Arial"/>
              </a:defRPr>
            </a:lvl4pPr>
            <a:lvl5pPr indent="0" lvl="4" marL="0" marR="0" algn="r">
              <a:spcBef>
                <a:spcPts val="0"/>
              </a:spcBef>
              <a:spcAft>
                <a:spcPts val="0"/>
              </a:spcAft>
              <a:buNone/>
              <a:defRPr sz="1200">
                <a:solidFill>
                  <a:srgbClr val="888888"/>
                </a:solidFill>
                <a:latin typeface="Arial"/>
                <a:ea typeface="Arial"/>
                <a:cs typeface="Arial"/>
                <a:sym typeface="Arial"/>
              </a:defRPr>
            </a:lvl5pPr>
            <a:lvl6pPr indent="0" lvl="5" marL="0" marR="0" algn="r">
              <a:spcBef>
                <a:spcPts val="0"/>
              </a:spcBef>
              <a:spcAft>
                <a:spcPts val="0"/>
              </a:spcAft>
              <a:buNone/>
              <a:defRPr sz="1200">
                <a:solidFill>
                  <a:srgbClr val="888888"/>
                </a:solidFill>
                <a:latin typeface="Arial"/>
                <a:ea typeface="Arial"/>
                <a:cs typeface="Arial"/>
                <a:sym typeface="Arial"/>
              </a:defRPr>
            </a:lvl6pPr>
            <a:lvl7pPr indent="0" lvl="6" marL="0" marR="0" algn="r">
              <a:spcBef>
                <a:spcPts val="0"/>
              </a:spcBef>
              <a:spcAft>
                <a:spcPts val="0"/>
              </a:spcAft>
              <a:buNone/>
              <a:defRPr sz="1200">
                <a:solidFill>
                  <a:srgbClr val="888888"/>
                </a:solidFill>
                <a:latin typeface="Arial"/>
                <a:ea typeface="Arial"/>
                <a:cs typeface="Arial"/>
                <a:sym typeface="Arial"/>
              </a:defRPr>
            </a:lvl7pPr>
            <a:lvl8pPr indent="0" lvl="7" marL="0" marR="0" algn="r">
              <a:spcBef>
                <a:spcPts val="0"/>
              </a:spcBef>
              <a:spcAft>
                <a:spcPts val="0"/>
              </a:spcAft>
              <a:buNone/>
              <a:defRPr sz="1200">
                <a:solidFill>
                  <a:srgbClr val="888888"/>
                </a:solidFill>
                <a:latin typeface="Arial"/>
                <a:ea typeface="Arial"/>
                <a:cs typeface="Arial"/>
                <a:sym typeface="Arial"/>
              </a:defRPr>
            </a:lvl8pPr>
            <a:lvl9pPr indent="0" lvl="8" marL="0" marR="0" algn="r">
              <a:spcBef>
                <a:spcPts val="0"/>
              </a:spcBef>
              <a:spcAft>
                <a:spcPts val="0"/>
              </a:spcAft>
              <a:buNone/>
              <a:defRPr sz="1200">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fidential Text Page">
  <p:cSld name="Confidential Text Page">
    <p:spTree>
      <p:nvGrpSpPr>
        <p:cNvPr id="23" name="Shape 23"/>
        <p:cNvGrpSpPr/>
        <p:nvPr/>
      </p:nvGrpSpPr>
      <p:grpSpPr>
        <a:xfrm>
          <a:off x="0" y="0"/>
          <a:ext cx="0" cy="0"/>
          <a:chOff x="0" y="0"/>
          <a:chExt cx="0" cy="0"/>
        </a:xfrm>
      </p:grpSpPr>
      <p:sp>
        <p:nvSpPr>
          <p:cNvPr id="24" name="Google Shape;24;p94"/>
          <p:cNvSpPr/>
          <p:nvPr/>
        </p:nvSpPr>
        <p:spPr>
          <a:xfrm>
            <a:off x="2405063" y="6465888"/>
            <a:ext cx="6738937" cy="392112"/>
          </a:xfrm>
          <a:prstGeom prst="rect">
            <a:avLst/>
          </a:prstGeom>
          <a:solidFill>
            <a:srgbClr val="D9D9D9"/>
          </a:solidFill>
          <a:ln>
            <a:noFill/>
          </a:ln>
        </p:spPr>
        <p:txBody>
          <a:bodyPr anchorCtr="0" anchor="ctr" bIns="46025" lIns="92075" spcFirstLastPara="1" rIns="92075" wrap="square" tIns="46025">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5" name="Google Shape;25;p94"/>
          <p:cNvSpPr/>
          <p:nvPr/>
        </p:nvSpPr>
        <p:spPr>
          <a:xfrm>
            <a:off x="0" y="6465888"/>
            <a:ext cx="2405063" cy="392112"/>
          </a:xfrm>
          <a:prstGeom prst="rect">
            <a:avLst/>
          </a:prstGeom>
          <a:solidFill>
            <a:srgbClr val="002060"/>
          </a:solidFill>
          <a:ln>
            <a:noFill/>
          </a:ln>
        </p:spPr>
        <p:txBody>
          <a:bodyPr anchorCtr="0" anchor="ctr" bIns="46025" lIns="92075" spcFirstLastPara="1" rIns="92075" wrap="square" tIns="46025">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pic>
        <p:nvPicPr>
          <p:cNvPr descr="White Micron color logo [Converted]" id="26" name="Google Shape;26;p94"/>
          <p:cNvPicPr preferRelativeResize="0"/>
          <p:nvPr/>
        </p:nvPicPr>
        <p:blipFill rotWithShape="1">
          <a:blip r:embed="rId2">
            <a:alphaModFix/>
          </a:blip>
          <a:srcRect b="0" l="0" r="0" t="0"/>
          <a:stretch/>
        </p:blipFill>
        <p:spPr>
          <a:xfrm>
            <a:off x="696913" y="6532563"/>
            <a:ext cx="911225" cy="244475"/>
          </a:xfrm>
          <a:prstGeom prst="rect">
            <a:avLst/>
          </a:prstGeom>
          <a:noFill/>
          <a:ln>
            <a:noFill/>
          </a:ln>
        </p:spPr>
      </p:pic>
      <p:sp>
        <p:nvSpPr>
          <p:cNvPr id="27" name="Google Shape;27;p94"/>
          <p:cNvSpPr txBox="1"/>
          <p:nvPr/>
        </p:nvSpPr>
        <p:spPr>
          <a:xfrm>
            <a:off x="5568950" y="6551613"/>
            <a:ext cx="3087688" cy="215900"/>
          </a:xfrm>
          <a:prstGeom prst="rect">
            <a:avLst/>
          </a:prstGeom>
          <a:noFill/>
          <a:ln>
            <a:noFill/>
          </a:ln>
        </p:spPr>
        <p:txBody>
          <a:bodyPr anchorCtr="0" anchor="t" bIns="46025" lIns="92075" spcFirstLastPara="1" rIns="92075" wrap="square" tIns="46025">
            <a:spAutoFit/>
          </a:bodyPr>
          <a:lstStyle/>
          <a:p>
            <a:pPr indent="0" lvl="0" marL="0" marR="0" rtl="0" algn="r">
              <a:spcBef>
                <a:spcPts val="0"/>
              </a:spcBef>
              <a:spcAft>
                <a:spcPts val="0"/>
              </a:spcAft>
              <a:buNone/>
            </a:pPr>
            <a:r>
              <a:rPr lang="en-US" sz="800">
                <a:solidFill>
                  <a:srgbClr val="002060"/>
                </a:solidFill>
                <a:latin typeface="Arial"/>
                <a:ea typeface="Arial"/>
                <a:cs typeface="Arial"/>
                <a:sym typeface="Arial"/>
              </a:rPr>
              <a:t>Micron Confidential      </a:t>
            </a:r>
            <a:r>
              <a:rPr lang="en-US" sz="800">
                <a:solidFill>
                  <a:srgbClr val="0042C8"/>
                </a:solidFill>
                <a:latin typeface="Arial"/>
                <a:ea typeface="Arial"/>
                <a:cs typeface="Arial"/>
                <a:sym typeface="Arial"/>
              </a:rPr>
              <a:t>|</a:t>
            </a:r>
            <a:r>
              <a:rPr lang="en-US" sz="800">
                <a:solidFill>
                  <a:srgbClr val="002060"/>
                </a:solidFill>
                <a:latin typeface="Arial"/>
                <a:ea typeface="Arial"/>
                <a:cs typeface="Arial"/>
                <a:sym typeface="Arial"/>
              </a:rPr>
              <a:t>     ©2011 Micron Technology, Inc.     </a:t>
            </a:r>
            <a:r>
              <a:rPr lang="en-US" sz="800">
                <a:solidFill>
                  <a:srgbClr val="0042C8"/>
                </a:solidFill>
                <a:latin typeface="Arial"/>
                <a:ea typeface="Arial"/>
                <a:cs typeface="Arial"/>
                <a:sym typeface="Arial"/>
              </a:rPr>
              <a:t>|</a:t>
            </a:r>
            <a:endParaRPr/>
          </a:p>
        </p:txBody>
      </p:sp>
      <p:sp>
        <p:nvSpPr>
          <p:cNvPr id="28" name="Google Shape;28;p94"/>
          <p:cNvSpPr txBox="1"/>
          <p:nvPr/>
        </p:nvSpPr>
        <p:spPr>
          <a:xfrm>
            <a:off x="8535988" y="6554788"/>
            <a:ext cx="501650" cy="24923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fld id="{00000000-1234-1234-1234-123412341234}" type="slidenum">
              <a:rPr b="1" lang="en-US" sz="800">
                <a:solidFill>
                  <a:schemeClr val="dk1"/>
                </a:solidFill>
                <a:latin typeface="Arial"/>
                <a:ea typeface="Arial"/>
                <a:cs typeface="Arial"/>
                <a:sym typeface="Arial"/>
              </a:rPr>
              <a:t>‹#›</a:t>
            </a:fld>
            <a:endParaRPr b="1" sz="800">
              <a:solidFill>
                <a:schemeClr val="dk1"/>
              </a:solidFill>
              <a:latin typeface="Arial"/>
              <a:ea typeface="Arial"/>
              <a:cs typeface="Arial"/>
              <a:sym typeface="Arial"/>
            </a:endParaRPr>
          </a:p>
        </p:txBody>
      </p:sp>
      <p:sp>
        <p:nvSpPr>
          <p:cNvPr id="29" name="Google Shape;29;p94"/>
          <p:cNvSpPr txBox="1"/>
          <p:nvPr>
            <p:ph idx="1" type="body"/>
          </p:nvPr>
        </p:nvSpPr>
        <p:spPr>
          <a:xfrm>
            <a:off x="260349" y="1225550"/>
            <a:ext cx="8442325" cy="4830763"/>
          </a:xfrm>
          <a:prstGeom prst="rect">
            <a:avLst/>
          </a:prstGeom>
          <a:noFill/>
          <a:ln>
            <a:noFill/>
          </a:ln>
        </p:spPr>
        <p:txBody>
          <a:bodyPr anchorCtr="0" anchor="t" bIns="45700" lIns="91425" spcFirstLastPara="1" rIns="91425" wrap="square" tIns="45700">
            <a:noAutofit/>
          </a:bodyPr>
          <a:lstStyle>
            <a:lvl1pPr indent="-331470" lvl="0" marL="457200" algn="l">
              <a:lnSpc>
                <a:spcPct val="130000"/>
              </a:lnSpc>
              <a:spcBef>
                <a:spcPts val="360"/>
              </a:spcBef>
              <a:spcAft>
                <a:spcPts val="0"/>
              </a:spcAft>
              <a:buSzPts val="1620"/>
              <a:buChar char="•"/>
              <a:defRPr/>
            </a:lvl1pPr>
            <a:lvl2pPr indent="-320040" lvl="1" marL="914400" algn="l">
              <a:lnSpc>
                <a:spcPct val="130000"/>
              </a:lnSpc>
              <a:spcBef>
                <a:spcPts val="360"/>
              </a:spcBef>
              <a:spcAft>
                <a:spcPts val="0"/>
              </a:spcAft>
              <a:buSzPts val="1440"/>
              <a:buChar char="▶"/>
              <a:defRPr/>
            </a:lvl2pPr>
            <a:lvl3pPr indent="-331469" lvl="2" marL="1371600" algn="l">
              <a:lnSpc>
                <a:spcPct val="130000"/>
              </a:lnSpc>
              <a:spcBef>
                <a:spcPts val="360"/>
              </a:spcBef>
              <a:spcAft>
                <a:spcPts val="0"/>
              </a:spcAft>
              <a:buSzPts val="1620"/>
              <a:buChar char="•"/>
              <a:defRPr/>
            </a:lvl3pPr>
            <a:lvl4pPr indent="-331469" lvl="3" marL="1828800" algn="l">
              <a:lnSpc>
                <a:spcPct val="130000"/>
              </a:lnSpc>
              <a:spcBef>
                <a:spcPts val="360"/>
              </a:spcBef>
              <a:spcAft>
                <a:spcPts val="0"/>
              </a:spcAft>
              <a:buSzPts val="1620"/>
              <a:buChar char="•"/>
              <a:defRPr/>
            </a:lvl4pPr>
            <a:lvl5pPr indent="-342900" lvl="4" marL="2286000" algn="l">
              <a:lnSpc>
                <a:spcPct val="130000"/>
              </a:lnSpc>
              <a:spcBef>
                <a:spcPts val="360"/>
              </a:spcBef>
              <a:spcAft>
                <a:spcPts val="0"/>
              </a:spcAft>
              <a:buSzPts val="1800"/>
              <a:buChar char="•"/>
              <a:defRPr/>
            </a:lvl5pPr>
            <a:lvl6pPr indent="-228600" lvl="5" marL="2743200" algn="l">
              <a:lnSpc>
                <a:spcPct val="130000"/>
              </a:lnSpc>
              <a:spcBef>
                <a:spcPts val="360"/>
              </a:spcBef>
              <a:spcAft>
                <a:spcPts val="0"/>
              </a:spcAft>
              <a:buSzPts val="1400"/>
              <a:buNone/>
              <a:defRPr/>
            </a:lvl6pPr>
            <a:lvl7pPr indent="-228600" lvl="6" marL="3200400" algn="l">
              <a:lnSpc>
                <a:spcPct val="130000"/>
              </a:lnSpc>
              <a:spcBef>
                <a:spcPts val="360"/>
              </a:spcBef>
              <a:spcAft>
                <a:spcPts val="0"/>
              </a:spcAft>
              <a:buSzPts val="1400"/>
              <a:buNone/>
              <a:defRPr/>
            </a:lvl7pPr>
            <a:lvl8pPr indent="-228600" lvl="7" marL="3657600" algn="l">
              <a:lnSpc>
                <a:spcPct val="130000"/>
              </a:lnSpc>
              <a:spcBef>
                <a:spcPts val="360"/>
              </a:spcBef>
              <a:spcAft>
                <a:spcPts val="0"/>
              </a:spcAft>
              <a:buSzPts val="1400"/>
              <a:buNone/>
              <a:defRPr/>
            </a:lvl8pPr>
            <a:lvl9pPr indent="-228600" lvl="8" marL="4114800" algn="l">
              <a:lnSpc>
                <a:spcPct val="130000"/>
              </a:lnSpc>
              <a:spcBef>
                <a:spcPts val="360"/>
              </a:spcBef>
              <a:spcAft>
                <a:spcPts val="0"/>
              </a:spcAft>
              <a:buSzPts val="1400"/>
              <a:buNone/>
              <a:defRPr/>
            </a:lvl9pPr>
          </a:lstStyle>
          <a:p/>
        </p:txBody>
      </p:sp>
      <p:sp>
        <p:nvSpPr>
          <p:cNvPr id="30" name="Google Shape;30;p94"/>
          <p:cNvSpPr txBox="1"/>
          <p:nvPr>
            <p:ph type="title"/>
          </p:nvPr>
        </p:nvSpPr>
        <p:spPr>
          <a:xfrm>
            <a:off x="0" y="0"/>
            <a:ext cx="9144000" cy="89217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1" name="Google Shape;31;p94"/>
          <p:cNvSpPr txBox="1"/>
          <p:nvPr>
            <p:ph idx="10" type="dt"/>
          </p:nvPr>
        </p:nvSpPr>
        <p:spPr>
          <a:xfrm>
            <a:off x="2700338" y="6472238"/>
            <a:ext cx="1871662"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sz="800">
                <a:solidFill>
                  <a:srgbClr val="002060"/>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fidential Chart Page">
  <p:cSld name="Confidential Chart Page">
    <p:spTree>
      <p:nvGrpSpPr>
        <p:cNvPr id="32" name="Shape 32"/>
        <p:cNvGrpSpPr/>
        <p:nvPr/>
      </p:nvGrpSpPr>
      <p:grpSpPr>
        <a:xfrm>
          <a:off x="0" y="0"/>
          <a:ext cx="0" cy="0"/>
          <a:chOff x="0" y="0"/>
          <a:chExt cx="0" cy="0"/>
        </a:xfrm>
      </p:grpSpPr>
      <p:sp>
        <p:nvSpPr>
          <p:cNvPr id="33" name="Google Shape;33;p95"/>
          <p:cNvSpPr/>
          <p:nvPr/>
        </p:nvSpPr>
        <p:spPr>
          <a:xfrm>
            <a:off x="2405063" y="6465888"/>
            <a:ext cx="6738937" cy="392112"/>
          </a:xfrm>
          <a:prstGeom prst="rect">
            <a:avLst/>
          </a:prstGeom>
          <a:solidFill>
            <a:srgbClr val="D9D9D9"/>
          </a:solidFill>
          <a:ln>
            <a:noFill/>
          </a:ln>
        </p:spPr>
        <p:txBody>
          <a:bodyPr anchorCtr="0" anchor="ctr" bIns="46025" lIns="92075" spcFirstLastPara="1" rIns="92075" wrap="square" tIns="46025">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34" name="Google Shape;34;p95"/>
          <p:cNvSpPr/>
          <p:nvPr/>
        </p:nvSpPr>
        <p:spPr>
          <a:xfrm>
            <a:off x="0" y="6465888"/>
            <a:ext cx="2405063" cy="392112"/>
          </a:xfrm>
          <a:prstGeom prst="rect">
            <a:avLst/>
          </a:prstGeom>
          <a:solidFill>
            <a:srgbClr val="002060"/>
          </a:solidFill>
          <a:ln>
            <a:noFill/>
          </a:ln>
        </p:spPr>
        <p:txBody>
          <a:bodyPr anchorCtr="0" anchor="ctr" bIns="46025" lIns="92075" spcFirstLastPara="1" rIns="92075" wrap="square" tIns="46025">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pic>
        <p:nvPicPr>
          <p:cNvPr descr="White Micron color logo [Converted]" id="35" name="Google Shape;35;p95"/>
          <p:cNvPicPr preferRelativeResize="0"/>
          <p:nvPr/>
        </p:nvPicPr>
        <p:blipFill rotWithShape="1">
          <a:blip r:embed="rId2">
            <a:alphaModFix/>
          </a:blip>
          <a:srcRect b="0" l="0" r="0" t="0"/>
          <a:stretch/>
        </p:blipFill>
        <p:spPr>
          <a:xfrm>
            <a:off x="696913" y="6532563"/>
            <a:ext cx="911225" cy="244475"/>
          </a:xfrm>
          <a:prstGeom prst="rect">
            <a:avLst/>
          </a:prstGeom>
          <a:noFill/>
          <a:ln>
            <a:noFill/>
          </a:ln>
        </p:spPr>
      </p:pic>
      <p:sp>
        <p:nvSpPr>
          <p:cNvPr id="36" name="Google Shape;36;p95"/>
          <p:cNvSpPr txBox="1"/>
          <p:nvPr/>
        </p:nvSpPr>
        <p:spPr>
          <a:xfrm>
            <a:off x="5568950" y="6551613"/>
            <a:ext cx="3087688" cy="215900"/>
          </a:xfrm>
          <a:prstGeom prst="rect">
            <a:avLst/>
          </a:prstGeom>
          <a:noFill/>
          <a:ln>
            <a:noFill/>
          </a:ln>
        </p:spPr>
        <p:txBody>
          <a:bodyPr anchorCtr="0" anchor="t" bIns="46025" lIns="92075" spcFirstLastPara="1" rIns="92075" wrap="square" tIns="46025">
            <a:spAutoFit/>
          </a:bodyPr>
          <a:lstStyle/>
          <a:p>
            <a:pPr indent="0" lvl="0" marL="0" marR="0" rtl="0" algn="r">
              <a:spcBef>
                <a:spcPts val="0"/>
              </a:spcBef>
              <a:spcAft>
                <a:spcPts val="0"/>
              </a:spcAft>
              <a:buNone/>
            </a:pPr>
            <a:r>
              <a:rPr lang="en-US" sz="800">
                <a:solidFill>
                  <a:srgbClr val="002060"/>
                </a:solidFill>
                <a:latin typeface="Arial"/>
                <a:ea typeface="Arial"/>
                <a:cs typeface="Arial"/>
                <a:sym typeface="Arial"/>
              </a:rPr>
              <a:t>Micron Confidential      </a:t>
            </a:r>
            <a:r>
              <a:rPr lang="en-US" sz="800">
                <a:solidFill>
                  <a:srgbClr val="0042C8"/>
                </a:solidFill>
                <a:latin typeface="Arial"/>
                <a:ea typeface="Arial"/>
                <a:cs typeface="Arial"/>
                <a:sym typeface="Arial"/>
              </a:rPr>
              <a:t>|</a:t>
            </a:r>
            <a:r>
              <a:rPr lang="en-US" sz="800">
                <a:solidFill>
                  <a:srgbClr val="002060"/>
                </a:solidFill>
                <a:latin typeface="Arial"/>
                <a:ea typeface="Arial"/>
                <a:cs typeface="Arial"/>
                <a:sym typeface="Arial"/>
              </a:rPr>
              <a:t>     ©2011 Micron Technology, Inc.     </a:t>
            </a:r>
            <a:r>
              <a:rPr lang="en-US" sz="800">
                <a:solidFill>
                  <a:srgbClr val="0042C8"/>
                </a:solidFill>
                <a:latin typeface="Arial"/>
                <a:ea typeface="Arial"/>
                <a:cs typeface="Arial"/>
                <a:sym typeface="Arial"/>
              </a:rPr>
              <a:t>|</a:t>
            </a:r>
            <a:endParaRPr/>
          </a:p>
        </p:txBody>
      </p:sp>
      <p:sp>
        <p:nvSpPr>
          <p:cNvPr id="37" name="Google Shape;37;p95"/>
          <p:cNvSpPr txBox="1"/>
          <p:nvPr/>
        </p:nvSpPr>
        <p:spPr>
          <a:xfrm>
            <a:off x="8535988" y="6554788"/>
            <a:ext cx="501650" cy="24923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fld id="{00000000-1234-1234-1234-123412341234}" type="slidenum">
              <a:rPr b="1" lang="en-US" sz="800">
                <a:solidFill>
                  <a:schemeClr val="dk1"/>
                </a:solidFill>
                <a:latin typeface="Arial"/>
                <a:ea typeface="Arial"/>
                <a:cs typeface="Arial"/>
                <a:sym typeface="Arial"/>
              </a:rPr>
              <a:t>‹#›</a:t>
            </a:fld>
            <a:endParaRPr b="1" sz="800">
              <a:solidFill>
                <a:schemeClr val="dk1"/>
              </a:solidFill>
              <a:latin typeface="Arial"/>
              <a:ea typeface="Arial"/>
              <a:cs typeface="Arial"/>
              <a:sym typeface="Arial"/>
            </a:endParaRPr>
          </a:p>
        </p:txBody>
      </p:sp>
      <p:sp>
        <p:nvSpPr>
          <p:cNvPr id="38" name="Google Shape;38;p95"/>
          <p:cNvSpPr txBox="1"/>
          <p:nvPr>
            <p:ph type="title"/>
          </p:nvPr>
        </p:nvSpPr>
        <p:spPr>
          <a:xfrm>
            <a:off x="0" y="0"/>
            <a:ext cx="9144000" cy="89217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9" name="Google Shape;39;p95"/>
          <p:cNvSpPr/>
          <p:nvPr>
            <p:ph idx="2" type="chart"/>
          </p:nvPr>
        </p:nvSpPr>
        <p:spPr>
          <a:xfrm>
            <a:off x="260350" y="1225550"/>
            <a:ext cx="8442325" cy="4830763"/>
          </a:xfrm>
          <a:prstGeom prst="rect">
            <a:avLst/>
          </a:prstGeom>
          <a:noFill/>
          <a:ln>
            <a:noFill/>
          </a:ln>
        </p:spPr>
        <p:txBody>
          <a:bodyPr anchorCtr="0" anchor="t" bIns="45700" lIns="91425" spcFirstLastPara="1" rIns="91425" wrap="square" tIns="45700">
            <a:noAutofit/>
          </a:bodyPr>
          <a:lstStyle>
            <a:lvl1pPr lvl="0" marR="0" rtl="0" algn="l">
              <a:lnSpc>
                <a:spcPct val="130000"/>
              </a:lnSpc>
              <a:spcBef>
                <a:spcPts val="480"/>
              </a:spcBef>
              <a:spcAft>
                <a:spcPts val="0"/>
              </a:spcAft>
              <a:buClr>
                <a:srgbClr val="EFB22D"/>
              </a:buClr>
              <a:buSzPts val="2160"/>
              <a:buFont typeface="Arial"/>
              <a:buChar char="•"/>
              <a:defRPr b="0" i="0" sz="2400" u="none" cap="none" strike="noStrike">
                <a:solidFill>
                  <a:srgbClr val="002060"/>
                </a:solidFill>
                <a:latin typeface="Arial"/>
                <a:ea typeface="Arial"/>
                <a:cs typeface="Arial"/>
                <a:sym typeface="Arial"/>
              </a:defRPr>
            </a:lvl1pPr>
            <a:lvl2pPr lvl="1" marR="0" rtl="0" algn="l">
              <a:lnSpc>
                <a:spcPct val="130000"/>
              </a:lnSpc>
              <a:spcBef>
                <a:spcPts val="440"/>
              </a:spcBef>
              <a:spcAft>
                <a:spcPts val="0"/>
              </a:spcAft>
              <a:buClr>
                <a:srgbClr val="375BB0"/>
              </a:buClr>
              <a:buSzPts val="1760"/>
              <a:buFont typeface="Arimo"/>
              <a:buChar char="▶"/>
              <a:defRPr b="0" i="0" sz="2200" u="none" cap="none" strike="noStrike">
                <a:solidFill>
                  <a:srgbClr val="002060"/>
                </a:solidFill>
                <a:latin typeface="Arial"/>
                <a:ea typeface="Arial"/>
                <a:cs typeface="Arial"/>
                <a:sym typeface="Arial"/>
              </a:defRPr>
            </a:lvl2pPr>
            <a:lvl3pPr lvl="2" marR="0" rtl="0" algn="l">
              <a:lnSpc>
                <a:spcPct val="130000"/>
              </a:lnSpc>
              <a:spcBef>
                <a:spcPts val="400"/>
              </a:spcBef>
              <a:spcAft>
                <a:spcPts val="0"/>
              </a:spcAft>
              <a:buClr>
                <a:srgbClr val="6BB1C9"/>
              </a:buClr>
              <a:buSzPts val="1800"/>
              <a:buFont typeface="Arial"/>
              <a:buChar char="•"/>
              <a:defRPr b="0" i="0" sz="2000" u="none" cap="none" strike="noStrike">
                <a:solidFill>
                  <a:srgbClr val="0042C8"/>
                </a:solidFill>
                <a:latin typeface="Arial"/>
                <a:ea typeface="Arial"/>
                <a:cs typeface="Arial"/>
                <a:sym typeface="Arial"/>
              </a:defRPr>
            </a:lvl3pPr>
            <a:lvl4pPr lvl="3" marR="0" rtl="0" algn="l">
              <a:lnSpc>
                <a:spcPct val="130000"/>
              </a:lnSpc>
              <a:spcBef>
                <a:spcPts val="360"/>
              </a:spcBef>
              <a:spcAft>
                <a:spcPts val="0"/>
              </a:spcAft>
              <a:buClr>
                <a:srgbClr val="6BB1C9"/>
              </a:buClr>
              <a:buSzPts val="1620"/>
              <a:buFont typeface="Arial"/>
              <a:buChar char="•"/>
              <a:defRPr b="0" i="0" sz="1800" u="none" cap="none" strike="noStrike">
                <a:solidFill>
                  <a:srgbClr val="0042C8"/>
                </a:solidFill>
                <a:latin typeface="Arial"/>
                <a:ea typeface="Arial"/>
                <a:cs typeface="Arial"/>
                <a:sym typeface="Arial"/>
              </a:defRPr>
            </a:lvl4pPr>
            <a:lvl5pPr lvl="4" marR="0" rtl="0" algn="l">
              <a:lnSpc>
                <a:spcPct val="130000"/>
              </a:lnSpc>
              <a:spcBef>
                <a:spcPts val="360"/>
              </a:spcBef>
              <a:spcAft>
                <a:spcPts val="0"/>
              </a:spcAft>
              <a:buClr>
                <a:srgbClr val="6BB1C9"/>
              </a:buClr>
              <a:buSzPts val="1800"/>
              <a:buFont typeface="Arial"/>
              <a:buChar char="•"/>
              <a:defRPr b="0" i="0" sz="1800" u="none" cap="none" strike="noStrike">
                <a:solidFill>
                  <a:srgbClr val="0042C8"/>
                </a:solidFill>
                <a:latin typeface="Arial"/>
                <a:ea typeface="Arial"/>
                <a:cs typeface="Arial"/>
                <a:sym typeface="Arial"/>
              </a:defRPr>
            </a:lvl5pPr>
            <a:lvl6pPr lvl="5" marR="0" rtl="0" algn="l">
              <a:lnSpc>
                <a:spcPct val="130000"/>
              </a:lnSpc>
              <a:spcBef>
                <a:spcPts val="360"/>
              </a:spcBef>
              <a:spcAft>
                <a:spcPts val="0"/>
              </a:spcAft>
              <a:buSzPts val="1400"/>
              <a:buNone/>
              <a:defRPr b="0" i="0" sz="1800" u="none" cap="none" strike="noStrike">
                <a:solidFill>
                  <a:srgbClr val="375BB0"/>
                </a:solidFill>
                <a:latin typeface="Arial"/>
                <a:ea typeface="Arial"/>
                <a:cs typeface="Arial"/>
                <a:sym typeface="Arial"/>
              </a:defRPr>
            </a:lvl6pPr>
            <a:lvl7pPr lvl="6" marR="0" rtl="0" algn="l">
              <a:lnSpc>
                <a:spcPct val="130000"/>
              </a:lnSpc>
              <a:spcBef>
                <a:spcPts val="360"/>
              </a:spcBef>
              <a:spcAft>
                <a:spcPts val="0"/>
              </a:spcAft>
              <a:buSzPts val="1400"/>
              <a:buNone/>
              <a:defRPr b="0" i="0" sz="1800" u="none" cap="none" strike="noStrike">
                <a:solidFill>
                  <a:srgbClr val="375BB0"/>
                </a:solidFill>
                <a:latin typeface="Arial"/>
                <a:ea typeface="Arial"/>
                <a:cs typeface="Arial"/>
                <a:sym typeface="Arial"/>
              </a:defRPr>
            </a:lvl7pPr>
            <a:lvl8pPr lvl="7" marR="0" rtl="0" algn="l">
              <a:lnSpc>
                <a:spcPct val="130000"/>
              </a:lnSpc>
              <a:spcBef>
                <a:spcPts val="360"/>
              </a:spcBef>
              <a:spcAft>
                <a:spcPts val="0"/>
              </a:spcAft>
              <a:buSzPts val="1400"/>
              <a:buNone/>
              <a:defRPr b="0" i="0" sz="1800" u="none" cap="none" strike="noStrike">
                <a:solidFill>
                  <a:srgbClr val="375BB0"/>
                </a:solidFill>
                <a:latin typeface="Arial"/>
                <a:ea typeface="Arial"/>
                <a:cs typeface="Arial"/>
                <a:sym typeface="Arial"/>
              </a:defRPr>
            </a:lvl8pPr>
            <a:lvl9pPr lvl="8" marR="0" rtl="0" algn="l">
              <a:lnSpc>
                <a:spcPct val="130000"/>
              </a:lnSpc>
              <a:spcBef>
                <a:spcPts val="360"/>
              </a:spcBef>
              <a:spcAft>
                <a:spcPts val="0"/>
              </a:spcAft>
              <a:buSzPts val="1400"/>
              <a:buNone/>
              <a:defRPr b="0" i="0" sz="1800" u="none" cap="none" strike="noStrike">
                <a:solidFill>
                  <a:srgbClr val="375BB0"/>
                </a:solidFill>
                <a:latin typeface="Arial"/>
                <a:ea typeface="Arial"/>
                <a:cs typeface="Arial"/>
                <a:sym typeface="Arial"/>
              </a:defRPr>
            </a:lvl9pPr>
          </a:lstStyle>
          <a:p/>
        </p:txBody>
      </p:sp>
      <p:sp>
        <p:nvSpPr>
          <p:cNvPr id="40" name="Google Shape;40;p95"/>
          <p:cNvSpPr txBox="1"/>
          <p:nvPr>
            <p:ph idx="10" type="dt"/>
          </p:nvPr>
        </p:nvSpPr>
        <p:spPr>
          <a:xfrm>
            <a:off x="2700338" y="6472238"/>
            <a:ext cx="1871662"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sz="800">
                <a:solidFill>
                  <a:srgbClr val="002060"/>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fidential Header Title Only" type="titleOnly">
  <p:cSld name="TITLE_ONLY">
    <p:spTree>
      <p:nvGrpSpPr>
        <p:cNvPr id="41" name="Shape 41"/>
        <p:cNvGrpSpPr/>
        <p:nvPr/>
      </p:nvGrpSpPr>
      <p:grpSpPr>
        <a:xfrm>
          <a:off x="0" y="0"/>
          <a:ext cx="0" cy="0"/>
          <a:chOff x="0" y="0"/>
          <a:chExt cx="0" cy="0"/>
        </a:xfrm>
      </p:grpSpPr>
      <p:sp>
        <p:nvSpPr>
          <p:cNvPr id="42" name="Google Shape;42;p96"/>
          <p:cNvSpPr/>
          <p:nvPr/>
        </p:nvSpPr>
        <p:spPr>
          <a:xfrm>
            <a:off x="2405063" y="6465888"/>
            <a:ext cx="6738937" cy="392112"/>
          </a:xfrm>
          <a:prstGeom prst="rect">
            <a:avLst/>
          </a:prstGeom>
          <a:solidFill>
            <a:srgbClr val="D9D9D9"/>
          </a:solidFill>
          <a:ln>
            <a:noFill/>
          </a:ln>
        </p:spPr>
        <p:txBody>
          <a:bodyPr anchorCtr="0" anchor="ctr" bIns="46025" lIns="92075" spcFirstLastPara="1" rIns="92075" wrap="square" tIns="46025">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43" name="Google Shape;43;p96"/>
          <p:cNvSpPr/>
          <p:nvPr/>
        </p:nvSpPr>
        <p:spPr>
          <a:xfrm>
            <a:off x="0" y="6465888"/>
            <a:ext cx="2405063" cy="392112"/>
          </a:xfrm>
          <a:prstGeom prst="rect">
            <a:avLst/>
          </a:prstGeom>
          <a:solidFill>
            <a:srgbClr val="002060"/>
          </a:solidFill>
          <a:ln>
            <a:noFill/>
          </a:ln>
        </p:spPr>
        <p:txBody>
          <a:bodyPr anchorCtr="0" anchor="ctr" bIns="46025" lIns="92075" spcFirstLastPara="1" rIns="92075" wrap="square" tIns="46025">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pic>
        <p:nvPicPr>
          <p:cNvPr descr="White Micron color logo [Converted]" id="44" name="Google Shape;44;p96"/>
          <p:cNvPicPr preferRelativeResize="0"/>
          <p:nvPr/>
        </p:nvPicPr>
        <p:blipFill rotWithShape="1">
          <a:blip r:embed="rId2">
            <a:alphaModFix/>
          </a:blip>
          <a:srcRect b="0" l="0" r="0" t="0"/>
          <a:stretch/>
        </p:blipFill>
        <p:spPr>
          <a:xfrm>
            <a:off x="696913" y="6532563"/>
            <a:ext cx="911225" cy="244475"/>
          </a:xfrm>
          <a:prstGeom prst="rect">
            <a:avLst/>
          </a:prstGeom>
          <a:noFill/>
          <a:ln>
            <a:noFill/>
          </a:ln>
        </p:spPr>
      </p:pic>
      <p:sp>
        <p:nvSpPr>
          <p:cNvPr id="45" name="Google Shape;45;p96"/>
          <p:cNvSpPr txBox="1"/>
          <p:nvPr/>
        </p:nvSpPr>
        <p:spPr>
          <a:xfrm>
            <a:off x="5568950" y="6551613"/>
            <a:ext cx="3087688" cy="215900"/>
          </a:xfrm>
          <a:prstGeom prst="rect">
            <a:avLst/>
          </a:prstGeom>
          <a:noFill/>
          <a:ln>
            <a:noFill/>
          </a:ln>
        </p:spPr>
        <p:txBody>
          <a:bodyPr anchorCtr="0" anchor="t" bIns="46025" lIns="92075" spcFirstLastPara="1" rIns="92075" wrap="square" tIns="46025">
            <a:spAutoFit/>
          </a:bodyPr>
          <a:lstStyle/>
          <a:p>
            <a:pPr indent="0" lvl="0" marL="0" marR="0" rtl="0" algn="r">
              <a:spcBef>
                <a:spcPts val="0"/>
              </a:spcBef>
              <a:spcAft>
                <a:spcPts val="0"/>
              </a:spcAft>
              <a:buNone/>
            </a:pPr>
            <a:r>
              <a:rPr lang="en-US" sz="800">
                <a:solidFill>
                  <a:srgbClr val="002060"/>
                </a:solidFill>
                <a:latin typeface="Arial"/>
                <a:ea typeface="Arial"/>
                <a:cs typeface="Arial"/>
                <a:sym typeface="Arial"/>
              </a:rPr>
              <a:t>Micron Confidential      </a:t>
            </a:r>
            <a:r>
              <a:rPr lang="en-US" sz="800">
                <a:solidFill>
                  <a:srgbClr val="0042C8"/>
                </a:solidFill>
                <a:latin typeface="Arial"/>
                <a:ea typeface="Arial"/>
                <a:cs typeface="Arial"/>
                <a:sym typeface="Arial"/>
              </a:rPr>
              <a:t>|</a:t>
            </a:r>
            <a:r>
              <a:rPr lang="en-US" sz="800">
                <a:solidFill>
                  <a:srgbClr val="002060"/>
                </a:solidFill>
                <a:latin typeface="Arial"/>
                <a:ea typeface="Arial"/>
                <a:cs typeface="Arial"/>
                <a:sym typeface="Arial"/>
              </a:rPr>
              <a:t>     ©2011 Micron Technology, Inc.     </a:t>
            </a:r>
            <a:r>
              <a:rPr lang="en-US" sz="800">
                <a:solidFill>
                  <a:srgbClr val="0042C8"/>
                </a:solidFill>
                <a:latin typeface="Arial"/>
                <a:ea typeface="Arial"/>
                <a:cs typeface="Arial"/>
                <a:sym typeface="Arial"/>
              </a:rPr>
              <a:t>|</a:t>
            </a:r>
            <a:endParaRPr/>
          </a:p>
        </p:txBody>
      </p:sp>
      <p:sp>
        <p:nvSpPr>
          <p:cNvPr id="46" name="Google Shape;46;p96"/>
          <p:cNvSpPr txBox="1"/>
          <p:nvPr/>
        </p:nvSpPr>
        <p:spPr>
          <a:xfrm>
            <a:off x="8535988" y="6554788"/>
            <a:ext cx="501650" cy="24923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fld id="{00000000-1234-1234-1234-123412341234}" type="slidenum">
              <a:rPr b="1" lang="en-US" sz="800">
                <a:solidFill>
                  <a:schemeClr val="dk1"/>
                </a:solidFill>
                <a:latin typeface="Arial"/>
                <a:ea typeface="Arial"/>
                <a:cs typeface="Arial"/>
                <a:sym typeface="Arial"/>
              </a:rPr>
              <a:t>‹#›</a:t>
            </a:fld>
            <a:endParaRPr b="1" sz="800">
              <a:solidFill>
                <a:schemeClr val="dk1"/>
              </a:solidFill>
              <a:latin typeface="Arial"/>
              <a:ea typeface="Arial"/>
              <a:cs typeface="Arial"/>
              <a:sym typeface="Arial"/>
            </a:endParaRPr>
          </a:p>
        </p:txBody>
      </p:sp>
      <p:sp>
        <p:nvSpPr>
          <p:cNvPr id="47" name="Google Shape;47;p96"/>
          <p:cNvSpPr txBox="1"/>
          <p:nvPr>
            <p:ph type="title"/>
          </p:nvPr>
        </p:nvSpPr>
        <p:spPr>
          <a:xfrm>
            <a:off x="0" y="0"/>
            <a:ext cx="9144000" cy="89217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8" name="Google Shape;48;p96"/>
          <p:cNvSpPr txBox="1"/>
          <p:nvPr>
            <p:ph idx="10" type="dt"/>
          </p:nvPr>
        </p:nvSpPr>
        <p:spPr>
          <a:xfrm>
            <a:off x="2700338" y="6472238"/>
            <a:ext cx="1871662"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sz="800">
                <a:solidFill>
                  <a:srgbClr val="002060"/>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fidential BLANK Page" type="blank">
  <p:cSld name="BLANK">
    <p:spTree>
      <p:nvGrpSpPr>
        <p:cNvPr id="49" name="Shape 49"/>
        <p:cNvGrpSpPr/>
        <p:nvPr/>
      </p:nvGrpSpPr>
      <p:grpSpPr>
        <a:xfrm>
          <a:off x="0" y="0"/>
          <a:ext cx="0" cy="0"/>
          <a:chOff x="0" y="0"/>
          <a:chExt cx="0" cy="0"/>
        </a:xfrm>
      </p:grpSpPr>
      <p:sp>
        <p:nvSpPr>
          <p:cNvPr id="50" name="Google Shape;50;p97"/>
          <p:cNvSpPr/>
          <p:nvPr/>
        </p:nvSpPr>
        <p:spPr>
          <a:xfrm>
            <a:off x="2405063" y="6465888"/>
            <a:ext cx="6738937" cy="392112"/>
          </a:xfrm>
          <a:prstGeom prst="rect">
            <a:avLst/>
          </a:prstGeom>
          <a:solidFill>
            <a:srgbClr val="D9D9D9"/>
          </a:solidFill>
          <a:ln>
            <a:noFill/>
          </a:ln>
        </p:spPr>
        <p:txBody>
          <a:bodyPr anchorCtr="0" anchor="ctr" bIns="46025" lIns="92075" spcFirstLastPara="1" rIns="92075" wrap="square" tIns="46025">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51" name="Google Shape;51;p97"/>
          <p:cNvSpPr/>
          <p:nvPr/>
        </p:nvSpPr>
        <p:spPr>
          <a:xfrm>
            <a:off x="0" y="6465888"/>
            <a:ext cx="2405063" cy="392112"/>
          </a:xfrm>
          <a:prstGeom prst="rect">
            <a:avLst/>
          </a:prstGeom>
          <a:solidFill>
            <a:srgbClr val="002060"/>
          </a:solidFill>
          <a:ln>
            <a:noFill/>
          </a:ln>
        </p:spPr>
        <p:txBody>
          <a:bodyPr anchorCtr="0" anchor="ctr" bIns="46025" lIns="92075" spcFirstLastPara="1" rIns="92075" wrap="square" tIns="46025">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pic>
        <p:nvPicPr>
          <p:cNvPr descr="White Micron color logo [Converted]" id="52" name="Google Shape;52;p97"/>
          <p:cNvPicPr preferRelativeResize="0"/>
          <p:nvPr/>
        </p:nvPicPr>
        <p:blipFill rotWithShape="1">
          <a:blip r:embed="rId2">
            <a:alphaModFix/>
          </a:blip>
          <a:srcRect b="0" l="0" r="0" t="0"/>
          <a:stretch/>
        </p:blipFill>
        <p:spPr>
          <a:xfrm>
            <a:off x="696913" y="6532563"/>
            <a:ext cx="911225" cy="244475"/>
          </a:xfrm>
          <a:prstGeom prst="rect">
            <a:avLst/>
          </a:prstGeom>
          <a:noFill/>
          <a:ln>
            <a:noFill/>
          </a:ln>
        </p:spPr>
      </p:pic>
      <p:sp>
        <p:nvSpPr>
          <p:cNvPr id="53" name="Google Shape;53;p97"/>
          <p:cNvSpPr txBox="1"/>
          <p:nvPr/>
        </p:nvSpPr>
        <p:spPr>
          <a:xfrm>
            <a:off x="5568950" y="6551613"/>
            <a:ext cx="3087688" cy="215900"/>
          </a:xfrm>
          <a:prstGeom prst="rect">
            <a:avLst/>
          </a:prstGeom>
          <a:noFill/>
          <a:ln>
            <a:noFill/>
          </a:ln>
        </p:spPr>
        <p:txBody>
          <a:bodyPr anchorCtr="0" anchor="t" bIns="46025" lIns="92075" spcFirstLastPara="1" rIns="92075" wrap="square" tIns="46025">
            <a:spAutoFit/>
          </a:bodyPr>
          <a:lstStyle/>
          <a:p>
            <a:pPr indent="0" lvl="0" marL="0" marR="0" rtl="0" algn="r">
              <a:spcBef>
                <a:spcPts val="0"/>
              </a:spcBef>
              <a:spcAft>
                <a:spcPts val="0"/>
              </a:spcAft>
              <a:buNone/>
            </a:pPr>
            <a:r>
              <a:rPr lang="en-US" sz="800">
                <a:solidFill>
                  <a:srgbClr val="002060"/>
                </a:solidFill>
                <a:latin typeface="Arial"/>
                <a:ea typeface="Arial"/>
                <a:cs typeface="Arial"/>
                <a:sym typeface="Arial"/>
              </a:rPr>
              <a:t>Micron Confidential      </a:t>
            </a:r>
            <a:r>
              <a:rPr lang="en-US" sz="800">
                <a:solidFill>
                  <a:srgbClr val="0042C8"/>
                </a:solidFill>
                <a:latin typeface="Arial"/>
                <a:ea typeface="Arial"/>
                <a:cs typeface="Arial"/>
                <a:sym typeface="Arial"/>
              </a:rPr>
              <a:t>|</a:t>
            </a:r>
            <a:r>
              <a:rPr lang="en-US" sz="800">
                <a:solidFill>
                  <a:srgbClr val="002060"/>
                </a:solidFill>
                <a:latin typeface="Arial"/>
                <a:ea typeface="Arial"/>
                <a:cs typeface="Arial"/>
                <a:sym typeface="Arial"/>
              </a:rPr>
              <a:t>     ©2011 Micron Technology, Inc.     </a:t>
            </a:r>
            <a:r>
              <a:rPr lang="en-US" sz="800">
                <a:solidFill>
                  <a:srgbClr val="0042C8"/>
                </a:solidFill>
                <a:latin typeface="Arial"/>
                <a:ea typeface="Arial"/>
                <a:cs typeface="Arial"/>
                <a:sym typeface="Arial"/>
              </a:rPr>
              <a:t>|</a:t>
            </a:r>
            <a:endParaRPr/>
          </a:p>
        </p:txBody>
      </p:sp>
      <p:sp>
        <p:nvSpPr>
          <p:cNvPr id="54" name="Google Shape;54;p97"/>
          <p:cNvSpPr txBox="1"/>
          <p:nvPr/>
        </p:nvSpPr>
        <p:spPr>
          <a:xfrm>
            <a:off x="8535988" y="6554788"/>
            <a:ext cx="501650" cy="24923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fld id="{00000000-1234-1234-1234-123412341234}" type="slidenum">
              <a:rPr b="1" lang="en-US" sz="800">
                <a:solidFill>
                  <a:schemeClr val="dk1"/>
                </a:solidFill>
                <a:latin typeface="Arial"/>
                <a:ea typeface="Arial"/>
                <a:cs typeface="Arial"/>
                <a:sym typeface="Arial"/>
              </a:rPr>
              <a:t>‹#›</a:t>
            </a:fld>
            <a:endParaRPr b="1" sz="800">
              <a:solidFill>
                <a:schemeClr val="dk1"/>
              </a:solidFill>
              <a:latin typeface="Arial"/>
              <a:ea typeface="Arial"/>
              <a:cs typeface="Arial"/>
              <a:sym typeface="Arial"/>
            </a:endParaRPr>
          </a:p>
        </p:txBody>
      </p:sp>
      <p:sp>
        <p:nvSpPr>
          <p:cNvPr id="55" name="Google Shape;55;p97"/>
          <p:cNvSpPr txBox="1"/>
          <p:nvPr>
            <p:ph idx="10" type="dt"/>
          </p:nvPr>
        </p:nvSpPr>
        <p:spPr>
          <a:xfrm>
            <a:off x="2700338" y="6472238"/>
            <a:ext cx="1871662"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sz="800">
                <a:solidFill>
                  <a:srgbClr val="002060"/>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fidential Transition Page" type="title">
  <p:cSld name="TITLE">
    <p:spTree>
      <p:nvGrpSpPr>
        <p:cNvPr id="56" name="Shape 56"/>
        <p:cNvGrpSpPr/>
        <p:nvPr/>
      </p:nvGrpSpPr>
      <p:grpSpPr>
        <a:xfrm>
          <a:off x="0" y="0"/>
          <a:ext cx="0" cy="0"/>
          <a:chOff x="0" y="0"/>
          <a:chExt cx="0" cy="0"/>
        </a:xfrm>
      </p:grpSpPr>
      <p:sp>
        <p:nvSpPr>
          <p:cNvPr id="57" name="Google Shape;57;p98"/>
          <p:cNvSpPr/>
          <p:nvPr/>
        </p:nvSpPr>
        <p:spPr>
          <a:xfrm>
            <a:off x="2405063" y="6465888"/>
            <a:ext cx="6738937" cy="392112"/>
          </a:xfrm>
          <a:prstGeom prst="rect">
            <a:avLst/>
          </a:prstGeom>
          <a:solidFill>
            <a:srgbClr val="D9D9D9"/>
          </a:solidFill>
          <a:ln>
            <a:noFill/>
          </a:ln>
        </p:spPr>
        <p:txBody>
          <a:bodyPr anchorCtr="0" anchor="ctr" bIns="46025" lIns="92075" spcFirstLastPara="1" rIns="92075" wrap="square" tIns="46025">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58" name="Google Shape;58;p98"/>
          <p:cNvSpPr/>
          <p:nvPr/>
        </p:nvSpPr>
        <p:spPr>
          <a:xfrm>
            <a:off x="0" y="6465888"/>
            <a:ext cx="2405063" cy="392112"/>
          </a:xfrm>
          <a:prstGeom prst="rect">
            <a:avLst/>
          </a:prstGeom>
          <a:solidFill>
            <a:srgbClr val="002060"/>
          </a:solidFill>
          <a:ln>
            <a:noFill/>
          </a:ln>
        </p:spPr>
        <p:txBody>
          <a:bodyPr anchorCtr="0" anchor="ctr" bIns="46025" lIns="92075" spcFirstLastPara="1" rIns="92075" wrap="square" tIns="46025">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pic>
        <p:nvPicPr>
          <p:cNvPr descr="White Micron color logo [Converted]" id="59" name="Google Shape;59;p98"/>
          <p:cNvPicPr preferRelativeResize="0"/>
          <p:nvPr/>
        </p:nvPicPr>
        <p:blipFill rotWithShape="1">
          <a:blip r:embed="rId2">
            <a:alphaModFix/>
          </a:blip>
          <a:srcRect b="0" l="0" r="0" t="0"/>
          <a:stretch/>
        </p:blipFill>
        <p:spPr>
          <a:xfrm>
            <a:off x="696913" y="6532563"/>
            <a:ext cx="911225" cy="244475"/>
          </a:xfrm>
          <a:prstGeom prst="rect">
            <a:avLst/>
          </a:prstGeom>
          <a:noFill/>
          <a:ln>
            <a:noFill/>
          </a:ln>
        </p:spPr>
      </p:pic>
      <p:sp>
        <p:nvSpPr>
          <p:cNvPr id="60" name="Google Shape;60;p98"/>
          <p:cNvSpPr txBox="1"/>
          <p:nvPr/>
        </p:nvSpPr>
        <p:spPr>
          <a:xfrm>
            <a:off x="5568950" y="6551613"/>
            <a:ext cx="3087688" cy="215900"/>
          </a:xfrm>
          <a:prstGeom prst="rect">
            <a:avLst/>
          </a:prstGeom>
          <a:noFill/>
          <a:ln>
            <a:noFill/>
          </a:ln>
        </p:spPr>
        <p:txBody>
          <a:bodyPr anchorCtr="0" anchor="t" bIns="46025" lIns="92075" spcFirstLastPara="1" rIns="92075" wrap="square" tIns="46025">
            <a:spAutoFit/>
          </a:bodyPr>
          <a:lstStyle/>
          <a:p>
            <a:pPr indent="0" lvl="0" marL="0" marR="0" rtl="0" algn="r">
              <a:spcBef>
                <a:spcPts val="0"/>
              </a:spcBef>
              <a:spcAft>
                <a:spcPts val="0"/>
              </a:spcAft>
              <a:buNone/>
            </a:pPr>
            <a:r>
              <a:rPr lang="en-US" sz="800">
                <a:solidFill>
                  <a:srgbClr val="002060"/>
                </a:solidFill>
                <a:latin typeface="Arial"/>
                <a:ea typeface="Arial"/>
                <a:cs typeface="Arial"/>
                <a:sym typeface="Arial"/>
              </a:rPr>
              <a:t>Micron Confidential      </a:t>
            </a:r>
            <a:r>
              <a:rPr lang="en-US" sz="800">
                <a:solidFill>
                  <a:srgbClr val="0042C8"/>
                </a:solidFill>
                <a:latin typeface="Arial"/>
                <a:ea typeface="Arial"/>
                <a:cs typeface="Arial"/>
                <a:sym typeface="Arial"/>
              </a:rPr>
              <a:t>|</a:t>
            </a:r>
            <a:r>
              <a:rPr lang="en-US" sz="800">
                <a:solidFill>
                  <a:srgbClr val="002060"/>
                </a:solidFill>
                <a:latin typeface="Arial"/>
                <a:ea typeface="Arial"/>
                <a:cs typeface="Arial"/>
                <a:sym typeface="Arial"/>
              </a:rPr>
              <a:t>     ©2011 Micron Technology, Inc.     </a:t>
            </a:r>
            <a:r>
              <a:rPr lang="en-US" sz="800">
                <a:solidFill>
                  <a:srgbClr val="0042C8"/>
                </a:solidFill>
                <a:latin typeface="Arial"/>
                <a:ea typeface="Arial"/>
                <a:cs typeface="Arial"/>
                <a:sym typeface="Arial"/>
              </a:rPr>
              <a:t>|</a:t>
            </a:r>
            <a:endParaRPr/>
          </a:p>
        </p:txBody>
      </p:sp>
      <p:sp>
        <p:nvSpPr>
          <p:cNvPr id="61" name="Google Shape;61;p98"/>
          <p:cNvSpPr txBox="1"/>
          <p:nvPr/>
        </p:nvSpPr>
        <p:spPr>
          <a:xfrm>
            <a:off x="8535988" y="6554788"/>
            <a:ext cx="501650" cy="24923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fld id="{00000000-1234-1234-1234-123412341234}" type="slidenum">
              <a:rPr b="1" lang="en-US" sz="800">
                <a:solidFill>
                  <a:schemeClr val="dk1"/>
                </a:solidFill>
                <a:latin typeface="Arial"/>
                <a:ea typeface="Arial"/>
                <a:cs typeface="Arial"/>
                <a:sym typeface="Arial"/>
              </a:rPr>
              <a:t>‹#›</a:t>
            </a:fld>
            <a:endParaRPr b="1" sz="800">
              <a:solidFill>
                <a:schemeClr val="dk1"/>
              </a:solidFill>
              <a:latin typeface="Arial"/>
              <a:ea typeface="Arial"/>
              <a:cs typeface="Arial"/>
              <a:sym typeface="Arial"/>
            </a:endParaRPr>
          </a:p>
        </p:txBody>
      </p:sp>
      <p:sp>
        <p:nvSpPr>
          <p:cNvPr id="62" name="Google Shape;62;p98"/>
          <p:cNvSpPr txBox="1"/>
          <p:nvPr>
            <p:ph type="ctrTitle"/>
          </p:nvPr>
        </p:nvSpPr>
        <p:spPr>
          <a:xfrm>
            <a:off x="1895475" y="2008188"/>
            <a:ext cx="6630988" cy="129857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sz="44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3" name="Google Shape;63;p98"/>
          <p:cNvSpPr txBox="1"/>
          <p:nvPr>
            <p:ph idx="1" type="subTitle"/>
          </p:nvPr>
        </p:nvSpPr>
        <p:spPr>
          <a:xfrm>
            <a:off x="1895475" y="3500438"/>
            <a:ext cx="5951538" cy="1752600"/>
          </a:xfrm>
          <a:prstGeom prst="rect">
            <a:avLst/>
          </a:prstGeom>
          <a:noFill/>
          <a:ln>
            <a:noFill/>
          </a:ln>
        </p:spPr>
        <p:txBody>
          <a:bodyPr anchorCtr="0" anchor="t" bIns="45700" lIns="91425" spcFirstLastPara="1" rIns="91425" wrap="square" tIns="45700">
            <a:noAutofit/>
          </a:bodyPr>
          <a:lstStyle>
            <a:lvl1pPr lvl="0" algn="l">
              <a:lnSpc>
                <a:spcPct val="130000"/>
              </a:lnSpc>
              <a:spcBef>
                <a:spcPts val="640"/>
              </a:spcBef>
              <a:spcAft>
                <a:spcPts val="0"/>
              </a:spcAft>
              <a:buSzPts val="2880"/>
              <a:buFont typeface="Arial"/>
              <a:buNone/>
              <a:defRPr sz="3200">
                <a:solidFill>
                  <a:srgbClr val="0042C7"/>
                </a:solidFill>
              </a:defRPr>
            </a:lvl1pPr>
            <a:lvl2pPr lvl="1" algn="l">
              <a:lnSpc>
                <a:spcPct val="130000"/>
              </a:lnSpc>
              <a:spcBef>
                <a:spcPts val="360"/>
              </a:spcBef>
              <a:spcAft>
                <a:spcPts val="0"/>
              </a:spcAft>
              <a:buSzPts val="1440"/>
              <a:buChar char="▶"/>
              <a:defRPr/>
            </a:lvl2pPr>
            <a:lvl3pPr lvl="2" algn="l">
              <a:lnSpc>
                <a:spcPct val="130000"/>
              </a:lnSpc>
              <a:spcBef>
                <a:spcPts val="360"/>
              </a:spcBef>
              <a:spcAft>
                <a:spcPts val="0"/>
              </a:spcAft>
              <a:buSzPts val="1620"/>
              <a:buChar char="•"/>
              <a:defRPr/>
            </a:lvl3pPr>
            <a:lvl4pPr lvl="3" algn="l">
              <a:lnSpc>
                <a:spcPct val="130000"/>
              </a:lnSpc>
              <a:spcBef>
                <a:spcPts val="360"/>
              </a:spcBef>
              <a:spcAft>
                <a:spcPts val="0"/>
              </a:spcAft>
              <a:buSzPts val="1620"/>
              <a:buChar char="•"/>
              <a:defRPr/>
            </a:lvl4pPr>
            <a:lvl5pPr lvl="4" algn="l">
              <a:lnSpc>
                <a:spcPct val="130000"/>
              </a:lnSpc>
              <a:spcBef>
                <a:spcPts val="360"/>
              </a:spcBef>
              <a:spcAft>
                <a:spcPts val="0"/>
              </a:spcAft>
              <a:buSzPts val="1800"/>
              <a:buChar char="•"/>
              <a:defRPr/>
            </a:lvl5pPr>
            <a:lvl6pPr lvl="5" algn="l">
              <a:lnSpc>
                <a:spcPct val="130000"/>
              </a:lnSpc>
              <a:spcBef>
                <a:spcPts val="360"/>
              </a:spcBef>
              <a:spcAft>
                <a:spcPts val="0"/>
              </a:spcAft>
              <a:buSzPts val="1400"/>
              <a:buNone/>
              <a:defRPr/>
            </a:lvl6pPr>
            <a:lvl7pPr lvl="6" algn="l">
              <a:lnSpc>
                <a:spcPct val="130000"/>
              </a:lnSpc>
              <a:spcBef>
                <a:spcPts val="360"/>
              </a:spcBef>
              <a:spcAft>
                <a:spcPts val="0"/>
              </a:spcAft>
              <a:buSzPts val="1400"/>
              <a:buNone/>
              <a:defRPr/>
            </a:lvl7pPr>
            <a:lvl8pPr lvl="7" algn="l">
              <a:lnSpc>
                <a:spcPct val="130000"/>
              </a:lnSpc>
              <a:spcBef>
                <a:spcPts val="360"/>
              </a:spcBef>
              <a:spcAft>
                <a:spcPts val="0"/>
              </a:spcAft>
              <a:buSzPts val="1400"/>
              <a:buNone/>
              <a:defRPr/>
            </a:lvl8pPr>
            <a:lvl9pPr lvl="8" algn="l">
              <a:lnSpc>
                <a:spcPct val="130000"/>
              </a:lnSpc>
              <a:spcBef>
                <a:spcPts val="360"/>
              </a:spcBef>
              <a:spcAft>
                <a:spcPts val="0"/>
              </a:spcAft>
              <a:buSzPts val="1400"/>
              <a:buNone/>
              <a:defRPr/>
            </a:lvl9pPr>
          </a:lstStyle>
          <a:p/>
        </p:txBody>
      </p:sp>
      <p:sp>
        <p:nvSpPr>
          <p:cNvPr id="64" name="Google Shape;64;p98"/>
          <p:cNvSpPr txBox="1"/>
          <p:nvPr>
            <p:ph idx="10" type="dt"/>
          </p:nvPr>
        </p:nvSpPr>
        <p:spPr>
          <a:xfrm>
            <a:off x="2700338" y="6472238"/>
            <a:ext cx="1871662"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sz="800">
                <a:solidFill>
                  <a:srgbClr val="002060"/>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icron End Page">
  <p:cSld name="Micron End Page">
    <p:spTree>
      <p:nvGrpSpPr>
        <p:cNvPr id="65" name="Shape 65"/>
        <p:cNvGrpSpPr/>
        <p:nvPr/>
      </p:nvGrpSpPr>
      <p:grpSpPr>
        <a:xfrm>
          <a:off x="0" y="0"/>
          <a:ext cx="0" cy="0"/>
          <a:chOff x="0" y="0"/>
          <a:chExt cx="0" cy="0"/>
        </a:xfrm>
      </p:grpSpPr>
      <p:pic>
        <p:nvPicPr>
          <p:cNvPr descr="Focused on Memory logo MASTER.png" id="66" name="Google Shape;66;p99"/>
          <p:cNvPicPr preferRelativeResize="0"/>
          <p:nvPr/>
        </p:nvPicPr>
        <p:blipFill rotWithShape="1">
          <a:blip r:embed="rId2">
            <a:alphaModFix/>
          </a:blip>
          <a:srcRect b="0" l="0" r="0" t="0"/>
          <a:stretch/>
        </p:blipFill>
        <p:spPr>
          <a:xfrm>
            <a:off x="1612900" y="2319338"/>
            <a:ext cx="5741988" cy="1765300"/>
          </a:xfrm>
          <a:prstGeom prst="rect">
            <a:avLst/>
          </a:prstGeom>
          <a:noFill/>
          <a:ln>
            <a:noFill/>
          </a:ln>
        </p:spPr>
      </p:pic>
      <p:sp>
        <p:nvSpPr>
          <p:cNvPr id="67" name="Google Shape;67;p99"/>
          <p:cNvSpPr/>
          <p:nvPr/>
        </p:nvSpPr>
        <p:spPr>
          <a:xfrm>
            <a:off x="2405063" y="6465888"/>
            <a:ext cx="6738937" cy="392112"/>
          </a:xfrm>
          <a:prstGeom prst="rect">
            <a:avLst/>
          </a:prstGeom>
          <a:solidFill>
            <a:srgbClr val="D9D9D9"/>
          </a:solidFill>
          <a:ln>
            <a:noFill/>
          </a:ln>
        </p:spPr>
        <p:txBody>
          <a:bodyPr anchorCtr="0" anchor="ctr" bIns="46025" lIns="92075" spcFirstLastPara="1" rIns="92075" wrap="square" tIns="46025">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68" name="Google Shape;68;p99"/>
          <p:cNvSpPr/>
          <p:nvPr/>
        </p:nvSpPr>
        <p:spPr>
          <a:xfrm>
            <a:off x="0" y="6465888"/>
            <a:ext cx="2405063" cy="392112"/>
          </a:xfrm>
          <a:prstGeom prst="rect">
            <a:avLst/>
          </a:prstGeom>
          <a:solidFill>
            <a:srgbClr val="002060"/>
          </a:solidFill>
          <a:ln>
            <a:noFill/>
          </a:ln>
        </p:spPr>
        <p:txBody>
          <a:bodyPr anchorCtr="0" anchor="ctr" bIns="46025" lIns="92075" spcFirstLastPara="1" rIns="92075" wrap="square" tIns="46025">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Page">
  <p:cSld name="Title Page">
    <p:spTree>
      <p:nvGrpSpPr>
        <p:cNvPr id="69" name="Shape 69"/>
        <p:cNvGrpSpPr/>
        <p:nvPr/>
      </p:nvGrpSpPr>
      <p:grpSpPr>
        <a:xfrm>
          <a:off x="0" y="0"/>
          <a:ext cx="0" cy="0"/>
          <a:chOff x="0" y="0"/>
          <a:chExt cx="0" cy="0"/>
        </a:xfrm>
      </p:grpSpPr>
      <p:sp>
        <p:nvSpPr>
          <p:cNvPr id="70" name="Google Shape;70;p100"/>
          <p:cNvSpPr/>
          <p:nvPr/>
        </p:nvSpPr>
        <p:spPr>
          <a:xfrm>
            <a:off x="2405063" y="6056313"/>
            <a:ext cx="6738937" cy="801687"/>
          </a:xfrm>
          <a:prstGeom prst="rect">
            <a:avLst/>
          </a:prstGeom>
          <a:solidFill>
            <a:srgbClr val="D9D9D9"/>
          </a:solidFill>
          <a:ln>
            <a:noFill/>
          </a:ln>
        </p:spPr>
        <p:txBody>
          <a:bodyPr anchorCtr="0" anchor="ctr" bIns="46025" lIns="92075" spcFirstLastPara="1" rIns="92075" wrap="square" tIns="46025">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71" name="Google Shape;71;p100"/>
          <p:cNvSpPr/>
          <p:nvPr/>
        </p:nvSpPr>
        <p:spPr>
          <a:xfrm>
            <a:off x="0" y="6056313"/>
            <a:ext cx="2405063" cy="801687"/>
          </a:xfrm>
          <a:prstGeom prst="rect">
            <a:avLst/>
          </a:prstGeom>
          <a:solidFill>
            <a:srgbClr val="002060"/>
          </a:solidFill>
          <a:ln>
            <a:noFill/>
          </a:ln>
        </p:spPr>
        <p:txBody>
          <a:bodyPr anchorCtr="0" anchor="ctr" bIns="46025" lIns="92075" spcFirstLastPara="1" rIns="92075" wrap="square" tIns="46025">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pic>
        <p:nvPicPr>
          <p:cNvPr descr="White Micron color logo [Converted]" id="72" name="Google Shape;72;p100"/>
          <p:cNvPicPr preferRelativeResize="0"/>
          <p:nvPr/>
        </p:nvPicPr>
        <p:blipFill rotWithShape="1">
          <a:blip r:embed="rId2">
            <a:alphaModFix/>
          </a:blip>
          <a:srcRect b="0" l="0" r="0" t="0"/>
          <a:stretch/>
        </p:blipFill>
        <p:spPr>
          <a:xfrm>
            <a:off x="460375" y="6281738"/>
            <a:ext cx="1384300" cy="373062"/>
          </a:xfrm>
          <a:prstGeom prst="rect">
            <a:avLst/>
          </a:prstGeom>
          <a:noFill/>
          <a:ln>
            <a:noFill/>
          </a:ln>
        </p:spPr>
      </p:pic>
      <p:sp>
        <p:nvSpPr>
          <p:cNvPr id="73" name="Google Shape;73;p100"/>
          <p:cNvSpPr txBox="1"/>
          <p:nvPr/>
        </p:nvSpPr>
        <p:spPr>
          <a:xfrm>
            <a:off x="2671763" y="6175375"/>
            <a:ext cx="6353175" cy="368300"/>
          </a:xfrm>
          <a:prstGeom prst="rect">
            <a:avLst/>
          </a:prstGeom>
          <a:noFill/>
          <a:ln>
            <a:noFill/>
          </a:ln>
        </p:spPr>
        <p:txBody>
          <a:bodyPr anchorCtr="0" anchor="t" bIns="46025" lIns="92075" spcFirstLastPara="1" rIns="92075" wrap="square" tIns="46025">
            <a:spAutoFit/>
          </a:bodyPr>
          <a:lstStyle/>
          <a:p>
            <a:pPr indent="0" lvl="0" marL="0" marR="0" rtl="0" algn="l">
              <a:spcBef>
                <a:spcPts val="0"/>
              </a:spcBef>
              <a:spcAft>
                <a:spcPts val="0"/>
              </a:spcAft>
              <a:buNone/>
            </a:pPr>
            <a:r>
              <a:rPr lang="en-US" sz="600">
                <a:solidFill>
                  <a:srgbClr val="002060"/>
                </a:solidFill>
                <a:latin typeface="Arial"/>
                <a:ea typeface="Arial"/>
                <a:cs typeface="Arial"/>
                <a:sym typeface="Arial"/>
              </a:rPr>
              <a:t>©2011 Micron Technology, Inc. All rights reserved. Products are warranted only to meet Micron’s production data sheet specifications. Information, products, and/or specifications are subject to change without notice. All information is provided on an “AS IS” basis without warranties of any kind. Dates are estimates only. Drawings are not to scale. Micron and the Micron logo are trademarks of Micron Technology, Inc. All other trademarks are the property of their respective owners.</a:t>
            </a:r>
            <a:endParaRPr/>
          </a:p>
        </p:txBody>
      </p:sp>
      <p:sp>
        <p:nvSpPr>
          <p:cNvPr id="74" name="Google Shape;74;p100"/>
          <p:cNvSpPr txBox="1"/>
          <p:nvPr/>
        </p:nvSpPr>
        <p:spPr>
          <a:xfrm>
            <a:off x="6829425" y="6551613"/>
            <a:ext cx="1827213" cy="215900"/>
          </a:xfrm>
          <a:prstGeom prst="rect">
            <a:avLst/>
          </a:prstGeom>
          <a:noFill/>
          <a:ln>
            <a:noFill/>
          </a:ln>
        </p:spPr>
        <p:txBody>
          <a:bodyPr anchorCtr="0" anchor="t" bIns="46025" lIns="92075" spcFirstLastPara="1" rIns="92075" wrap="square" tIns="46025">
            <a:spAutoFit/>
          </a:bodyPr>
          <a:lstStyle/>
          <a:p>
            <a:pPr indent="0" lvl="0" marL="0" marR="0" rtl="0" algn="r">
              <a:spcBef>
                <a:spcPts val="0"/>
              </a:spcBef>
              <a:spcAft>
                <a:spcPts val="0"/>
              </a:spcAft>
              <a:buNone/>
            </a:pPr>
            <a:r>
              <a:rPr lang="en-US" sz="800">
                <a:solidFill>
                  <a:srgbClr val="002060"/>
                </a:solidFill>
                <a:latin typeface="Arial"/>
                <a:ea typeface="Arial"/>
                <a:cs typeface="Arial"/>
                <a:sym typeface="Arial"/>
              </a:rPr>
              <a:t>©2011 Micron Technology, Inc.     </a:t>
            </a:r>
            <a:r>
              <a:rPr lang="en-US" sz="800">
                <a:solidFill>
                  <a:srgbClr val="0042C8"/>
                </a:solidFill>
                <a:latin typeface="Arial"/>
                <a:ea typeface="Arial"/>
                <a:cs typeface="Arial"/>
                <a:sym typeface="Arial"/>
              </a:rPr>
              <a:t>|</a:t>
            </a:r>
            <a:endParaRPr/>
          </a:p>
        </p:txBody>
      </p:sp>
      <p:sp>
        <p:nvSpPr>
          <p:cNvPr id="75" name="Google Shape;75;p100"/>
          <p:cNvSpPr txBox="1"/>
          <p:nvPr/>
        </p:nvSpPr>
        <p:spPr>
          <a:xfrm>
            <a:off x="8535988" y="6554788"/>
            <a:ext cx="501650" cy="24923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fld id="{00000000-1234-1234-1234-123412341234}" type="slidenum">
              <a:rPr b="1" lang="en-US" sz="800">
                <a:solidFill>
                  <a:schemeClr val="dk1"/>
                </a:solidFill>
                <a:latin typeface="Arial"/>
                <a:ea typeface="Arial"/>
                <a:cs typeface="Arial"/>
                <a:sym typeface="Arial"/>
              </a:rPr>
              <a:t>‹#›</a:t>
            </a:fld>
            <a:endParaRPr b="1" sz="800">
              <a:solidFill>
                <a:schemeClr val="dk1"/>
              </a:solidFill>
              <a:latin typeface="Arial"/>
              <a:ea typeface="Arial"/>
              <a:cs typeface="Arial"/>
              <a:sym typeface="Arial"/>
            </a:endParaRPr>
          </a:p>
        </p:txBody>
      </p:sp>
      <p:sp>
        <p:nvSpPr>
          <p:cNvPr id="76" name="Google Shape;76;p100"/>
          <p:cNvSpPr txBox="1"/>
          <p:nvPr>
            <p:ph idx="1" type="subTitle"/>
          </p:nvPr>
        </p:nvSpPr>
        <p:spPr>
          <a:xfrm>
            <a:off x="1895475" y="3500438"/>
            <a:ext cx="5951538" cy="1752600"/>
          </a:xfrm>
          <a:prstGeom prst="rect">
            <a:avLst/>
          </a:prstGeom>
          <a:noFill/>
          <a:ln>
            <a:noFill/>
          </a:ln>
        </p:spPr>
        <p:txBody>
          <a:bodyPr anchorCtr="0" anchor="t" bIns="45700" lIns="91425" spcFirstLastPara="1" rIns="91425" wrap="square" tIns="45700">
            <a:noAutofit/>
          </a:bodyPr>
          <a:lstStyle>
            <a:lvl1pPr lvl="0" algn="l">
              <a:lnSpc>
                <a:spcPct val="130000"/>
              </a:lnSpc>
              <a:spcBef>
                <a:spcPts val="640"/>
              </a:spcBef>
              <a:spcAft>
                <a:spcPts val="0"/>
              </a:spcAft>
              <a:buSzPts val="2880"/>
              <a:buFont typeface="Arial"/>
              <a:buNone/>
              <a:defRPr sz="3200">
                <a:solidFill>
                  <a:srgbClr val="0042C7"/>
                </a:solidFill>
              </a:defRPr>
            </a:lvl1pPr>
            <a:lvl2pPr lvl="1" algn="l">
              <a:lnSpc>
                <a:spcPct val="130000"/>
              </a:lnSpc>
              <a:spcBef>
                <a:spcPts val="360"/>
              </a:spcBef>
              <a:spcAft>
                <a:spcPts val="0"/>
              </a:spcAft>
              <a:buSzPts val="1440"/>
              <a:buChar char="▶"/>
              <a:defRPr/>
            </a:lvl2pPr>
            <a:lvl3pPr lvl="2" algn="l">
              <a:lnSpc>
                <a:spcPct val="130000"/>
              </a:lnSpc>
              <a:spcBef>
                <a:spcPts val="360"/>
              </a:spcBef>
              <a:spcAft>
                <a:spcPts val="0"/>
              </a:spcAft>
              <a:buSzPts val="1620"/>
              <a:buChar char="•"/>
              <a:defRPr/>
            </a:lvl3pPr>
            <a:lvl4pPr lvl="3" algn="l">
              <a:lnSpc>
                <a:spcPct val="130000"/>
              </a:lnSpc>
              <a:spcBef>
                <a:spcPts val="360"/>
              </a:spcBef>
              <a:spcAft>
                <a:spcPts val="0"/>
              </a:spcAft>
              <a:buSzPts val="1620"/>
              <a:buChar char="•"/>
              <a:defRPr/>
            </a:lvl4pPr>
            <a:lvl5pPr lvl="4" algn="l">
              <a:lnSpc>
                <a:spcPct val="130000"/>
              </a:lnSpc>
              <a:spcBef>
                <a:spcPts val="360"/>
              </a:spcBef>
              <a:spcAft>
                <a:spcPts val="0"/>
              </a:spcAft>
              <a:buSzPts val="1800"/>
              <a:buChar char="•"/>
              <a:defRPr/>
            </a:lvl5pPr>
            <a:lvl6pPr lvl="5" algn="l">
              <a:lnSpc>
                <a:spcPct val="130000"/>
              </a:lnSpc>
              <a:spcBef>
                <a:spcPts val="360"/>
              </a:spcBef>
              <a:spcAft>
                <a:spcPts val="0"/>
              </a:spcAft>
              <a:buSzPts val="1400"/>
              <a:buNone/>
              <a:defRPr/>
            </a:lvl6pPr>
            <a:lvl7pPr lvl="6" algn="l">
              <a:lnSpc>
                <a:spcPct val="130000"/>
              </a:lnSpc>
              <a:spcBef>
                <a:spcPts val="360"/>
              </a:spcBef>
              <a:spcAft>
                <a:spcPts val="0"/>
              </a:spcAft>
              <a:buSzPts val="1400"/>
              <a:buNone/>
              <a:defRPr/>
            </a:lvl7pPr>
            <a:lvl8pPr lvl="7" algn="l">
              <a:lnSpc>
                <a:spcPct val="130000"/>
              </a:lnSpc>
              <a:spcBef>
                <a:spcPts val="360"/>
              </a:spcBef>
              <a:spcAft>
                <a:spcPts val="0"/>
              </a:spcAft>
              <a:buSzPts val="1400"/>
              <a:buNone/>
              <a:defRPr/>
            </a:lvl8pPr>
            <a:lvl9pPr lvl="8" algn="l">
              <a:lnSpc>
                <a:spcPct val="130000"/>
              </a:lnSpc>
              <a:spcBef>
                <a:spcPts val="360"/>
              </a:spcBef>
              <a:spcAft>
                <a:spcPts val="0"/>
              </a:spcAft>
              <a:buSzPts val="1400"/>
              <a:buNone/>
              <a:defRPr/>
            </a:lvl9pPr>
          </a:lstStyle>
          <a:p/>
        </p:txBody>
      </p:sp>
      <p:sp>
        <p:nvSpPr>
          <p:cNvPr id="77" name="Google Shape;77;p100"/>
          <p:cNvSpPr txBox="1"/>
          <p:nvPr>
            <p:ph type="ctrTitle"/>
          </p:nvPr>
        </p:nvSpPr>
        <p:spPr>
          <a:xfrm>
            <a:off x="1895475" y="2008188"/>
            <a:ext cx="6630988" cy="129857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sz="44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8" name="Google Shape;78;p100"/>
          <p:cNvSpPr txBox="1"/>
          <p:nvPr>
            <p:ph idx="10" type="dt"/>
          </p:nvPr>
        </p:nvSpPr>
        <p:spPr>
          <a:xfrm>
            <a:off x="2700338" y="6472238"/>
            <a:ext cx="1871662"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sz="800">
                <a:solidFill>
                  <a:srgbClr val="002060"/>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theme" Target="../theme/theme1.xml"/><Relationship Id="rId14" Type="http://schemas.openxmlformats.org/officeDocument/2006/relationships/slideLayout" Target="../slideLayouts/slideLayout1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5.xml"/><Relationship Id="rId10" Type="http://schemas.openxmlformats.org/officeDocument/2006/relationships/slideLayout" Target="../slideLayouts/slideLayout24.xml"/><Relationship Id="rId12" Type="http://schemas.openxmlformats.org/officeDocument/2006/relationships/theme" Target="../theme/theme3.xml"/><Relationship Id="rId1" Type="http://schemas.openxmlformats.org/officeDocument/2006/relationships/slideLayout" Target="../slideLayouts/slideLayout15.xml"/><Relationship Id="rId2" Type="http://schemas.openxmlformats.org/officeDocument/2006/relationships/slideLayout" Target="../slideLayouts/slideLayout16.xml"/><Relationship Id="rId3" Type="http://schemas.openxmlformats.org/officeDocument/2006/relationships/slideLayout" Target="../slideLayouts/slideLayout17.xml"/><Relationship Id="rId4" Type="http://schemas.openxmlformats.org/officeDocument/2006/relationships/slideLayout" Target="../slideLayouts/slideLayout18.xml"/><Relationship Id="rId9" Type="http://schemas.openxmlformats.org/officeDocument/2006/relationships/slideLayout" Target="../slideLayouts/slideLayout23.xml"/><Relationship Id="rId5" Type="http://schemas.openxmlformats.org/officeDocument/2006/relationships/slideLayout" Target="../slideLayouts/slideLayout19.xml"/><Relationship Id="rId6" Type="http://schemas.openxmlformats.org/officeDocument/2006/relationships/slideLayout" Target="../slideLayouts/slideLayout20.xml"/><Relationship Id="rId7" Type="http://schemas.openxmlformats.org/officeDocument/2006/relationships/slideLayout" Target="../slideLayouts/slideLayout21.xml"/><Relationship Id="rId8"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55"/>
          <p:cNvSpPr txBox="1"/>
          <p:nvPr>
            <p:ph type="title"/>
          </p:nvPr>
        </p:nvSpPr>
        <p:spPr>
          <a:xfrm>
            <a:off x="0" y="0"/>
            <a:ext cx="9144000" cy="89217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3600" u="none" cap="none" strike="noStrike">
                <a:solidFill>
                  <a:srgbClr val="002060"/>
                </a:solidFill>
                <a:latin typeface="Arial"/>
                <a:ea typeface="Arial"/>
                <a:cs typeface="Arial"/>
                <a:sym typeface="Arial"/>
              </a:defRPr>
            </a:lvl1pPr>
            <a:lvl2pPr lvl="1" marR="0" rtl="0" algn="ctr">
              <a:spcBef>
                <a:spcPts val="0"/>
              </a:spcBef>
              <a:spcAft>
                <a:spcPts val="0"/>
              </a:spcAft>
              <a:buSzPts val="1400"/>
              <a:buNone/>
              <a:defRPr b="0" i="0" sz="3600" u="none" cap="none" strike="noStrike">
                <a:solidFill>
                  <a:srgbClr val="002060"/>
                </a:solidFill>
                <a:latin typeface="Arial"/>
                <a:ea typeface="Arial"/>
                <a:cs typeface="Arial"/>
                <a:sym typeface="Arial"/>
              </a:defRPr>
            </a:lvl2pPr>
            <a:lvl3pPr lvl="2" marR="0" rtl="0" algn="ctr">
              <a:spcBef>
                <a:spcPts val="0"/>
              </a:spcBef>
              <a:spcAft>
                <a:spcPts val="0"/>
              </a:spcAft>
              <a:buSzPts val="1400"/>
              <a:buNone/>
              <a:defRPr b="0" i="0" sz="3600" u="none" cap="none" strike="noStrike">
                <a:solidFill>
                  <a:srgbClr val="002060"/>
                </a:solidFill>
                <a:latin typeface="Arial"/>
                <a:ea typeface="Arial"/>
                <a:cs typeface="Arial"/>
                <a:sym typeface="Arial"/>
              </a:defRPr>
            </a:lvl3pPr>
            <a:lvl4pPr lvl="3" marR="0" rtl="0" algn="ctr">
              <a:spcBef>
                <a:spcPts val="0"/>
              </a:spcBef>
              <a:spcAft>
                <a:spcPts val="0"/>
              </a:spcAft>
              <a:buSzPts val="1400"/>
              <a:buNone/>
              <a:defRPr b="0" i="0" sz="3600" u="none" cap="none" strike="noStrike">
                <a:solidFill>
                  <a:srgbClr val="002060"/>
                </a:solidFill>
                <a:latin typeface="Arial"/>
                <a:ea typeface="Arial"/>
                <a:cs typeface="Arial"/>
                <a:sym typeface="Arial"/>
              </a:defRPr>
            </a:lvl4pPr>
            <a:lvl5pPr lvl="4" marR="0" rtl="0" algn="ctr">
              <a:spcBef>
                <a:spcPts val="0"/>
              </a:spcBef>
              <a:spcAft>
                <a:spcPts val="0"/>
              </a:spcAft>
              <a:buSzPts val="1400"/>
              <a:buNone/>
              <a:defRPr b="0" i="0" sz="3600" u="none" cap="none" strike="noStrike">
                <a:solidFill>
                  <a:srgbClr val="002060"/>
                </a:solidFill>
                <a:latin typeface="Arial"/>
                <a:ea typeface="Arial"/>
                <a:cs typeface="Arial"/>
                <a:sym typeface="Arial"/>
              </a:defRPr>
            </a:lvl5pPr>
            <a:lvl6pPr lvl="5" marR="0" rtl="0" algn="ctr">
              <a:spcBef>
                <a:spcPts val="0"/>
              </a:spcBef>
              <a:spcAft>
                <a:spcPts val="0"/>
              </a:spcAft>
              <a:buSzPts val="1400"/>
              <a:buNone/>
              <a:defRPr b="0" i="0" sz="3600" u="none" cap="none" strike="noStrike">
                <a:solidFill>
                  <a:srgbClr val="002060"/>
                </a:solidFill>
                <a:latin typeface="Arial"/>
                <a:ea typeface="Arial"/>
                <a:cs typeface="Arial"/>
                <a:sym typeface="Arial"/>
              </a:defRPr>
            </a:lvl6pPr>
            <a:lvl7pPr lvl="6" marR="0" rtl="0" algn="ctr">
              <a:spcBef>
                <a:spcPts val="0"/>
              </a:spcBef>
              <a:spcAft>
                <a:spcPts val="0"/>
              </a:spcAft>
              <a:buSzPts val="1400"/>
              <a:buNone/>
              <a:defRPr b="0" i="0" sz="3600" u="none" cap="none" strike="noStrike">
                <a:solidFill>
                  <a:srgbClr val="002060"/>
                </a:solidFill>
                <a:latin typeface="Arial"/>
                <a:ea typeface="Arial"/>
                <a:cs typeface="Arial"/>
                <a:sym typeface="Arial"/>
              </a:defRPr>
            </a:lvl7pPr>
            <a:lvl8pPr lvl="7" marR="0" rtl="0" algn="ctr">
              <a:spcBef>
                <a:spcPts val="0"/>
              </a:spcBef>
              <a:spcAft>
                <a:spcPts val="0"/>
              </a:spcAft>
              <a:buSzPts val="1400"/>
              <a:buNone/>
              <a:defRPr b="0" i="0" sz="3600" u="none" cap="none" strike="noStrike">
                <a:solidFill>
                  <a:srgbClr val="002060"/>
                </a:solidFill>
                <a:latin typeface="Arial"/>
                <a:ea typeface="Arial"/>
                <a:cs typeface="Arial"/>
                <a:sym typeface="Arial"/>
              </a:defRPr>
            </a:lvl8pPr>
            <a:lvl9pPr lvl="8" marR="0" rtl="0" algn="ctr">
              <a:spcBef>
                <a:spcPts val="0"/>
              </a:spcBef>
              <a:spcAft>
                <a:spcPts val="0"/>
              </a:spcAft>
              <a:buSzPts val="1400"/>
              <a:buNone/>
              <a:defRPr b="0" i="0" sz="3600" u="none" cap="none" strike="noStrike">
                <a:solidFill>
                  <a:srgbClr val="002060"/>
                </a:solidFill>
                <a:latin typeface="Arial"/>
                <a:ea typeface="Arial"/>
                <a:cs typeface="Arial"/>
                <a:sym typeface="Arial"/>
              </a:defRPr>
            </a:lvl9pPr>
          </a:lstStyle>
          <a:p/>
        </p:txBody>
      </p:sp>
      <p:sp>
        <p:nvSpPr>
          <p:cNvPr id="11" name="Google Shape;11;p55"/>
          <p:cNvSpPr txBox="1"/>
          <p:nvPr>
            <p:ph idx="1" type="body"/>
          </p:nvPr>
        </p:nvSpPr>
        <p:spPr>
          <a:xfrm>
            <a:off x="257175" y="1219200"/>
            <a:ext cx="8435975" cy="4837113"/>
          </a:xfrm>
          <a:prstGeom prst="rect">
            <a:avLst/>
          </a:prstGeom>
          <a:noFill/>
          <a:ln>
            <a:noFill/>
          </a:ln>
        </p:spPr>
        <p:txBody>
          <a:bodyPr anchorCtr="0" anchor="t" bIns="45700" lIns="91425" spcFirstLastPara="1" rIns="91425" wrap="square" tIns="45700">
            <a:noAutofit/>
          </a:bodyPr>
          <a:lstStyle>
            <a:lvl1pPr indent="-365760" lvl="0" marL="457200" marR="0" rtl="0" algn="l">
              <a:lnSpc>
                <a:spcPct val="130000"/>
              </a:lnSpc>
              <a:spcBef>
                <a:spcPts val="480"/>
              </a:spcBef>
              <a:spcAft>
                <a:spcPts val="0"/>
              </a:spcAft>
              <a:buClr>
                <a:srgbClr val="EFB22D"/>
              </a:buClr>
              <a:buSzPts val="2160"/>
              <a:buFont typeface="Arial"/>
              <a:buChar char="•"/>
              <a:defRPr b="0" i="0" sz="2400" u="none" cap="none" strike="noStrike">
                <a:solidFill>
                  <a:srgbClr val="002060"/>
                </a:solidFill>
                <a:latin typeface="Arial"/>
                <a:ea typeface="Arial"/>
                <a:cs typeface="Arial"/>
                <a:sym typeface="Arial"/>
              </a:defRPr>
            </a:lvl1pPr>
            <a:lvl2pPr indent="-340360" lvl="1" marL="914400" marR="0" rtl="0" algn="l">
              <a:lnSpc>
                <a:spcPct val="130000"/>
              </a:lnSpc>
              <a:spcBef>
                <a:spcPts val="440"/>
              </a:spcBef>
              <a:spcAft>
                <a:spcPts val="0"/>
              </a:spcAft>
              <a:buClr>
                <a:srgbClr val="375BB0"/>
              </a:buClr>
              <a:buSzPts val="1760"/>
              <a:buFont typeface="Arimo"/>
              <a:buChar char="▶"/>
              <a:defRPr b="0" i="0" sz="2200" u="none" cap="none" strike="noStrike">
                <a:solidFill>
                  <a:srgbClr val="002060"/>
                </a:solidFill>
                <a:latin typeface="Arial"/>
                <a:ea typeface="Arial"/>
                <a:cs typeface="Arial"/>
                <a:sym typeface="Arial"/>
              </a:defRPr>
            </a:lvl2pPr>
            <a:lvl3pPr indent="-342900" lvl="2" marL="1371600" marR="0" rtl="0" algn="l">
              <a:lnSpc>
                <a:spcPct val="130000"/>
              </a:lnSpc>
              <a:spcBef>
                <a:spcPts val="400"/>
              </a:spcBef>
              <a:spcAft>
                <a:spcPts val="0"/>
              </a:spcAft>
              <a:buClr>
                <a:srgbClr val="6BB1C9"/>
              </a:buClr>
              <a:buSzPts val="1800"/>
              <a:buFont typeface="Arial"/>
              <a:buChar char="•"/>
              <a:defRPr b="0" i="0" sz="2000" u="none" cap="none" strike="noStrike">
                <a:solidFill>
                  <a:srgbClr val="0042C8"/>
                </a:solidFill>
                <a:latin typeface="Arial"/>
                <a:ea typeface="Arial"/>
                <a:cs typeface="Arial"/>
                <a:sym typeface="Arial"/>
              </a:defRPr>
            </a:lvl3pPr>
            <a:lvl4pPr indent="-331469" lvl="3" marL="1828800" marR="0" rtl="0" algn="l">
              <a:lnSpc>
                <a:spcPct val="130000"/>
              </a:lnSpc>
              <a:spcBef>
                <a:spcPts val="360"/>
              </a:spcBef>
              <a:spcAft>
                <a:spcPts val="0"/>
              </a:spcAft>
              <a:buClr>
                <a:srgbClr val="6BB1C9"/>
              </a:buClr>
              <a:buSzPts val="1620"/>
              <a:buFont typeface="Arial"/>
              <a:buChar char="•"/>
              <a:defRPr b="0" i="0" sz="1800" u="none" cap="none" strike="noStrike">
                <a:solidFill>
                  <a:srgbClr val="0042C8"/>
                </a:solidFill>
                <a:latin typeface="Arial"/>
                <a:ea typeface="Arial"/>
                <a:cs typeface="Arial"/>
                <a:sym typeface="Arial"/>
              </a:defRPr>
            </a:lvl4pPr>
            <a:lvl5pPr indent="-342900" lvl="4" marL="2286000" marR="0" rtl="0" algn="l">
              <a:lnSpc>
                <a:spcPct val="130000"/>
              </a:lnSpc>
              <a:spcBef>
                <a:spcPts val="360"/>
              </a:spcBef>
              <a:spcAft>
                <a:spcPts val="0"/>
              </a:spcAft>
              <a:buClr>
                <a:srgbClr val="6BB1C9"/>
              </a:buClr>
              <a:buSzPts val="1800"/>
              <a:buFont typeface="Arial"/>
              <a:buChar char="•"/>
              <a:defRPr b="0" i="0" sz="1800" u="none" cap="none" strike="noStrike">
                <a:solidFill>
                  <a:srgbClr val="0042C8"/>
                </a:solidFill>
                <a:latin typeface="Arial"/>
                <a:ea typeface="Arial"/>
                <a:cs typeface="Arial"/>
                <a:sym typeface="Arial"/>
              </a:defRPr>
            </a:lvl5pPr>
            <a:lvl6pPr indent="-228600" lvl="5" marL="2743200" marR="0" rtl="0" algn="l">
              <a:lnSpc>
                <a:spcPct val="130000"/>
              </a:lnSpc>
              <a:spcBef>
                <a:spcPts val="360"/>
              </a:spcBef>
              <a:spcAft>
                <a:spcPts val="0"/>
              </a:spcAft>
              <a:buSzPts val="1400"/>
              <a:buNone/>
              <a:defRPr b="0" i="0" sz="1800" u="none" cap="none" strike="noStrike">
                <a:solidFill>
                  <a:srgbClr val="375BB0"/>
                </a:solidFill>
                <a:latin typeface="Arial"/>
                <a:ea typeface="Arial"/>
                <a:cs typeface="Arial"/>
                <a:sym typeface="Arial"/>
              </a:defRPr>
            </a:lvl6pPr>
            <a:lvl7pPr indent="-228600" lvl="6" marL="3200400" marR="0" rtl="0" algn="l">
              <a:lnSpc>
                <a:spcPct val="130000"/>
              </a:lnSpc>
              <a:spcBef>
                <a:spcPts val="360"/>
              </a:spcBef>
              <a:spcAft>
                <a:spcPts val="0"/>
              </a:spcAft>
              <a:buSzPts val="1400"/>
              <a:buNone/>
              <a:defRPr b="0" i="0" sz="1800" u="none" cap="none" strike="noStrike">
                <a:solidFill>
                  <a:srgbClr val="375BB0"/>
                </a:solidFill>
                <a:latin typeface="Arial"/>
                <a:ea typeface="Arial"/>
                <a:cs typeface="Arial"/>
                <a:sym typeface="Arial"/>
              </a:defRPr>
            </a:lvl7pPr>
            <a:lvl8pPr indent="-228600" lvl="7" marL="3657600" marR="0" rtl="0" algn="l">
              <a:lnSpc>
                <a:spcPct val="130000"/>
              </a:lnSpc>
              <a:spcBef>
                <a:spcPts val="360"/>
              </a:spcBef>
              <a:spcAft>
                <a:spcPts val="0"/>
              </a:spcAft>
              <a:buSzPts val="1400"/>
              <a:buNone/>
              <a:defRPr b="0" i="0" sz="1800" u="none" cap="none" strike="noStrike">
                <a:solidFill>
                  <a:srgbClr val="375BB0"/>
                </a:solidFill>
                <a:latin typeface="Arial"/>
                <a:ea typeface="Arial"/>
                <a:cs typeface="Arial"/>
                <a:sym typeface="Arial"/>
              </a:defRPr>
            </a:lvl8pPr>
            <a:lvl9pPr indent="-228600" lvl="8" marL="4114800" marR="0" rtl="0" algn="l">
              <a:lnSpc>
                <a:spcPct val="130000"/>
              </a:lnSpc>
              <a:spcBef>
                <a:spcPts val="360"/>
              </a:spcBef>
              <a:spcAft>
                <a:spcPts val="0"/>
              </a:spcAft>
              <a:buSzPts val="1400"/>
              <a:buNone/>
              <a:defRPr b="0" i="0" sz="1800" u="none" cap="none" strike="noStrike">
                <a:solidFill>
                  <a:srgbClr val="375BB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ransition>
    <p:fade/>
  </p:transition>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21" name="Shape 121"/>
        <p:cNvGrpSpPr/>
        <p:nvPr/>
      </p:nvGrpSpPr>
      <p:grpSpPr>
        <a:xfrm>
          <a:off x="0" y="0"/>
          <a:ext cx="0" cy="0"/>
          <a:chOff x="0" y="0"/>
          <a:chExt cx="0" cy="0"/>
        </a:xfrm>
      </p:grpSpPr>
      <p:sp>
        <p:nvSpPr>
          <p:cNvPr id="122" name="Google Shape;122;p62"/>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SzPts val="1400"/>
              <a:buNone/>
              <a:defRPr b="0" i="0" sz="4400" u="none" cap="none" strike="noStrike">
                <a:solidFill>
                  <a:schemeClr val="dk1"/>
                </a:solidFill>
                <a:latin typeface="Arial"/>
                <a:ea typeface="Arial"/>
                <a:cs typeface="Arial"/>
                <a:sym typeface="Arial"/>
              </a:defRPr>
            </a:lvl1pPr>
            <a:lvl2pPr lvl="1" marR="0" rtl="0" algn="l">
              <a:lnSpc>
                <a:spcPct val="90000"/>
              </a:lnSpc>
              <a:spcBef>
                <a:spcPts val="0"/>
              </a:spcBef>
              <a:spcAft>
                <a:spcPts val="0"/>
              </a:spcAft>
              <a:buSzPts val="1400"/>
              <a:buNone/>
              <a:defRPr b="0" i="0" sz="4400" u="none" cap="none" strike="noStrike">
                <a:solidFill>
                  <a:schemeClr val="dk1"/>
                </a:solidFill>
                <a:latin typeface="Arial"/>
                <a:ea typeface="Arial"/>
                <a:cs typeface="Arial"/>
                <a:sym typeface="Arial"/>
              </a:defRPr>
            </a:lvl2pPr>
            <a:lvl3pPr lvl="2" marR="0" rtl="0" algn="l">
              <a:lnSpc>
                <a:spcPct val="90000"/>
              </a:lnSpc>
              <a:spcBef>
                <a:spcPts val="0"/>
              </a:spcBef>
              <a:spcAft>
                <a:spcPts val="0"/>
              </a:spcAft>
              <a:buSzPts val="1400"/>
              <a:buNone/>
              <a:defRPr b="0" i="0" sz="4400" u="none" cap="none" strike="noStrike">
                <a:solidFill>
                  <a:schemeClr val="dk1"/>
                </a:solidFill>
                <a:latin typeface="Arial"/>
                <a:ea typeface="Arial"/>
                <a:cs typeface="Arial"/>
                <a:sym typeface="Arial"/>
              </a:defRPr>
            </a:lvl3pPr>
            <a:lvl4pPr lvl="3" marR="0" rtl="0" algn="l">
              <a:lnSpc>
                <a:spcPct val="90000"/>
              </a:lnSpc>
              <a:spcBef>
                <a:spcPts val="0"/>
              </a:spcBef>
              <a:spcAft>
                <a:spcPts val="0"/>
              </a:spcAft>
              <a:buSzPts val="1400"/>
              <a:buNone/>
              <a:defRPr b="0" i="0" sz="4400" u="none" cap="none" strike="noStrike">
                <a:solidFill>
                  <a:schemeClr val="dk1"/>
                </a:solidFill>
                <a:latin typeface="Arial"/>
                <a:ea typeface="Arial"/>
                <a:cs typeface="Arial"/>
                <a:sym typeface="Arial"/>
              </a:defRPr>
            </a:lvl4pPr>
            <a:lvl5pPr lvl="4" marR="0" rtl="0" algn="l">
              <a:lnSpc>
                <a:spcPct val="90000"/>
              </a:lnSpc>
              <a:spcBef>
                <a:spcPts val="0"/>
              </a:spcBef>
              <a:spcAft>
                <a:spcPts val="0"/>
              </a:spcAft>
              <a:buSzPts val="1400"/>
              <a:buNone/>
              <a:defRPr b="0" i="0" sz="4400" u="none" cap="none" strike="noStrike">
                <a:solidFill>
                  <a:schemeClr val="dk1"/>
                </a:solidFill>
                <a:latin typeface="Arial"/>
                <a:ea typeface="Arial"/>
                <a:cs typeface="Arial"/>
                <a:sym typeface="Arial"/>
              </a:defRPr>
            </a:lvl5pPr>
            <a:lvl6pPr lvl="5" marR="0" rtl="0" algn="l">
              <a:lnSpc>
                <a:spcPct val="90000"/>
              </a:lnSpc>
              <a:spcBef>
                <a:spcPts val="0"/>
              </a:spcBef>
              <a:spcAft>
                <a:spcPts val="0"/>
              </a:spcAft>
              <a:buSzPts val="1400"/>
              <a:buNone/>
              <a:defRPr b="0" i="0" sz="4400" u="none" cap="none" strike="noStrike">
                <a:solidFill>
                  <a:schemeClr val="dk1"/>
                </a:solidFill>
                <a:latin typeface="Arial"/>
                <a:ea typeface="Arial"/>
                <a:cs typeface="Arial"/>
                <a:sym typeface="Arial"/>
              </a:defRPr>
            </a:lvl6pPr>
            <a:lvl7pPr lvl="6" marR="0" rtl="0" algn="l">
              <a:lnSpc>
                <a:spcPct val="90000"/>
              </a:lnSpc>
              <a:spcBef>
                <a:spcPts val="0"/>
              </a:spcBef>
              <a:spcAft>
                <a:spcPts val="0"/>
              </a:spcAft>
              <a:buSzPts val="1400"/>
              <a:buNone/>
              <a:defRPr b="0" i="0" sz="4400" u="none" cap="none" strike="noStrike">
                <a:solidFill>
                  <a:schemeClr val="dk1"/>
                </a:solidFill>
                <a:latin typeface="Arial"/>
                <a:ea typeface="Arial"/>
                <a:cs typeface="Arial"/>
                <a:sym typeface="Arial"/>
              </a:defRPr>
            </a:lvl7pPr>
            <a:lvl8pPr lvl="7" marR="0" rtl="0" algn="l">
              <a:lnSpc>
                <a:spcPct val="90000"/>
              </a:lnSpc>
              <a:spcBef>
                <a:spcPts val="0"/>
              </a:spcBef>
              <a:spcAft>
                <a:spcPts val="0"/>
              </a:spcAft>
              <a:buSzPts val="1400"/>
              <a:buNone/>
              <a:defRPr b="0" i="0" sz="4400" u="none" cap="none" strike="noStrike">
                <a:solidFill>
                  <a:schemeClr val="dk1"/>
                </a:solidFill>
                <a:latin typeface="Arial"/>
                <a:ea typeface="Arial"/>
                <a:cs typeface="Arial"/>
                <a:sym typeface="Arial"/>
              </a:defRPr>
            </a:lvl8pPr>
            <a:lvl9pPr lvl="8" marR="0" rtl="0" algn="l">
              <a:lnSpc>
                <a:spcPct val="90000"/>
              </a:lnSpc>
              <a:spcBef>
                <a:spcPts val="0"/>
              </a:spcBef>
              <a:spcAft>
                <a:spcPts val="0"/>
              </a:spcAft>
              <a:buSzPts val="1400"/>
              <a:buNone/>
              <a:defRPr b="0" i="0" sz="4400" u="none" cap="none" strike="noStrike">
                <a:solidFill>
                  <a:schemeClr val="dk1"/>
                </a:solidFill>
                <a:latin typeface="Arial"/>
                <a:ea typeface="Arial"/>
                <a:cs typeface="Arial"/>
                <a:sym typeface="Arial"/>
              </a:defRPr>
            </a:lvl9pPr>
          </a:lstStyle>
          <a:p/>
        </p:txBody>
      </p:sp>
      <p:sp>
        <p:nvSpPr>
          <p:cNvPr id="123" name="Google Shape;123;p62"/>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24" name="Google Shape;124;p62"/>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sz="1200">
                <a:solidFill>
                  <a:srgbClr val="888888"/>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25" name="Google Shape;125;p62"/>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sz="1200">
                <a:solidFill>
                  <a:srgbClr val="888888"/>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26" name="Google Shape;126;p62"/>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sz="1200">
                <a:solidFill>
                  <a:srgbClr val="888888"/>
                </a:solidFill>
                <a:latin typeface="Arial"/>
                <a:ea typeface="Arial"/>
                <a:cs typeface="Arial"/>
                <a:sym typeface="Arial"/>
              </a:defRPr>
            </a:lvl1pPr>
            <a:lvl2pPr indent="0" lvl="1" marL="0" marR="0" rtl="0" algn="r">
              <a:spcBef>
                <a:spcPts val="0"/>
              </a:spcBef>
              <a:spcAft>
                <a:spcPts val="0"/>
              </a:spcAft>
              <a:buNone/>
              <a:defRPr sz="1200">
                <a:solidFill>
                  <a:srgbClr val="888888"/>
                </a:solidFill>
                <a:latin typeface="Arial"/>
                <a:ea typeface="Arial"/>
                <a:cs typeface="Arial"/>
                <a:sym typeface="Arial"/>
              </a:defRPr>
            </a:lvl2pPr>
            <a:lvl3pPr indent="0" lvl="2" marL="0" marR="0" rtl="0" algn="r">
              <a:spcBef>
                <a:spcPts val="0"/>
              </a:spcBef>
              <a:spcAft>
                <a:spcPts val="0"/>
              </a:spcAft>
              <a:buNone/>
              <a:defRPr sz="1200">
                <a:solidFill>
                  <a:srgbClr val="888888"/>
                </a:solidFill>
                <a:latin typeface="Arial"/>
                <a:ea typeface="Arial"/>
                <a:cs typeface="Arial"/>
                <a:sym typeface="Arial"/>
              </a:defRPr>
            </a:lvl3pPr>
            <a:lvl4pPr indent="0" lvl="3" marL="0" marR="0" rtl="0" algn="r">
              <a:spcBef>
                <a:spcPts val="0"/>
              </a:spcBef>
              <a:spcAft>
                <a:spcPts val="0"/>
              </a:spcAft>
              <a:buNone/>
              <a:defRPr sz="1200">
                <a:solidFill>
                  <a:srgbClr val="888888"/>
                </a:solidFill>
                <a:latin typeface="Arial"/>
                <a:ea typeface="Arial"/>
                <a:cs typeface="Arial"/>
                <a:sym typeface="Arial"/>
              </a:defRPr>
            </a:lvl4pPr>
            <a:lvl5pPr indent="0" lvl="4" marL="0" marR="0" rtl="0" algn="r">
              <a:spcBef>
                <a:spcPts val="0"/>
              </a:spcBef>
              <a:spcAft>
                <a:spcPts val="0"/>
              </a:spcAft>
              <a:buNone/>
              <a:defRPr sz="1200">
                <a:solidFill>
                  <a:srgbClr val="888888"/>
                </a:solidFill>
                <a:latin typeface="Arial"/>
                <a:ea typeface="Arial"/>
                <a:cs typeface="Arial"/>
                <a:sym typeface="Arial"/>
              </a:defRPr>
            </a:lvl5pPr>
            <a:lvl6pPr indent="0" lvl="5" marL="0" marR="0" rtl="0" algn="r">
              <a:spcBef>
                <a:spcPts val="0"/>
              </a:spcBef>
              <a:spcAft>
                <a:spcPts val="0"/>
              </a:spcAft>
              <a:buNone/>
              <a:defRPr sz="1200">
                <a:solidFill>
                  <a:srgbClr val="888888"/>
                </a:solidFill>
                <a:latin typeface="Arial"/>
                <a:ea typeface="Arial"/>
                <a:cs typeface="Arial"/>
                <a:sym typeface="Arial"/>
              </a:defRPr>
            </a:lvl6pPr>
            <a:lvl7pPr indent="0" lvl="6" marL="0" marR="0" rtl="0" algn="r">
              <a:spcBef>
                <a:spcPts val="0"/>
              </a:spcBef>
              <a:spcAft>
                <a:spcPts val="0"/>
              </a:spcAft>
              <a:buNone/>
              <a:defRPr sz="1200">
                <a:solidFill>
                  <a:srgbClr val="888888"/>
                </a:solidFill>
                <a:latin typeface="Arial"/>
                <a:ea typeface="Arial"/>
                <a:cs typeface="Arial"/>
                <a:sym typeface="Arial"/>
              </a:defRPr>
            </a:lvl7pPr>
            <a:lvl8pPr indent="0" lvl="7" marL="0" marR="0" rtl="0" algn="r">
              <a:spcBef>
                <a:spcPts val="0"/>
              </a:spcBef>
              <a:spcAft>
                <a:spcPts val="0"/>
              </a:spcAft>
              <a:buNone/>
              <a:defRPr sz="1200">
                <a:solidFill>
                  <a:srgbClr val="888888"/>
                </a:solidFill>
                <a:latin typeface="Arial"/>
                <a:ea typeface="Arial"/>
                <a:cs typeface="Arial"/>
                <a:sym typeface="Arial"/>
              </a:defRPr>
            </a:lvl8pPr>
            <a:lvl9pPr indent="0" lvl="8" marL="0" marR="0" rtl="0" algn="r">
              <a:spcBef>
                <a:spcPts val="0"/>
              </a:spcBef>
              <a:spcAft>
                <a:spcPts val="0"/>
              </a:spcAft>
              <a:buNone/>
              <a:defRPr sz="1200">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2E75B6"/>
        </a:solidFill>
      </p:bgPr>
    </p:bg>
    <p:spTree>
      <p:nvGrpSpPr>
        <p:cNvPr id="199" name="Shape 199"/>
        <p:cNvGrpSpPr/>
        <p:nvPr/>
      </p:nvGrpSpPr>
      <p:grpSpPr>
        <a:xfrm>
          <a:off x="0" y="0"/>
          <a:ext cx="0" cy="0"/>
          <a:chOff x="0" y="0"/>
          <a:chExt cx="0" cy="0"/>
        </a:xfrm>
      </p:grpSpPr>
      <p:sp>
        <p:nvSpPr>
          <p:cNvPr id="200" name="Google Shape;200;p24"/>
          <p:cNvSpPr txBox="1"/>
          <p:nvPr>
            <p:ph type="ctrTitle"/>
          </p:nvPr>
        </p:nvSpPr>
        <p:spPr>
          <a:xfrm>
            <a:off x="133350" y="681038"/>
            <a:ext cx="8894763" cy="3575050"/>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None/>
            </a:pPr>
            <a:r>
              <a:rPr b="1" lang="en-US">
                <a:solidFill>
                  <a:srgbClr val="FFFF00"/>
                </a:solidFill>
                <a:latin typeface="Microsoft YaHei"/>
                <a:ea typeface="Microsoft YaHei"/>
                <a:cs typeface="Microsoft YaHei"/>
                <a:sym typeface="Microsoft YaHei"/>
              </a:rPr>
              <a:t>來到 神的面前</a:t>
            </a:r>
            <a:br>
              <a:rPr b="1" lang="en-US">
                <a:solidFill>
                  <a:srgbClr val="FFFF00"/>
                </a:solidFill>
                <a:latin typeface="Microsoft YaHei"/>
                <a:ea typeface="Microsoft YaHei"/>
                <a:cs typeface="Microsoft YaHei"/>
                <a:sym typeface="Microsoft YaHei"/>
              </a:rPr>
            </a:br>
            <a:endParaRPr b="1">
              <a:solidFill>
                <a:schemeClr val="lt1"/>
              </a:solidFill>
            </a:endParaRPr>
          </a:p>
        </p:txBody>
      </p:sp>
      <p:sp>
        <p:nvSpPr>
          <p:cNvPr id="201" name="Google Shape;201;p24"/>
          <p:cNvSpPr txBox="1"/>
          <p:nvPr>
            <p:ph idx="1" type="subTitle"/>
          </p:nvPr>
        </p:nvSpPr>
        <p:spPr>
          <a:xfrm>
            <a:off x="984250" y="5202238"/>
            <a:ext cx="6858000" cy="1655762"/>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lt1"/>
              </a:buClr>
              <a:buSzPts val="2400"/>
              <a:buNone/>
            </a:pPr>
            <a:r>
              <a:rPr b="1" lang="en-US">
                <a:solidFill>
                  <a:schemeClr val="lt1"/>
                </a:solidFill>
              </a:rPr>
              <a:t>Boise Chinese Christian Church </a:t>
            </a:r>
            <a:endParaRPr/>
          </a:p>
          <a:p>
            <a:pPr indent="0" lvl="0" marL="0" rtl="0" algn="ctr">
              <a:lnSpc>
                <a:spcPct val="90000"/>
              </a:lnSpc>
              <a:spcBef>
                <a:spcPts val="1000"/>
              </a:spcBef>
              <a:spcAft>
                <a:spcPts val="0"/>
              </a:spcAft>
              <a:buClr>
                <a:schemeClr val="lt1"/>
              </a:buClr>
              <a:buSzPts val="2400"/>
              <a:buNone/>
            </a:pPr>
            <a:r>
              <a:rPr b="1" lang="en-US">
                <a:solidFill>
                  <a:schemeClr val="lt1"/>
                </a:solidFill>
              </a:rPr>
              <a:t>07/25/2021</a:t>
            </a:r>
            <a:endParaRPr b="1">
              <a:solidFill>
                <a:schemeClr val="lt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3" name="Shape 253"/>
        <p:cNvGrpSpPr/>
        <p:nvPr/>
      </p:nvGrpSpPr>
      <p:grpSpPr>
        <a:xfrm>
          <a:off x="0" y="0"/>
          <a:ext cx="0" cy="0"/>
          <a:chOff x="0" y="0"/>
          <a:chExt cx="0" cy="0"/>
        </a:xfrm>
      </p:grpSpPr>
      <p:sp>
        <p:nvSpPr>
          <p:cNvPr id="254" name="Google Shape;254;p33"/>
          <p:cNvSpPr/>
          <p:nvPr/>
        </p:nvSpPr>
        <p:spPr>
          <a:xfrm>
            <a:off x="341313" y="161925"/>
            <a:ext cx="8450262" cy="5842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2060"/>
              </a:buClr>
              <a:buSzPts val="3200"/>
              <a:buFont typeface="Arial"/>
              <a:buNone/>
            </a:pPr>
            <a:r>
              <a:rPr lang="en-US" sz="3200">
                <a:solidFill>
                  <a:srgbClr val="002060"/>
                </a:solidFill>
                <a:latin typeface="Arial"/>
                <a:ea typeface="Arial"/>
                <a:cs typeface="Arial"/>
                <a:sym typeface="Arial"/>
              </a:rPr>
              <a:t>主日信息:来到神的面前 </a:t>
            </a:r>
            <a:endParaRPr/>
          </a:p>
        </p:txBody>
      </p:sp>
      <p:sp>
        <p:nvSpPr>
          <p:cNvPr id="255" name="Google Shape;255;p33"/>
          <p:cNvSpPr/>
          <p:nvPr/>
        </p:nvSpPr>
        <p:spPr>
          <a:xfrm>
            <a:off x="493713" y="765175"/>
            <a:ext cx="8450262" cy="1878013"/>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2060"/>
              </a:buClr>
              <a:buSzPts val="4400"/>
              <a:buFont typeface="Arial"/>
              <a:buNone/>
            </a:pPr>
            <a:r>
              <a:rPr b="1" lang="en-US" sz="4400">
                <a:solidFill>
                  <a:srgbClr val="002060"/>
                </a:solidFill>
                <a:latin typeface="Arial"/>
                <a:ea typeface="Arial"/>
                <a:cs typeface="Arial"/>
                <a:sym typeface="Arial"/>
              </a:rPr>
              <a:t>4. 主耶稣祷告的榜样和主耶稣基督为我们的祷告.</a:t>
            </a:r>
            <a:br>
              <a:rPr lang="en-US" sz="1200">
                <a:solidFill>
                  <a:srgbClr val="002060"/>
                </a:solidFill>
                <a:latin typeface="Arial"/>
                <a:ea typeface="Arial"/>
                <a:cs typeface="Arial"/>
                <a:sym typeface="Arial"/>
              </a:rPr>
            </a:br>
            <a:endParaRPr b="1" sz="2800">
              <a:solidFill>
                <a:srgbClr val="002060"/>
              </a:solidFill>
              <a:latin typeface="Arial"/>
              <a:ea typeface="Arial"/>
              <a:cs typeface="Arial"/>
              <a:sym typeface="Arial"/>
            </a:endParaRPr>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9" name="Shape 259"/>
        <p:cNvGrpSpPr/>
        <p:nvPr/>
      </p:nvGrpSpPr>
      <p:grpSpPr>
        <a:xfrm>
          <a:off x="0" y="0"/>
          <a:ext cx="0" cy="0"/>
          <a:chOff x="0" y="0"/>
          <a:chExt cx="0" cy="0"/>
        </a:xfrm>
      </p:grpSpPr>
      <p:sp>
        <p:nvSpPr>
          <p:cNvPr id="260" name="Google Shape;260;p34"/>
          <p:cNvSpPr/>
          <p:nvPr/>
        </p:nvSpPr>
        <p:spPr>
          <a:xfrm>
            <a:off x="341313" y="161925"/>
            <a:ext cx="8450262" cy="5842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2060"/>
              </a:buClr>
              <a:buSzPts val="3200"/>
              <a:buFont typeface="Arial"/>
              <a:buNone/>
            </a:pPr>
            <a:r>
              <a:rPr lang="en-US" sz="3200">
                <a:solidFill>
                  <a:srgbClr val="002060"/>
                </a:solidFill>
                <a:latin typeface="Arial"/>
                <a:ea typeface="Arial"/>
                <a:cs typeface="Arial"/>
                <a:sym typeface="Arial"/>
              </a:rPr>
              <a:t>主日信息:来到神的面前 </a:t>
            </a:r>
            <a:endParaRPr/>
          </a:p>
        </p:txBody>
      </p:sp>
      <p:sp>
        <p:nvSpPr>
          <p:cNvPr id="261" name="Google Shape;261;p34"/>
          <p:cNvSpPr/>
          <p:nvPr/>
        </p:nvSpPr>
        <p:spPr>
          <a:xfrm>
            <a:off x="493713" y="765175"/>
            <a:ext cx="8450262" cy="65563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2060"/>
              </a:buClr>
              <a:buSzPts val="2800"/>
              <a:buFont typeface="Arial"/>
              <a:buNone/>
            </a:pPr>
            <a:r>
              <a:rPr b="1" lang="en-US" sz="2800">
                <a:solidFill>
                  <a:srgbClr val="002060"/>
                </a:solidFill>
                <a:latin typeface="Arial"/>
                <a:ea typeface="Arial"/>
                <a:cs typeface="Arial"/>
                <a:sym typeface="Arial"/>
              </a:rPr>
              <a:t>路加福音6:12-13</a:t>
            </a:r>
            <a:br>
              <a:rPr b="1" lang="en-US" sz="2400">
                <a:solidFill>
                  <a:srgbClr val="002060"/>
                </a:solidFill>
                <a:latin typeface="Arial"/>
                <a:ea typeface="Arial"/>
                <a:cs typeface="Arial"/>
                <a:sym typeface="Arial"/>
              </a:rPr>
            </a:br>
            <a:r>
              <a:rPr b="1" lang="en-US" sz="2400">
                <a:solidFill>
                  <a:srgbClr val="002060"/>
                </a:solidFill>
                <a:latin typeface="Arial"/>
                <a:ea typeface="Arial"/>
                <a:cs typeface="Arial"/>
                <a:sym typeface="Arial"/>
              </a:rPr>
              <a:t>12 那时，耶稣出去，上山祷告，整夜祷告　神； </a:t>
            </a:r>
            <a:br>
              <a:rPr lang="en-US" sz="2400">
                <a:solidFill>
                  <a:srgbClr val="002060"/>
                </a:solidFill>
                <a:latin typeface="Arial"/>
                <a:ea typeface="Arial"/>
                <a:cs typeface="Arial"/>
                <a:sym typeface="Arial"/>
              </a:rPr>
            </a:br>
            <a:r>
              <a:rPr lang="en-US" sz="2400">
                <a:solidFill>
                  <a:srgbClr val="002060"/>
                </a:solidFill>
                <a:latin typeface="Arial"/>
                <a:ea typeface="Arial"/>
                <a:cs typeface="Arial"/>
                <a:sym typeface="Arial"/>
              </a:rPr>
              <a:t>And it came to pass in those days, that he went out into a mountain to pray, and continued all night in prayer to God.</a:t>
            </a:r>
            <a:br>
              <a:rPr lang="en-US" sz="2400">
                <a:solidFill>
                  <a:srgbClr val="002060"/>
                </a:solidFill>
                <a:latin typeface="Arial"/>
                <a:ea typeface="Arial"/>
                <a:cs typeface="Arial"/>
                <a:sym typeface="Arial"/>
              </a:rPr>
            </a:br>
            <a:r>
              <a:rPr b="1" lang="en-US" sz="2400">
                <a:solidFill>
                  <a:srgbClr val="002060"/>
                </a:solidFill>
                <a:latin typeface="Arial"/>
                <a:ea typeface="Arial"/>
                <a:cs typeface="Arial"/>
                <a:sym typeface="Arial"/>
              </a:rPr>
              <a:t>13 到了天亮，叫他的门徒来，就从他们中间挑选十二个人，称他们为使徒。 </a:t>
            </a:r>
            <a:br>
              <a:rPr lang="en-US" sz="2400">
                <a:solidFill>
                  <a:srgbClr val="002060"/>
                </a:solidFill>
                <a:latin typeface="Arial"/>
                <a:ea typeface="Arial"/>
                <a:cs typeface="Arial"/>
                <a:sym typeface="Arial"/>
              </a:rPr>
            </a:br>
            <a:r>
              <a:rPr lang="en-US" sz="2400">
                <a:solidFill>
                  <a:srgbClr val="002060"/>
                </a:solidFill>
                <a:latin typeface="Arial"/>
                <a:ea typeface="Arial"/>
                <a:cs typeface="Arial"/>
                <a:sym typeface="Arial"/>
              </a:rPr>
              <a:t>And when it was day, he called unto him his disciples: and of them he chose twelve, whom also he named apostles;</a:t>
            </a:r>
            <a:br>
              <a:rPr lang="en-US" sz="2400">
                <a:solidFill>
                  <a:srgbClr val="002060"/>
                </a:solidFill>
                <a:latin typeface="Arial"/>
                <a:ea typeface="Arial"/>
                <a:cs typeface="Arial"/>
                <a:sym typeface="Arial"/>
              </a:rPr>
            </a:br>
            <a:r>
              <a:rPr b="1" lang="en-US" sz="2800">
                <a:solidFill>
                  <a:srgbClr val="002060"/>
                </a:solidFill>
                <a:latin typeface="Arial"/>
                <a:ea typeface="Arial"/>
                <a:cs typeface="Arial"/>
                <a:sym typeface="Arial"/>
              </a:rPr>
              <a:t>路加福音：22:41-42</a:t>
            </a:r>
            <a:br>
              <a:rPr b="1" lang="en-US" sz="2400">
                <a:solidFill>
                  <a:srgbClr val="002060"/>
                </a:solidFill>
                <a:latin typeface="Arial"/>
                <a:ea typeface="Arial"/>
                <a:cs typeface="Arial"/>
                <a:sym typeface="Arial"/>
              </a:rPr>
            </a:br>
            <a:r>
              <a:rPr b="1" lang="en-US" sz="2400">
                <a:solidFill>
                  <a:srgbClr val="002060"/>
                </a:solidFill>
                <a:latin typeface="Arial"/>
                <a:ea typeface="Arial"/>
                <a:cs typeface="Arial"/>
                <a:sym typeface="Arial"/>
              </a:rPr>
              <a:t>于是离开他们约有扔一块石头那么远，跪下祷告， 说：“父啊！你若愿意，就把这杯撤去；然而，不要成就我的意思，只要成就你的意思。</a:t>
            </a:r>
            <a:br>
              <a:rPr lang="en-US" sz="2400">
                <a:solidFill>
                  <a:srgbClr val="002060"/>
                </a:solidFill>
                <a:latin typeface="Arial"/>
                <a:ea typeface="Arial"/>
                <a:cs typeface="Arial"/>
                <a:sym typeface="Arial"/>
              </a:rPr>
            </a:br>
            <a:r>
              <a:rPr lang="en-US" sz="2400">
                <a:solidFill>
                  <a:srgbClr val="002060"/>
                </a:solidFill>
                <a:latin typeface="Arial"/>
                <a:ea typeface="Arial"/>
                <a:cs typeface="Arial"/>
                <a:sym typeface="Arial"/>
              </a:rPr>
              <a:t>And he was withdrawn from them about a stone's cast, and kneeled down, and prayed, Saying, Father, if thou be willing, remove this cup from me: nevertheless not my will, but thine, be done.</a:t>
            </a:r>
            <a:br>
              <a:rPr lang="en-US" sz="1200">
                <a:solidFill>
                  <a:srgbClr val="002060"/>
                </a:solidFill>
                <a:latin typeface="Arial"/>
                <a:ea typeface="Arial"/>
                <a:cs typeface="Arial"/>
                <a:sym typeface="Arial"/>
              </a:rPr>
            </a:br>
            <a:endParaRPr b="1" sz="2800">
              <a:solidFill>
                <a:srgbClr val="002060"/>
              </a:solidFill>
              <a:latin typeface="Arial"/>
              <a:ea typeface="Arial"/>
              <a:cs typeface="Arial"/>
              <a:sym typeface="Arial"/>
            </a:endParaRPr>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5" name="Shape 265"/>
        <p:cNvGrpSpPr/>
        <p:nvPr/>
      </p:nvGrpSpPr>
      <p:grpSpPr>
        <a:xfrm>
          <a:off x="0" y="0"/>
          <a:ext cx="0" cy="0"/>
          <a:chOff x="0" y="0"/>
          <a:chExt cx="0" cy="0"/>
        </a:xfrm>
      </p:grpSpPr>
      <p:sp>
        <p:nvSpPr>
          <p:cNvPr id="266" name="Google Shape;266;p35"/>
          <p:cNvSpPr/>
          <p:nvPr/>
        </p:nvSpPr>
        <p:spPr>
          <a:xfrm>
            <a:off x="341313" y="161925"/>
            <a:ext cx="8450262" cy="5842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2060"/>
              </a:buClr>
              <a:buSzPts val="3200"/>
              <a:buFont typeface="Arial"/>
              <a:buNone/>
            </a:pPr>
            <a:r>
              <a:rPr lang="en-US" sz="3200">
                <a:solidFill>
                  <a:srgbClr val="002060"/>
                </a:solidFill>
                <a:latin typeface="Arial"/>
                <a:ea typeface="Arial"/>
                <a:cs typeface="Arial"/>
                <a:sym typeface="Arial"/>
              </a:rPr>
              <a:t>主日信息:来到神的面前 </a:t>
            </a:r>
            <a:endParaRPr/>
          </a:p>
        </p:txBody>
      </p:sp>
      <p:sp>
        <p:nvSpPr>
          <p:cNvPr id="267" name="Google Shape;267;p35"/>
          <p:cNvSpPr/>
          <p:nvPr/>
        </p:nvSpPr>
        <p:spPr>
          <a:xfrm>
            <a:off x="493713" y="765175"/>
            <a:ext cx="8450262" cy="67405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2060"/>
              </a:buClr>
              <a:buSzPts val="2800"/>
              <a:buFont typeface="Arial"/>
              <a:buNone/>
            </a:pPr>
            <a:r>
              <a:rPr b="1" lang="en-US" sz="2800">
                <a:solidFill>
                  <a:srgbClr val="002060"/>
                </a:solidFill>
                <a:latin typeface="Arial"/>
                <a:ea typeface="Arial"/>
                <a:cs typeface="Arial"/>
                <a:sym typeface="Arial"/>
              </a:rPr>
              <a:t>约翰福音 17 章 （大祭司的祷告）</a:t>
            </a:r>
            <a:br>
              <a:rPr b="1" lang="en-US" sz="2800">
                <a:solidFill>
                  <a:srgbClr val="002060"/>
                </a:solidFill>
                <a:latin typeface="Arial"/>
                <a:ea typeface="Arial"/>
                <a:cs typeface="Arial"/>
                <a:sym typeface="Arial"/>
              </a:rPr>
            </a:br>
            <a:r>
              <a:rPr b="1" lang="en-US" sz="2800">
                <a:solidFill>
                  <a:srgbClr val="002060"/>
                </a:solidFill>
                <a:latin typeface="Arial"/>
                <a:ea typeface="Arial"/>
                <a:cs typeface="Arial"/>
                <a:sym typeface="Arial"/>
              </a:rPr>
              <a:t>耶稣说了这话，就举目望天，说：“父啊，时候到了，愿你荣耀你的儿子，使儿子也荣耀你；...</a:t>
            </a:r>
            <a:br>
              <a:rPr lang="en-US" sz="2800">
                <a:solidFill>
                  <a:srgbClr val="002060"/>
                </a:solidFill>
                <a:latin typeface="Arial"/>
                <a:ea typeface="Arial"/>
                <a:cs typeface="Arial"/>
                <a:sym typeface="Arial"/>
              </a:rPr>
            </a:br>
            <a:r>
              <a:rPr lang="en-US" sz="2800">
                <a:solidFill>
                  <a:srgbClr val="002060"/>
                </a:solidFill>
                <a:latin typeface="Arial"/>
                <a:ea typeface="Arial"/>
                <a:cs typeface="Arial"/>
                <a:sym typeface="Arial"/>
              </a:rPr>
              <a:t>These words spake Jesus, and lifted up his eyes to heaven, and said, Father, the hour is come; glorify thy Son, that thy Son also may glorify thee: ...</a:t>
            </a:r>
            <a:br>
              <a:rPr lang="en-US" sz="2800">
                <a:solidFill>
                  <a:srgbClr val="002060"/>
                </a:solidFill>
                <a:latin typeface="Arial"/>
                <a:ea typeface="Arial"/>
                <a:cs typeface="Arial"/>
                <a:sym typeface="Arial"/>
              </a:rPr>
            </a:br>
            <a:r>
              <a:rPr b="1" lang="en-US" sz="2800">
                <a:solidFill>
                  <a:srgbClr val="002060"/>
                </a:solidFill>
                <a:latin typeface="Arial"/>
                <a:ea typeface="Arial"/>
                <a:cs typeface="Arial"/>
                <a:sym typeface="Arial"/>
              </a:rPr>
              <a:t>希伯来书7:22，25</a:t>
            </a:r>
            <a:br>
              <a:rPr b="1" lang="en-US" sz="2800">
                <a:solidFill>
                  <a:srgbClr val="002060"/>
                </a:solidFill>
                <a:latin typeface="Arial"/>
                <a:ea typeface="Arial"/>
                <a:cs typeface="Arial"/>
                <a:sym typeface="Arial"/>
              </a:rPr>
            </a:br>
            <a:r>
              <a:rPr b="1" lang="en-US" sz="2800">
                <a:solidFill>
                  <a:srgbClr val="002060"/>
                </a:solidFill>
                <a:latin typeface="Arial"/>
                <a:ea typeface="Arial"/>
                <a:cs typeface="Arial"/>
                <a:sym typeface="Arial"/>
              </a:rPr>
              <a:t>既是起誓立的，耶稣就作了更美之约的中保。 ...凡靠着他进到　神面前的人，他都能拯救到底；因为他是长远活着，替他们祈求</a:t>
            </a:r>
            <a:r>
              <a:rPr lang="en-US" sz="2800">
                <a:solidFill>
                  <a:srgbClr val="002060"/>
                </a:solidFill>
                <a:latin typeface="Arial"/>
                <a:ea typeface="Arial"/>
                <a:cs typeface="Arial"/>
                <a:sym typeface="Arial"/>
              </a:rPr>
              <a:t>。</a:t>
            </a:r>
            <a:br>
              <a:rPr lang="en-US" sz="2800">
                <a:solidFill>
                  <a:srgbClr val="002060"/>
                </a:solidFill>
                <a:latin typeface="Arial"/>
                <a:ea typeface="Arial"/>
                <a:cs typeface="Arial"/>
                <a:sym typeface="Arial"/>
              </a:rPr>
            </a:br>
            <a:r>
              <a:rPr lang="en-US" sz="2800">
                <a:solidFill>
                  <a:srgbClr val="002060"/>
                </a:solidFill>
                <a:latin typeface="Arial"/>
                <a:ea typeface="Arial"/>
                <a:cs typeface="Arial"/>
                <a:sym typeface="Arial"/>
              </a:rPr>
              <a:t>By so much was Jesus made a surety of a better testament....Wherefore he is able also to save them to the uttermost that come unto God by him, seeing he ever liveth to make intercession for them.</a:t>
            </a:r>
            <a:br>
              <a:rPr lang="en-US" sz="1200">
                <a:solidFill>
                  <a:srgbClr val="002060"/>
                </a:solidFill>
                <a:latin typeface="Arial"/>
                <a:ea typeface="Arial"/>
                <a:cs typeface="Arial"/>
                <a:sym typeface="Arial"/>
              </a:rPr>
            </a:br>
            <a:br>
              <a:rPr lang="en-US" sz="1200">
                <a:solidFill>
                  <a:srgbClr val="002060"/>
                </a:solidFill>
                <a:latin typeface="Arial"/>
                <a:ea typeface="Arial"/>
                <a:cs typeface="Arial"/>
                <a:sym typeface="Arial"/>
              </a:rPr>
            </a:br>
            <a:endParaRPr b="1" sz="2800">
              <a:solidFill>
                <a:srgbClr val="002060"/>
              </a:solidFill>
              <a:latin typeface="Arial"/>
              <a:ea typeface="Arial"/>
              <a:cs typeface="Arial"/>
              <a:sym typeface="Arial"/>
            </a:endParaRPr>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1" name="Shape 271"/>
        <p:cNvGrpSpPr/>
        <p:nvPr/>
      </p:nvGrpSpPr>
      <p:grpSpPr>
        <a:xfrm>
          <a:off x="0" y="0"/>
          <a:ext cx="0" cy="0"/>
          <a:chOff x="0" y="0"/>
          <a:chExt cx="0" cy="0"/>
        </a:xfrm>
      </p:grpSpPr>
      <p:sp>
        <p:nvSpPr>
          <p:cNvPr id="272" name="Google Shape;272;p36"/>
          <p:cNvSpPr/>
          <p:nvPr/>
        </p:nvSpPr>
        <p:spPr>
          <a:xfrm>
            <a:off x="341313" y="161925"/>
            <a:ext cx="8450262" cy="5842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2060"/>
              </a:buClr>
              <a:buSzPts val="3200"/>
              <a:buFont typeface="Arial"/>
              <a:buNone/>
            </a:pPr>
            <a:r>
              <a:rPr lang="en-US" sz="3200">
                <a:solidFill>
                  <a:srgbClr val="002060"/>
                </a:solidFill>
                <a:latin typeface="Arial"/>
                <a:ea typeface="Arial"/>
                <a:cs typeface="Arial"/>
                <a:sym typeface="Arial"/>
              </a:rPr>
              <a:t>主日信息:来到神的面前 </a:t>
            </a:r>
            <a:endParaRPr/>
          </a:p>
        </p:txBody>
      </p:sp>
      <p:sp>
        <p:nvSpPr>
          <p:cNvPr id="273" name="Google Shape;273;p36"/>
          <p:cNvSpPr/>
          <p:nvPr/>
        </p:nvSpPr>
        <p:spPr>
          <a:xfrm>
            <a:off x="493713" y="765175"/>
            <a:ext cx="8450262" cy="6126163"/>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2060"/>
              </a:buClr>
              <a:buSzPts val="4400"/>
              <a:buFont typeface="Arial"/>
              <a:buNone/>
            </a:pPr>
            <a:r>
              <a:rPr b="1" lang="en-US" sz="4400">
                <a:solidFill>
                  <a:srgbClr val="002060"/>
                </a:solidFill>
                <a:latin typeface="Arial"/>
                <a:ea typeface="Arial"/>
                <a:cs typeface="Arial"/>
                <a:sym typeface="Arial"/>
              </a:rPr>
              <a:t>1. 主耶稣基督付了代价，为我们开了祷告的门。</a:t>
            </a:r>
            <a:endParaRPr/>
          </a:p>
          <a:p>
            <a:pPr indent="0" lvl="0" marL="0" marR="0" rtl="0" algn="l">
              <a:lnSpc>
                <a:spcPct val="100000"/>
              </a:lnSpc>
              <a:spcBef>
                <a:spcPts val="0"/>
              </a:spcBef>
              <a:spcAft>
                <a:spcPts val="0"/>
              </a:spcAft>
              <a:buClr>
                <a:srgbClr val="002060"/>
              </a:buClr>
              <a:buSzPts val="4400"/>
              <a:buFont typeface="Arial"/>
              <a:buNone/>
            </a:pPr>
            <a:r>
              <a:rPr b="1" lang="en-US" sz="4400">
                <a:solidFill>
                  <a:srgbClr val="002060"/>
                </a:solidFill>
                <a:latin typeface="Arial"/>
                <a:ea typeface="Arial"/>
                <a:cs typeface="Arial"/>
                <a:sym typeface="Arial"/>
              </a:rPr>
              <a:t>2. 主耶稣基督教导我们祷告。</a:t>
            </a:r>
            <a:endParaRPr/>
          </a:p>
          <a:p>
            <a:pPr indent="0" lvl="0" marL="0" marR="0" rtl="0" algn="l">
              <a:lnSpc>
                <a:spcPct val="100000"/>
              </a:lnSpc>
              <a:spcBef>
                <a:spcPts val="0"/>
              </a:spcBef>
              <a:spcAft>
                <a:spcPts val="0"/>
              </a:spcAft>
              <a:buClr>
                <a:srgbClr val="002060"/>
              </a:buClr>
              <a:buSzPts val="4400"/>
              <a:buFont typeface="Arial"/>
              <a:buNone/>
            </a:pPr>
            <a:r>
              <a:rPr b="1" lang="en-US" sz="4400">
                <a:solidFill>
                  <a:srgbClr val="002060"/>
                </a:solidFill>
                <a:latin typeface="Arial"/>
                <a:ea typeface="Arial"/>
                <a:cs typeface="Arial"/>
                <a:sym typeface="Arial"/>
              </a:rPr>
              <a:t>3.主耶稣基督对我们祷告祈求的应许。</a:t>
            </a:r>
            <a:endParaRPr/>
          </a:p>
          <a:p>
            <a:pPr indent="0" lvl="0" marL="0" marR="0" rtl="0" algn="l">
              <a:lnSpc>
                <a:spcPct val="100000"/>
              </a:lnSpc>
              <a:spcBef>
                <a:spcPts val="0"/>
              </a:spcBef>
              <a:spcAft>
                <a:spcPts val="0"/>
              </a:spcAft>
              <a:buClr>
                <a:srgbClr val="002060"/>
              </a:buClr>
              <a:buSzPts val="4400"/>
              <a:buFont typeface="Arial"/>
              <a:buNone/>
            </a:pPr>
            <a:r>
              <a:rPr b="1" lang="en-US" sz="4400">
                <a:solidFill>
                  <a:srgbClr val="002060"/>
                </a:solidFill>
                <a:latin typeface="Arial"/>
                <a:ea typeface="Arial"/>
                <a:cs typeface="Arial"/>
                <a:sym typeface="Arial"/>
              </a:rPr>
              <a:t>4. 主耶稣祷告的榜样和主耶稣基督为我们的祷告。</a:t>
            </a:r>
            <a:endParaRPr/>
          </a:p>
          <a:p>
            <a:pPr indent="0" lvl="0" marL="0" marR="0" rtl="0" algn="l">
              <a:lnSpc>
                <a:spcPct val="100000"/>
              </a:lnSpc>
              <a:spcBef>
                <a:spcPts val="0"/>
              </a:spcBef>
              <a:spcAft>
                <a:spcPts val="0"/>
              </a:spcAft>
              <a:buClr>
                <a:srgbClr val="002060"/>
              </a:buClr>
              <a:buSzPts val="4400"/>
              <a:buFont typeface="Arial"/>
              <a:buNone/>
            </a:pPr>
            <a:r>
              <a:t/>
            </a:r>
            <a:endParaRPr b="1" sz="4400">
              <a:solidFill>
                <a:srgbClr val="002060"/>
              </a:solidFill>
              <a:latin typeface="Arial"/>
              <a:ea typeface="Arial"/>
              <a:cs typeface="Arial"/>
              <a:sym typeface="Arial"/>
            </a:endParaRPr>
          </a:p>
          <a:p>
            <a:pPr indent="0" lvl="0" marL="0" marR="0" rtl="0" algn="l">
              <a:lnSpc>
                <a:spcPct val="100000"/>
              </a:lnSpc>
              <a:spcBef>
                <a:spcPts val="0"/>
              </a:spcBef>
              <a:spcAft>
                <a:spcPts val="0"/>
              </a:spcAft>
              <a:buClr>
                <a:srgbClr val="002060"/>
              </a:buClr>
              <a:buSzPts val="1200"/>
              <a:buFont typeface="Arial"/>
              <a:buNone/>
            </a:pPr>
            <a:br>
              <a:rPr lang="en-US" sz="1200">
                <a:solidFill>
                  <a:srgbClr val="002060"/>
                </a:solidFill>
                <a:latin typeface="Arial"/>
                <a:ea typeface="Arial"/>
                <a:cs typeface="Arial"/>
                <a:sym typeface="Arial"/>
              </a:rPr>
            </a:br>
            <a:endParaRPr b="1" sz="2800">
              <a:solidFill>
                <a:srgbClr val="002060"/>
              </a:solidFill>
              <a:latin typeface="Arial"/>
              <a:ea typeface="Arial"/>
              <a:cs typeface="Arial"/>
              <a:sym typeface="Arial"/>
            </a:endParaRP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25"/>
          <p:cNvSpPr/>
          <p:nvPr/>
        </p:nvSpPr>
        <p:spPr>
          <a:xfrm>
            <a:off x="341313" y="161925"/>
            <a:ext cx="8450262" cy="5842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2060"/>
              </a:buClr>
              <a:buSzPts val="3200"/>
              <a:buFont typeface="Arial"/>
              <a:buNone/>
            </a:pPr>
            <a:r>
              <a:rPr lang="en-US" sz="3200">
                <a:solidFill>
                  <a:srgbClr val="002060"/>
                </a:solidFill>
                <a:latin typeface="Arial"/>
                <a:ea typeface="Arial"/>
                <a:cs typeface="Arial"/>
                <a:sym typeface="Arial"/>
              </a:rPr>
              <a:t>主日信息:来到神的面前 </a:t>
            </a:r>
            <a:endParaRPr/>
          </a:p>
        </p:txBody>
      </p:sp>
      <p:sp>
        <p:nvSpPr>
          <p:cNvPr id="207" name="Google Shape;207;p25"/>
          <p:cNvSpPr/>
          <p:nvPr/>
        </p:nvSpPr>
        <p:spPr>
          <a:xfrm>
            <a:off x="493713" y="765175"/>
            <a:ext cx="8450262" cy="6186488"/>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2060"/>
              </a:buClr>
              <a:buSzPts val="2800"/>
              <a:buFont typeface="Arial"/>
              <a:buNone/>
            </a:pPr>
            <a:r>
              <a:rPr b="1" lang="en-US" sz="2800">
                <a:solidFill>
                  <a:srgbClr val="002060"/>
                </a:solidFill>
                <a:latin typeface="Arial"/>
                <a:ea typeface="Arial"/>
                <a:cs typeface="Arial"/>
                <a:sym typeface="Arial"/>
              </a:rPr>
              <a:t>希伯来书10:19-23</a:t>
            </a:r>
            <a:br>
              <a:rPr lang="en-US" sz="2000">
                <a:solidFill>
                  <a:srgbClr val="002060"/>
                </a:solidFill>
                <a:latin typeface="Arial"/>
                <a:ea typeface="Arial"/>
                <a:cs typeface="Arial"/>
                <a:sym typeface="Arial"/>
              </a:rPr>
            </a:br>
            <a:r>
              <a:rPr b="1" lang="en-US" sz="2000">
                <a:solidFill>
                  <a:srgbClr val="002060"/>
                </a:solidFill>
                <a:latin typeface="Arial"/>
                <a:ea typeface="Arial"/>
                <a:cs typeface="Arial"/>
                <a:sym typeface="Arial"/>
              </a:rPr>
              <a:t>19 弟兄们，我们既因耶稣的血得以坦然进入至圣所</a:t>
            </a:r>
            <a:r>
              <a:rPr lang="en-US" sz="2000">
                <a:solidFill>
                  <a:srgbClr val="002060"/>
                </a:solidFill>
                <a:latin typeface="Arial"/>
                <a:ea typeface="Arial"/>
                <a:cs typeface="Arial"/>
                <a:sym typeface="Arial"/>
              </a:rPr>
              <a:t>， </a:t>
            </a:r>
            <a:br>
              <a:rPr lang="en-US" sz="2000">
                <a:solidFill>
                  <a:srgbClr val="002060"/>
                </a:solidFill>
                <a:latin typeface="Arial"/>
                <a:ea typeface="Arial"/>
                <a:cs typeface="Arial"/>
                <a:sym typeface="Arial"/>
              </a:rPr>
            </a:br>
            <a:r>
              <a:rPr lang="en-US" sz="2000">
                <a:solidFill>
                  <a:srgbClr val="002060"/>
                </a:solidFill>
                <a:latin typeface="Arial"/>
                <a:ea typeface="Arial"/>
                <a:cs typeface="Arial"/>
                <a:sym typeface="Arial"/>
              </a:rPr>
              <a:t>Having therefore, brethren, boldness to enter into the holiest by the blood of Jesus,</a:t>
            </a:r>
            <a:br>
              <a:rPr lang="en-US" sz="2000">
                <a:solidFill>
                  <a:srgbClr val="002060"/>
                </a:solidFill>
                <a:latin typeface="Arial"/>
                <a:ea typeface="Arial"/>
                <a:cs typeface="Arial"/>
                <a:sym typeface="Arial"/>
              </a:rPr>
            </a:br>
            <a:r>
              <a:rPr b="1" lang="en-US" sz="2000">
                <a:solidFill>
                  <a:srgbClr val="002060"/>
                </a:solidFill>
                <a:latin typeface="Arial"/>
                <a:ea typeface="Arial"/>
                <a:cs typeface="Arial"/>
                <a:sym typeface="Arial"/>
              </a:rPr>
              <a:t>20 是藉着他给我们开了一条又新又活的路，从幔子经过，这幔子就是他的身体。 </a:t>
            </a:r>
            <a:br>
              <a:rPr lang="en-US" sz="2000">
                <a:solidFill>
                  <a:srgbClr val="002060"/>
                </a:solidFill>
                <a:latin typeface="Arial"/>
                <a:ea typeface="Arial"/>
                <a:cs typeface="Arial"/>
                <a:sym typeface="Arial"/>
              </a:rPr>
            </a:br>
            <a:r>
              <a:rPr lang="en-US" sz="2000">
                <a:solidFill>
                  <a:srgbClr val="002060"/>
                </a:solidFill>
                <a:latin typeface="Arial"/>
                <a:ea typeface="Arial"/>
                <a:cs typeface="Arial"/>
                <a:sym typeface="Arial"/>
              </a:rPr>
              <a:t>By a new and living way, which he hath consecrated for us, through the veil, that is to say, his flesh；</a:t>
            </a:r>
            <a:br>
              <a:rPr lang="en-US" sz="2000">
                <a:solidFill>
                  <a:srgbClr val="002060"/>
                </a:solidFill>
                <a:latin typeface="Arial"/>
                <a:ea typeface="Arial"/>
                <a:cs typeface="Arial"/>
                <a:sym typeface="Arial"/>
              </a:rPr>
            </a:br>
            <a:r>
              <a:rPr b="1" lang="en-US" sz="2000">
                <a:solidFill>
                  <a:srgbClr val="002060"/>
                </a:solidFill>
                <a:latin typeface="Arial"/>
                <a:ea typeface="Arial"/>
                <a:cs typeface="Arial"/>
                <a:sym typeface="Arial"/>
              </a:rPr>
              <a:t>21 又有一位大祭司治理　神的家， </a:t>
            </a:r>
            <a:br>
              <a:rPr lang="en-US" sz="2000">
                <a:solidFill>
                  <a:srgbClr val="002060"/>
                </a:solidFill>
                <a:latin typeface="Arial"/>
                <a:ea typeface="Arial"/>
                <a:cs typeface="Arial"/>
                <a:sym typeface="Arial"/>
              </a:rPr>
            </a:br>
            <a:r>
              <a:rPr lang="en-US" sz="2000">
                <a:solidFill>
                  <a:srgbClr val="002060"/>
                </a:solidFill>
                <a:latin typeface="Arial"/>
                <a:ea typeface="Arial"/>
                <a:cs typeface="Arial"/>
                <a:sym typeface="Arial"/>
              </a:rPr>
              <a:t>And having an high priest over the house of God;</a:t>
            </a:r>
            <a:br>
              <a:rPr lang="en-US" sz="2000">
                <a:solidFill>
                  <a:srgbClr val="002060"/>
                </a:solidFill>
                <a:latin typeface="Arial"/>
                <a:ea typeface="Arial"/>
                <a:cs typeface="Arial"/>
                <a:sym typeface="Arial"/>
              </a:rPr>
            </a:br>
            <a:r>
              <a:rPr b="1" lang="en-US" sz="2000">
                <a:solidFill>
                  <a:srgbClr val="002060"/>
                </a:solidFill>
                <a:latin typeface="Arial"/>
                <a:ea typeface="Arial"/>
                <a:cs typeface="Arial"/>
                <a:sym typeface="Arial"/>
              </a:rPr>
              <a:t>22 并我们心中天良的亏欠已经洒去，身体用清水洗净了，就当存着诚心和充足的信心来到　神面前； </a:t>
            </a:r>
            <a:br>
              <a:rPr lang="en-US" sz="2000">
                <a:solidFill>
                  <a:srgbClr val="002060"/>
                </a:solidFill>
                <a:latin typeface="Arial"/>
                <a:ea typeface="Arial"/>
                <a:cs typeface="Arial"/>
                <a:sym typeface="Arial"/>
              </a:rPr>
            </a:br>
            <a:r>
              <a:rPr lang="en-US" sz="2000">
                <a:solidFill>
                  <a:srgbClr val="002060"/>
                </a:solidFill>
                <a:latin typeface="Arial"/>
                <a:ea typeface="Arial"/>
                <a:cs typeface="Arial"/>
                <a:sym typeface="Arial"/>
              </a:rPr>
              <a:t>Let us draw near with a true heart in full assurance of faith, having our hearts sprinkled from an evil conscience, and our bodies washed with pure water.</a:t>
            </a:r>
            <a:br>
              <a:rPr lang="en-US" sz="2000">
                <a:solidFill>
                  <a:srgbClr val="002060"/>
                </a:solidFill>
                <a:latin typeface="Arial"/>
                <a:ea typeface="Arial"/>
                <a:cs typeface="Arial"/>
                <a:sym typeface="Arial"/>
              </a:rPr>
            </a:br>
            <a:r>
              <a:rPr b="1" lang="en-US" sz="2000">
                <a:solidFill>
                  <a:srgbClr val="002060"/>
                </a:solidFill>
                <a:latin typeface="Arial"/>
                <a:ea typeface="Arial"/>
                <a:cs typeface="Arial"/>
                <a:sym typeface="Arial"/>
              </a:rPr>
              <a:t>23 也要坚守我们所承认的指望，不至摇动，因为那应许我们的是信实的。 </a:t>
            </a:r>
            <a:br>
              <a:rPr lang="en-US" sz="2000">
                <a:solidFill>
                  <a:srgbClr val="002060"/>
                </a:solidFill>
                <a:latin typeface="Arial"/>
                <a:ea typeface="Arial"/>
                <a:cs typeface="Arial"/>
                <a:sym typeface="Arial"/>
              </a:rPr>
            </a:br>
            <a:r>
              <a:rPr lang="en-US" sz="2000">
                <a:solidFill>
                  <a:srgbClr val="002060"/>
                </a:solidFill>
                <a:latin typeface="Arial"/>
                <a:ea typeface="Arial"/>
                <a:cs typeface="Arial"/>
                <a:sym typeface="Arial"/>
              </a:rPr>
              <a:t>Let us hold fast the profession of our faith without wavering; (for he is faithful that promised;)</a:t>
            </a:r>
            <a:br>
              <a:rPr lang="en-US" sz="1200">
                <a:solidFill>
                  <a:srgbClr val="002060"/>
                </a:solidFill>
                <a:latin typeface="Arial"/>
                <a:ea typeface="Arial"/>
                <a:cs typeface="Arial"/>
                <a:sym typeface="Arial"/>
              </a:rPr>
            </a:br>
            <a:endParaRPr b="1" sz="2800">
              <a:solidFill>
                <a:srgbClr val="002060"/>
              </a:solidFill>
              <a:latin typeface="Arial"/>
              <a:ea typeface="Arial"/>
              <a:cs typeface="Arial"/>
              <a:sym typeface="Arial"/>
            </a:endParaRP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26"/>
          <p:cNvSpPr/>
          <p:nvPr/>
        </p:nvSpPr>
        <p:spPr>
          <a:xfrm>
            <a:off x="341313" y="161925"/>
            <a:ext cx="8450262" cy="5842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2060"/>
              </a:buClr>
              <a:buSzPts val="3200"/>
              <a:buFont typeface="Arial"/>
              <a:buNone/>
            </a:pPr>
            <a:r>
              <a:rPr lang="en-US" sz="3200">
                <a:solidFill>
                  <a:srgbClr val="002060"/>
                </a:solidFill>
                <a:latin typeface="Arial"/>
                <a:ea typeface="Arial"/>
                <a:cs typeface="Arial"/>
                <a:sym typeface="Arial"/>
              </a:rPr>
              <a:t>主日信息:来到神的面前 </a:t>
            </a:r>
            <a:endParaRPr/>
          </a:p>
        </p:txBody>
      </p:sp>
      <p:sp>
        <p:nvSpPr>
          <p:cNvPr id="213" name="Google Shape;213;p26"/>
          <p:cNvSpPr/>
          <p:nvPr/>
        </p:nvSpPr>
        <p:spPr>
          <a:xfrm>
            <a:off x="493713" y="765175"/>
            <a:ext cx="8450262" cy="1878013"/>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2060"/>
              </a:buClr>
              <a:buSzPts val="4400"/>
              <a:buFont typeface="Arial"/>
              <a:buNone/>
            </a:pPr>
            <a:r>
              <a:rPr b="1" lang="en-US" sz="4400">
                <a:solidFill>
                  <a:srgbClr val="002060"/>
                </a:solidFill>
                <a:latin typeface="Arial"/>
                <a:ea typeface="Arial"/>
                <a:cs typeface="Arial"/>
                <a:sym typeface="Arial"/>
              </a:rPr>
              <a:t>1. 主耶稣基督付了代价，为我们开了祷告的门。</a:t>
            </a:r>
            <a:br>
              <a:rPr lang="en-US" sz="1200">
                <a:solidFill>
                  <a:srgbClr val="002060"/>
                </a:solidFill>
                <a:latin typeface="Arial"/>
                <a:ea typeface="Arial"/>
                <a:cs typeface="Arial"/>
                <a:sym typeface="Arial"/>
              </a:rPr>
            </a:br>
            <a:endParaRPr b="1" sz="2800">
              <a:solidFill>
                <a:srgbClr val="002060"/>
              </a:solidFill>
              <a:latin typeface="Arial"/>
              <a:ea typeface="Arial"/>
              <a:cs typeface="Arial"/>
              <a:sym typeface="Arial"/>
            </a:endParaRPr>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27"/>
          <p:cNvSpPr/>
          <p:nvPr/>
        </p:nvSpPr>
        <p:spPr>
          <a:xfrm>
            <a:off x="341313" y="161925"/>
            <a:ext cx="8450262" cy="5842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2060"/>
              </a:buClr>
              <a:buSzPts val="3200"/>
              <a:buFont typeface="Arial"/>
              <a:buNone/>
            </a:pPr>
            <a:r>
              <a:rPr lang="en-US" sz="3200">
                <a:solidFill>
                  <a:srgbClr val="002060"/>
                </a:solidFill>
                <a:latin typeface="Arial"/>
                <a:ea typeface="Arial"/>
                <a:cs typeface="Arial"/>
                <a:sym typeface="Arial"/>
              </a:rPr>
              <a:t>主日信息:来到神的面前 </a:t>
            </a:r>
            <a:endParaRPr/>
          </a:p>
        </p:txBody>
      </p:sp>
      <p:sp>
        <p:nvSpPr>
          <p:cNvPr id="219" name="Google Shape;219;p27"/>
          <p:cNvSpPr/>
          <p:nvPr/>
        </p:nvSpPr>
        <p:spPr>
          <a:xfrm>
            <a:off x="493713" y="765175"/>
            <a:ext cx="8450262" cy="57562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2060"/>
              </a:buClr>
              <a:buSzPts val="3200"/>
              <a:buFont typeface="Arial"/>
              <a:buNone/>
            </a:pPr>
            <a:r>
              <a:rPr b="1" lang="en-US" sz="3200">
                <a:solidFill>
                  <a:srgbClr val="002060"/>
                </a:solidFill>
                <a:latin typeface="Arial"/>
                <a:ea typeface="Arial"/>
                <a:cs typeface="Arial"/>
                <a:sym typeface="Arial"/>
              </a:rPr>
              <a:t>路加福音23:44</a:t>
            </a:r>
            <a:br>
              <a:rPr lang="en-US" sz="2800">
                <a:solidFill>
                  <a:srgbClr val="002060"/>
                </a:solidFill>
                <a:latin typeface="Arial"/>
                <a:ea typeface="Arial"/>
                <a:cs typeface="Arial"/>
                <a:sym typeface="Arial"/>
              </a:rPr>
            </a:br>
            <a:r>
              <a:rPr b="1" lang="en-US" sz="2800">
                <a:solidFill>
                  <a:srgbClr val="002060"/>
                </a:solidFill>
                <a:latin typeface="Arial"/>
                <a:ea typeface="Arial"/>
                <a:cs typeface="Arial"/>
                <a:sym typeface="Arial"/>
              </a:rPr>
              <a:t>那时约有午正，遍地都黑暗了，直到申初</a:t>
            </a:r>
            <a:r>
              <a:rPr lang="en-US" sz="2800">
                <a:solidFill>
                  <a:srgbClr val="002060"/>
                </a:solidFill>
                <a:latin typeface="Arial"/>
                <a:ea typeface="Arial"/>
                <a:cs typeface="Arial"/>
                <a:sym typeface="Arial"/>
              </a:rPr>
              <a:t>， </a:t>
            </a:r>
            <a:br>
              <a:rPr lang="en-US" sz="2800">
                <a:solidFill>
                  <a:srgbClr val="002060"/>
                </a:solidFill>
                <a:latin typeface="Arial"/>
                <a:ea typeface="Arial"/>
                <a:cs typeface="Arial"/>
                <a:sym typeface="Arial"/>
              </a:rPr>
            </a:br>
            <a:r>
              <a:rPr lang="en-US" sz="2800">
                <a:solidFill>
                  <a:srgbClr val="002060"/>
                </a:solidFill>
                <a:latin typeface="Arial"/>
                <a:ea typeface="Arial"/>
                <a:cs typeface="Arial"/>
                <a:sym typeface="Arial"/>
              </a:rPr>
              <a:t>And it was about the sixth hour, and there was a darkness over all the earth until the ninth hour.</a:t>
            </a:r>
            <a:br>
              <a:rPr lang="en-US" sz="2800">
                <a:solidFill>
                  <a:srgbClr val="002060"/>
                </a:solidFill>
                <a:latin typeface="Arial"/>
                <a:ea typeface="Arial"/>
                <a:cs typeface="Arial"/>
                <a:sym typeface="Arial"/>
              </a:rPr>
            </a:br>
            <a:r>
              <a:rPr b="1" lang="en-US" sz="2800">
                <a:solidFill>
                  <a:srgbClr val="002060"/>
                </a:solidFill>
                <a:latin typeface="Arial"/>
                <a:ea typeface="Arial"/>
                <a:cs typeface="Arial"/>
                <a:sym typeface="Arial"/>
              </a:rPr>
              <a:t>日头变黑了；殿里的幔子从当中裂为两半</a:t>
            </a:r>
            <a:r>
              <a:rPr lang="en-US" sz="2800">
                <a:solidFill>
                  <a:srgbClr val="002060"/>
                </a:solidFill>
                <a:latin typeface="Arial"/>
                <a:ea typeface="Arial"/>
                <a:cs typeface="Arial"/>
                <a:sym typeface="Arial"/>
              </a:rPr>
              <a:t>。</a:t>
            </a:r>
            <a:br>
              <a:rPr lang="en-US" sz="2800">
                <a:solidFill>
                  <a:srgbClr val="002060"/>
                </a:solidFill>
                <a:latin typeface="Arial"/>
                <a:ea typeface="Arial"/>
                <a:cs typeface="Arial"/>
                <a:sym typeface="Arial"/>
              </a:rPr>
            </a:br>
            <a:r>
              <a:rPr lang="en-US" sz="2800">
                <a:solidFill>
                  <a:srgbClr val="002060"/>
                </a:solidFill>
                <a:latin typeface="Arial"/>
                <a:ea typeface="Arial"/>
                <a:cs typeface="Arial"/>
                <a:sym typeface="Arial"/>
              </a:rPr>
              <a:t>And the sun was darkened, and the veil of the temple was rent in the midst.</a:t>
            </a:r>
            <a:br>
              <a:rPr lang="en-US" sz="2800">
                <a:solidFill>
                  <a:srgbClr val="002060"/>
                </a:solidFill>
                <a:latin typeface="Arial"/>
                <a:ea typeface="Arial"/>
                <a:cs typeface="Arial"/>
                <a:sym typeface="Arial"/>
              </a:rPr>
            </a:br>
            <a:r>
              <a:rPr b="1" lang="en-US" sz="2800">
                <a:solidFill>
                  <a:srgbClr val="002060"/>
                </a:solidFill>
                <a:latin typeface="Arial"/>
                <a:ea typeface="Arial"/>
                <a:cs typeface="Arial"/>
                <a:sym typeface="Arial"/>
              </a:rPr>
              <a:t>耶稣大声喊着说：“父啊！我将我的灵魂交在你手里。”说了这话，气就断了。 </a:t>
            </a:r>
            <a:br>
              <a:rPr lang="en-US" sz="2800">
                <a:solidFill>
                  <a:srgbClr val="002060"/>
                </a:solidFill>
                <a:latin typeface="Arial"/>
                <a:ea typeface="Arial"/>
                <a:cs typeface="Arial"/>
                <a:sym typeface="Arial"/>
              </a:rPr>
            </a:br>
            <a:r>
              <a:rPr lang="en-US" sz="2800">
                <a:solidFill>
                  <a:srgbClr val="002060"/>
                </a:solidFill>
                <a:latin typeface="Arial"/>
                <a:ea typeface="Arial"/>
                <a:cs typeface="Arial"/>
                <a:sym typeface="Arial"/>
              </a:rPr>
              <a:t>And when Jesus had cried with a loud voice, he said, Father, into thy hands I commend my spirit: and having said thus, he gave up the ghost.</a:t>
            </a:r>
            <a:br>
              <a:rPr lang="en-US" sz="1200">
                <a:solidFill>
                  <a:srgbClr val="002060"/>
                </a:solidFill>
                <a:latin typeface="Arial"/>
                <a:ea typeface="Arial"/>
                <a:cs typeface="Arial"/>
                <a:sym typeface="Arial"/>
              </a:rPr>
            </a:br>
            <a:endParaRPr b="1" sz="2800">
              <a:solidFill>
                <a:srgbClr val="002060"/>
              </a:solidFill>
              <a:latin typeface="Arial"/>
              <a:ea typeface="Arial"/>
              <a:cs typeface="Arial"/>
              <a:sym typeface="Arial"/>
            </a:endParaRP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28"/>
          <p:cNvSpPr/>
          <p:nvPr/>
        </p:nvSpPr>
        <p:spPr>
          <a:xfrm>
            <a:off x="341313" y="161925"/>
            <a:ext cx="8450262" cy="5842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2060"/>
              </a:buClr>
              <a:buSzPts val="3200"/>
              <a:buFont typeface="Arial"/>
              <a:buNone/>
            </a:pPr>
            <a:r>
              <a:rPr lang="en-US" sz="3200">
                <a:solidFill>
                  <a:srgbClr val="002060"/>
                </a:solidFill>
                <a:latin typeface="Arial"/>
                <a:ea typeface="Arial"/>
                <a:cs typeface="Arial"/>
                <a:sym typeface="Arial"/>
              </a:rPr>
              <a:t>主日信息:来到神的面前 </a:t>
            </a:r>
            <a:endParaRPr/>
          </a:p>
        </p:txBody>
      </p:sp>
      <p:sp>
        <p:nvSpPr>
          <p:cNvPr id="225" name="Google Shape;225;p28"/>
          <p:cNvSpPr/>
          <p:nvPr/>
        </p:nvSpPr>
        <p:spPr>
          <a:xfrm>
            <a:off x="493713" y="765175"/>
            <a:ext cx="8450262" cy="1262063"/>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2060"/>
              </a:buClr>
              <a:buSzPts val="4800"/>
              <a:buFont typeface="Arial"/>
              <a:buNone/>
            </a:pPr>
            <a:r>
              <a:rPr lang="en-US" sz="4800">
                <a:solidFill>
                  <a:srgbClr val="002060"/>
                </a:solidFill>
                <a:latin typeface="Arial"/>
                <a:ea typeface="Arial"/>
                <a:cs typeface="Arial"/>
                <a:sym typeface="Arial"/>
              </a:rPr>
              <a:t>2. </a:t>
            </a:r>
            <a:r>
              <a:rPr b="1" lang="en-US" sz="4400">
                <a:solidFill>
                  <a:srgbClr val="002060"/>
                </a:solidFill>
                <a:latin typeface="Arial"/>
                <a:ea typeface="Arial"/>
                <a:cs typeface="Arial"/>
                <a:sym typeface="Arial"/>
              </a:rPr>
              <a:t>主耶稣基督教导我们祷告</a:t>
            </a:r>
            <a:r>
              <a:rPr b="1" lang="en-US" sz="4800">
                <a:solidFill>
                  <a:srgbClr val="002060"/>
                </a:solidFill>
                <a:latin typeface="Arial"/>
                <a:ea typeface="Arial"/>
                <a:cs typeface="Arial"/>
                <a:sym typeface="Arial"/>
              </a:rPr>
              <a:t>。</a:t>
            </a:r>
            <a:br>
              <a:rPr lang="en-US" sz="1200">
                <a:solidFill>
                  <a:srgbClr val="002060"/>
                </a:solidFill>
                <a:latin typeface="Arial"/>
                <a:ea typeface="Arial"/>
                <a:cs typeface="Arial"/>
                <a:sym typeface="Arial"/>
              </a:rPr>
            </a:br>
            <a:endParaRPr b="1" sz="2800">
              <a:solidFill>
                <a:srgbClr val="002060"/>
              </a:solidFill>
              <a:latin typeface="Arial"/>
              <a:ea typeface="Arial"/>
              <a:cs typeface="Arial"/>
              <a:sym typeface="Arial"/>
            </a:endParaRPr>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29"/>
          <p:cNvSpPr/>
          <p:nvPr/>
        </p:nvSpPr>
        <p:spPr>
          <a:xfrm>
            <a:off x="341313" y="7938"/>
            <a:ext cx="8450262" cy="5842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2060"/>
              </a:buClr>
              <a:buSzPts val="3200"/>
              <a:buFont typeface="Arial"/>
              <a:buNone/>
            </a:pPr>
            <a:r>
              <a:rPr lang="en-US" sz="3200">
                <a:solidFill>
                  <a:srgbClr val="002060"/>
                </a:solidFill>
                <a:latin typeface="Arial"/>
                <a:ea typeface="Arial"/>
                <a:cs typeface="Arial"/>
                <a:sym typeface="Arial"/>
              </a:rPr>
              <a:t>主日信息:来到神的面前 </a:t>
            </a:r>
            <a:endParaRPr/>
          </a:p>
        </p:txBody>
      </p:sp>
      <p:sp>
        <p:nvSpPr>
          <p:cNvPr id="231" name="Google Shape;231;p29"/>
          <p:cNvSpPr/>
          <p:nvPr/>
        </p:nvSpPr>
        <p:spPr>
          <a:xfrm>
            <a:off x="493713" y="523875"/>
            <a:ext cx="8450262" cy="68008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2060"/>
              </a:buClr>
              <a:buSzPts val="2400"/>
              <a:buFont typeface="Arial"/>
              <a:buNone/>
            </a:pPr>
            <a:r>
              <a:rPr b="1" lang="en-US" sz="2400">
                <a:solidFill>
                  <a:srgbClr val="002060"/>
                </a:solidFill>
                <a:latin typeface="Arial"/>
                <a:ea typeface="Arial"/>
                <a:cs typeface="Arial"/>
                <a:sym typeface="Arial"/>
              </a:rPr>
              <a:t>马太福音6:9-12</a:t>
            </a:r>
            <a:br>
              <a:rPr lang="en-US" sz="2400">
                <a:solidFill>
                  <a:srgbClr val="002060"/>
                </a:solidFill>
                <a:latin typeface="Arial"/>
                <a:ea typeface="Arial"/>
                <a:cs typeface="Arial"/>
                <a:sym typeface="Arial"/>
              </a:rPr>
            </a:br>
            <a:r>
              <a:rPr b="1" lang="en-US" sz="2400">
                <a:solidFill>
                  <a:srgbClr val="002060"/>
                </a:solidFill>
                <a:latin typeface="Arial"/>
                <a:ea typeface="Arial"/>
                <a:cs typeface="Arial"/>
                <a:sym typeface="Arial"/>
              </a:rPr>
              <a:t>所以，你们祷告要这样说：我们在天上的父：愿人都尊你的名为圣</a:t>
            </a:r>
            <a:r>
              <a:rPr lang="en-US" sz="2400">
                <a:solidFill>
                  <a:srgbClr val="002060"/>
                </a:solidFill>
                <a:latin typeface="Arial"/>
                <a:ea typeface="Arial"/>
                <a:cs typeface="Arial"/>
                <a:sym typeface="Arial"/>
              </a:rPr>
              <a:t>。</a:t>
            </a:r>
            <a:br>
              <a:rPr lang="en-US" sz="2400">
                <a:solidFill>
                  <a:srgbClr val="002060"/>
                </a:solidFill>
                <a:latin typeface="Arial"/>
                <a:ea typeface="Arial"/>
                <a:cs typeface="Arial"/>
                <a:sym typeface="Arial"/>
              </a:rPr>
            </a:br>
            <a:r>
              <a:rPr lang="en-US" sz="2400">
                <a:solidFill>
                  <a:srgbClr val="002060"/>
                </a:solidFill>
                <a:latin typeface="Arial"/>
                <a:ea typeface="Arial"/>
                <a:cs typeface="Arial"/>
                <a:sym typeface="Arial"/>
              </a:rPr>
              <a:t>After this manner therefore pray ye: Our Father which art in heaven, Hallowed be thy name.</a:t>
            </a:r>
            <a:br>
              <a:rPr lang="en-US" sz="2400">
                <a:solidFill>
                  <a:srgbClr val="002060"/>
                </a:solidFill>
                <a:latin typeface="Arial"/>
                <a:ea typeface="Arial"/>
                <a:cs typeface="Arial"/>
                <a:sym typeface="Arial"/>
              </a:rPr>
            </a:br>
            <a:r>
              <a:rPr b="1" lang="en-US" sz="2400">
                <a:solidFill>
                  <a:srgbClr val="002060"/>
                </a:solidFill>
                <a:latin typeface="Arial"/>
                <a:ea typeface="Arial"/>
                <a:cs typeface="Arial"/>
                <a:sym typeface="Arial"/>
              </a:rPr>
              <a:t>愿你的国降临；愿你的旨意行在地上，如同行在上。</a:t>
            </a:r>
            <a:br>
              <a:rPr lang="en-US" sz="2400">
                <a:solidFill>
                  <a:srgbClr val="002060"/>
                </a:solidFill>
                <a:latin typeface="Arial"/>
                <a:ea typeface="Arial"/>
                <a:cs typeface="Arial"/>
                <a:sym typeface="Arial"/>
              </a:rPr>
            </a:br>
            <a:r>
              <a:rPr lang="en-US" sz="2400">
                <a:solidFill>
                  <a:srgbClr val="002060"/>
                </a:solidFill>
                <a:latin typeface="Arial"/>
                <a:ea typeface="Arial"/>
                <a:cs typeface="Arial"/>
                <a:sym typeface="Arial"/>
              </a:rPr>
              <a:t>Thy kingdom come. Thy will be done in earth, as it is in heaven.</a:t>
            </a:r>
            <a:br>
              <a:rPr lang="en-US" sz="2400">
                <a:solidFill>
                  <a:srgbClr val="002060"/>
                </a:solidFill>
                <a:latin typeface="Arial"/>
                <a:ea typeface="Arial"/>
                <a:cs typeface="Arial"/>
                <a:sym typeface="Arial"/>
              </a:rPr>
            </a:br>
            <a:r>
              <a:rPr b="1" lang="en-US" sz="2400">
                <a:solidFill>
                  <a:srgbClr val="002060"/>
                </a:solidFill>
                <a:latin typeface="Arial"/>
                <a:ea typeface="Arial"/>
                <a:cs typeface="Arial"/>
                <a:sym typeface="Arial"/>
              </a:rPr>
              <a:t>我们日用的饮食，今日赐给我们。</a:t>
            </a:r>
            <a:br>
              <a:rPr lang="en-US" sz="2400">
                <a:solidFill>
                  <a:srgbClr val="002060"/>
                </a:solidFill>
                <a:latin typeface="Arial"/>
                <a:ea typeface="Arial"/>
                <a:cs typeface="Arial"/>
                <a:sym typeface="Arial"/>
              </a:rPr>
            </a:br>
            <a:r>
              <a:rPr lang="en-US" sz="2400">
                <a:solidFill>
                  <a:srgbClr val="002060"/>
                </a:solidFill>
                <a:latin typeface="Arial"/>
                <a:ea typeface="Arial"/>
                <a:cs typeface="Arial"/>
                <a:sym typeface="Arial"/>
              </a:rPr>
              <a:t>Give us this day our daily bread.</a:t>
            </a:r>
            <a:br>
              <a:rPr lang="en-US" sz="2400">
                <a:solidFill>
                  <a:srgbClr val="002060"/>
                </a:solidFill>
                <a:latin typeface="Arial"/>
                <a:ea typeface="Arial"/>
                <a:cs typeface="Arial"/>
                <a:sym typeface="Arial"/>
              </a:rPr>
            </a:br>
            <a:r>
              <a:rPr b="1" lang="en-US" sz="2400">
                <a:solidFill>
                  <a:srgbClr val="002060"/>
                </a:solidFill>
                <a:latin typeface="Arial"/>
                <a:ea typeface="Arial"/>
                <a:cs typeface="Arial"/>
                <a:sym typeface="Arial"/>
              </a:rPr>
              <a:t>免我们的债，如同我们免了人的债。</a:t>
            </a:r>
            <a:br>
              <a:rPr lang="en-US" sz="2400">
                <a:solidFill>
                  <a:srgbClr val="002060"/>
                </a:solidFill>
                <a:latin typeface="Arial"/>
                <a:ea typeface="Arial"/>
                <a:cs typeface="Arial"/>
                <a:sym typeface="Arial"/>
              </a:rPr>
            </a:br>
            <a:r>
              <a:rPr lang="en-US" sz="2400">
                <a:solidFill>
                  <a:srgbClr val="002060"/>
                </a:solidFill>
                <a:latin typeface="Arial"/>
                <a:ea typeface="Arial"/>
                <a:cs typeface="Arial"/>
                <a:sym typeface="Arial"/>
              </a:rPr>
              <a:t>And forgive us our debts, as we forgive our debtors.</a:t>
            </a:r>
            <a:br>
              <a:rPr lang="en-US" sz="2400">
                <a:solidFill>
                  <a:srgbClr val="002060"/>
                </a:solidFill>
                <a:latin typeface="Arial"/>
                <a:ea typeface="Arial"/>
                <a:cs typeface="Arial"/>
                <a:sym typeface="Arial"/>
              </a:rPr>
            </a:br>
            <a:r>
              <a:rPr b="1" lang="en-US" sz="2400">
                <a:solidFill>
                  <a:srgbClr val="002060"/>
                </a:solidFill>
                <a:latin typeface="Arial"/>
                <a:ea typeface="Arial"/>
                <a:cs typeface="Arial"/>
                <a:sym typeface="Arial"/>
              </a:rPr>
              <a:t>不叫我们遇见试探；救我们脱离凶恶（或译：脱离恶者）。因为国度、权柄、荣耀，全是你的，直到永远。阿们！</a:t>
            </a:r>
            <a:br>
              <a:rPr lang="en-US" sz="2400">
                <a:solidFill>
                  <a:srgbClr val="002060"/>
                </a:solidFill>
                <a:latin typeface="Arial"/>
                <a:ea typeface="Arial"/>
                <a:cs typeface="Arial"/>
                <a:sym typeface="Arial"/>
              </a:rPr>
            </a:br>
            <a:r>
              <a:rPr lang="en-US" sz="2400">
                <a:solidFill>
                  <a:srgbClr val="002060"/>
                </a:solidFill>
                <a:latin typeface="Arial"/>
                <a:ea typeface="Arial"/>
                <a:cs typeface="Arial"/>
                <a:sym typeface="Arial"/>
              </a:rPr>
              <a:t>And lead us not into temptation, but deliver us from evil: For thine is the kingdom, and the power, and the glory, for ever. Amen.</a:t>
            </a:r>
            <a:br>
              <a:rPr lang="en-US" sz="1200">
                <a:solidFill>
                  <a:srgbClr val="002060"/>
                </a:solidFill>
                <a:latin typeface="Arial"/>
                <a:ea typeface="Arial"/>
                <a:cs typeface="Arial"/>
                <a:sym typeface="Arial"/>
              </a:rPr>
            </a:br>
            <a:endParaRPr b="1" sz="2800">
              <a:solidFill>
                <a:srgbClr val="002060"/>
              </a:solidFill>
              <a:latin typeface="Arial"/>
              <a:ea typeface="Arial"/>
              <a:cs typeface="Arial"/>
              <a:sym typeface="Arial"/>
            </a:endParaRPr>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sp>
        <p:nvSpPr>
          <p:cNvPr id="236" name="Google Shape;236;p30"/>
          <p:cNvSpPr/>
          <p:nvPr/>
        </p:nvSpPr>
        <p:spPr>
          <a:xfrm>
            <a:off x="341313" y="161925"/>
            <a:ext cx="8450262" cy="5842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2060"/>
              </a:buClr>
              <a:buSzPts val="3200"/>
              <a:buFont typeface="Arial"/>
              <a:buNone/>
            </a:pPr>
            <a:r>
              <a:rPr lang="en-US" sz="3200">
                <a:solidFill>
                  <a:srgbClr val="002060"/>
                </a:solidFill>
                <a:latin typeface="Arial"/>
                <a:ea typeface="Arial"/>
                <a:cs typeface="Arial"/>
                <a:sym typeface="Arial"/>
              </a:rPr>
              <a:t>主日信息:来到神的面前 </a:t>
            </a:r>
            <a:endParaRPr/>
          </a:p>
        </p:txBody>
      </p:sp>
      <p:sp>
        <p:nvSpPr>
          <p:cNvPr id="237" name="Google Shape;237;p30"/>
          <p:cNvSpPr/>
          <p:nvPr/>
        </p:nvSpPr>
        <p:spPr>
          <a:xfrm>
            <a:off x="493713" y="765175"/>
            <a:ext cx="8450262" cy="1878013"/>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2060"/>
              </a:buClr>
              <a:buSzPts val="4400"/>
              <a:buFont typeface="Arial"/>
              <a:buNone/>
            </a:pPr>
            <a:r>
              <a:rPr b="1" lang="en-US" sz="4400">
                <a:solidFill>
                  <a:srgbClr val="002060"/>
                </a:solidFill>
                <a:latin typeface="Arial"/>
                <a:ea typeface="Arial"/>
                <a:cs typeface="Arial"/>
                <a:sym typeface="Arial"/>
              </a:rPr>
              <a:t>3.主耶稣基督对我们祷告祈求的应许</a:t>
            </a:r>
            <a:r>
              <a:rPr lang="en-US" sz="1200">
                <a:solidFill>
                  <a:srgbClr val="002060"/>
                </a:solidFill>
                <a:latin typeface="Arial"/>
                <a:ea typeface="Arial"/>
                <a:cs typeface="Arial"/>
                <a:sym typeface="Arial"/>
              </a:rPr>
              <a:t>.</a:t>
            </a:r>
            <a:br>
              <a:rPr lang="en-US" sz="1200">
                <a:solidFill>
                  <a:srgbClr val="002060"/>
                </a:solidFill>
                <a:latin typeface="Arial"/>
                <a:ea typeface="Arial"/>
                <a:cs typeface="Arial"/>
                <a:sym typeface="Arial"/>
              </a:rPr>
            </a:br>
            <a:endParaRPr b="1" sz="2800">
              <a:solidFill>
                <a:srgbClr val="002060"/>
              </a:solidFill>
              <a:latin typeface="Arial"/>
              <a:ea typeface="Arial"/>
              <a:cs typeface="Arial"/>
              <a:sym typeface="Arial"/>
            </a:endParaRPr>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
        <p:nvSpPr>
          <p:cNvPr id="242" name="Google Shape;242;p31"/>
          <p:cNvSpPr/>
          <p:nvPr/>
        </p:nvSpPr>
        <p:spPr>
          <a:xfrm>
            <a:off x="341313" y="161925"/>
            <a:ext cx="8450262" cy="5842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2060"/>
              </a:buClr>
              <a:buSzPts val="3200"/>
              <a:buFont typeface="Arial"/>
              <a:buNone/>
            </a:pPr>
            <a:r>
              <a:rPr lang="en-US" sz="3200">
                <a:solidFill>
                  <a:srgbClr val="002060"/>
                </a:solidFill>
                <a:latin typeface="Arial"/>
                <a:ea typeface="Arial"/>
                <a:cs typeface="Arial"/>
                <a:sym typeface="Arial"/>
              </a:rPr>
              <a:t>主日信息:来到神的面前 </a:t>
            </a:r>
            <a:endParaRPr/>
          </a:p>
        </p:txBody>
      </p:sp>
      <p:sp>
        <p:nvSpPr>
          <p:cNvPr id="243" name="Google Shape;243;p31"/>
          <p:cNvSpPr/>
          <p:nvPr/>
        </p:nvSpPr>
        <p:spPr>
          <a:xfrm>
            <a:off x="493713" y="765175"/>
            <a:ext cx="8450262" cy="6126163"/>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2060"/>
              </a:buClr>
              <a:buSzPts val="2000"/>
              <a:buFont typeface="Arial"/>
              <a:buNone/>
            </a:pPr>
            <a:r>
              <a:rPr b="1" lang="en-US" sz="2000">
                <a:solidFill>
                  <a:srgbClr val="002060"/>
                </a:solidFill>
                <a:latin typeface="Arial"/>
                <a:ea typeface="Arial"/>
                <a:cs typeface="Arial"/>
                <a:sym typeface="Arial"/>
              </a:rPr>
              <a:t>约翰福音14:12-13</a:t>
            </a:r>
            <a:br>
              <a:rPr lang="en-US" sz="1800">
                <a:solidFill>
                  <a:srgbClr val="002060"/>
                </a:solidFill>
                <a:latin typeface="Arial"/>
                <a:ea typeface="Arial"/>
                <a:cs typeface="Arial"/>
                <a:sym typeface="Arial"/>
              </a:rPr>
            </a:br>
            <a:r>
              <a:rPr b="1" lang="en-US" sz="1800">
                <a:solidFill>
                  <a:srgbClr val="002060"/>
                </a:solidFill>
                <a:latin typeface="Arial"/>
                <a:ea typeface="Arial"/>
                <a:cs typeface="Arial"/>
                <a:sym typeface="Arial"/>
              </a:rPr>
              <a:t>我实实在在地告诉你们，我所做的事，信我的人也要做，并且要做比这更大的事，因为我往父那里去。 </a:t>
            </a:r>
            <a:br>
              <a:rPr lang="en-US" sz="1800">
                <a:solidFill>
                  <a:srgbClr val="002060"/>
                </a:solidFill>
                <a:latin typeface="Arial"/>
                <a:ea typeface="Arial"/>
                <a:cs typeface="Arial"/>
                <a:sym typeface="Arial"/>
              </a:rPr>
            </a:br>
            <a:r>
              <a:rPr lang="en-US" sz="1800">
                <a:solidFill>
                  <a:srgbClr val="002060"/>
                </a:solidFill>
                <a:latin typeface="Arial"/>
                <a:ea typeface="Arial"/>
                <a:cs typeface="Arial"/>
                <a:sym typeface="Arial"/>
              </a:rPr>
              <a:t>Verily, verily, I say unto you, He that believeth on me, the works that I do shall he do also; and greater works than these shall he do; because I go unto my Father.</a:t>
            </a:r>
            <a:br>
              <a:rPr lang="en-US" sz="1800">
                <a:solidFill>
                  <a:srgbClr val="002060"/>
                </a:solidFill>
                <a:latin typeface="Arial"/>
                <a:ea typeface="Arial"/>
                <a:cs typeface="Arial"/>
                <a:sym typeface="Arial"/>
              </a:rPr>
            </a:br>
            <a:r>
              <a:rPr b="1" lang="en-US" sz="1800">
                <a:solidFill>
                  <a:srgbClr val="002060"/>
                </a:solidFill>
                <a:latin typeface="Arial"/>
                <a:ea typeface="Arial"/>
                <a:cs typeface="Arial"/>
                <a:sym typeface="Arial"/>
              </a:rPr>
              <a:t>你们奉我的名无论求什么，我必成就，叫父因儿子得荣耀。 </a:t>
            </a:r>
            <a:br>
              <a:rPr lang="en-US" sz="1800">
                <a:solidFill>
                  <a:srgbClr val="002060"/>
                </a:solidFill>
                <a:latin typeface="Arial"/>
                <a:ea typeface="Arial"/>
                <a:cs typeface="Arial"/>
                <a:sym typeface="Arial"/>
              </a:rPr>
            </a:br>
            <a:r>
              <a:rPr lang="en-US" sz="1800">
                <a:solidFill>
                  <a:srgbClr val="002060"/>
                </a:solidFill>
                <a:latin typeface="Arial"/>
                <a:ea typeface="Arial"/>
                <a:cs typeface="Arial"/>
                <a:sym typeface="Arial"/>
              </a:rPr>
              <a:t>And whatsoever ye shall ask in my name, that will I do, that the Father may be glorified in the Son.</a:t>
            </a:r>
            <a:br>
              <a:rPr lang="en-US" sz="1800">
                <a:solidFill>
                  <a:srgbClr val="002060"/>
                </a:solidFill>
                <a:latin typeface="Arial"/>
                <a:ea typeface="Arial"/>
                <a:cs typeface="Arial"/>
                <a:sym typeface="Arial"/>
              </a:rPr>
            </a:br>
            <a:r>
              <a:rPr b="1" lang="en-US" sz="2000">
                <a:solidFill>
                  <a:srgbClr val="002060"/>
                </a:solidFill>
                <a:latin typeface="Arial"/>
                <a:ea typeface="Arial"/>
                <a:cs typeface="Arial"/>
                <a:sym typeface="Arial"/>
              </a:rPr>
              <a:t>约翰福音 15:7</a:t>
            </a:r>
            <a:br>
              <a:rPr b="1" lang="en-US" sz="1800">
                <a:solidFill>
                  <a:srgbClr val="002060"/>
                </a:solidFill>
                <a:latin typeface="Arial"/>
                <a:ea typeface="Arial"/>
                <a:cs typeface="Arial"/>
                <a:sym typeface="Arial"/>
              </a:rPr>
            </a:br>
            <a:r>
              <a:rPr b="1" lang="en-US" sz="1800">
                <a:solidFill>
                  <a:srgbClr val="002060"/>
                </a:solidFill>
                <a:latin typeface="Arial"/>
                <a:ea typeface="Arial"/>
                <a:cs typeface="Arial"/>
                <a:sym typeface="Arial"/>
              </a:rPr>
              <a:t>你们若常在我里面，我的话也常在你们里面，凡你们所愿意的，祈求，就给你们成就。 </a:t>
            </a:r>
            <a:br>
              <a:rPr lang="en-US" sz="1800">
                <a:solidFill>
                  <a:srgbClr val="002060"/>
                </a:solidFill>
                <a:latin typeface="Arial"/>
                <a:ea typeface="Arial"/>
                <a:cs typeface="Arial"/>
                <a:sym typeface="Arial"/>
              </a:rPr>
            </a:br>
            <a:r>
              <a:rPr lang="en-US" sz="1800">
                <a:solidFill>
                  <a:srgbClr val="002060"/>
                </a:solidFill>
                <a:latin typeface="Arial"/>
                <a:ea typeface="Arial"/>
                <a:cs typeface="Arial"/>
                <a:sym typeface="Arial"/>
              </a:rPr>
              <a:t>If ye abide in me, and my words abide in you, ye shall ask what ye will, and it shall be done unto you.</a:t>
            </a:r>
            <a:br>
              <a:rPr lang="en-US" sz="1800">
                <a:solidFill>
                  <a:srgbClr val="002060"/>
                </a:solidFill>
                <a:latin typeface="Arial"/>
                <a:ea typeface="Arial"/>
                <a:cs typeface="Arial"/>
                <a:sym typeface="Arial"/>
              </a:rPr>
            </a:br>
            <a:r>
              <a:rPr b="1" lang="en-US" sz="2000">
                <a:solidFill>
                  <a:srgbClr val="002060"/>
                </a:solidFill>
                <a:latin typeface="Arial"/>
                <a:ea typeface="Arial"/>
                <a:cs typeface="Arial"/>
                <a:sym typeface="Arial"/>
              </a:rPr>
              <a:t>约翰福音 15:16</a:t>
            </a:r>
            <a:br>
              <a:rPr b="1" lang="en-US" sz="1800">
                <a:solidFill>
                  <a:srgbClr val="002060"/>
                </a:solidFill>
                <a:latin typeface="Arial"/>
                <a:ea typeface="Arial"/>
                <a:cs typeface="Arial"/>
                <a:sym typeface="Arial"/>
              </a:rPr>
            </a:br>
            <a:r>
              <a:rPr b="1" lang="en-US" sz="1800">
                <a:solidFill>
                  <a:srgbClr val="002060"/>
                </a:solidFill>
                <a:latin typeface="Arial"/>
                <a:ea typeface="Arial"/>
                <a:cs typeface="Arial"/>
                <a:sym typeface="Arial"/>
              </a:rPr>
              <a:t>不是你们拣选了我，是我拣选了你们，并且分派你们去结果子，叫你们的果子常存，使你们奉我的名，无论向父求什么，他就赐给你们。 </a:t>
            </a:r>
            <a:br>
              <a:rPr lang="en-US" sz="1800">
                <a:solidFill>
                  <a:srgbClr val="002060"/>
                </a:solidFill>
                <a:latin typeface="Arial"/>
                <a:ea typeface="Arial"/>
                <a:cs typeface="Arial"/>
                <a:sym typeface="Arial"/>
              </a:rPr>
            </a:br>
            <a:r>
              <a:rPr lang="en-US" sz="1800">
                <a:solidFill>
                  <a:srgbClr val="002060"/>
                </a:solidFill>
                <a:latin typeface="Arial"/>
                <a:ea typeface="Arial"/>
                <a:cs typeface="Arial"/>
                <a:sym typeface="Arial"/>
              </a:rPr>
              <a:t>Ye have not chosen me, but I have chosen you, and ordained you, that ye should go and bring forth fruit, and that your fruit should remain: that whatsoever ye shall ask of the Father in my name, he may give it you.</a:t>
            </a:r>
            <a:br>
              <a:rPr lang="en-US" sz="1200">
                <a:solidFill>
                  <a:srgbClr val="002060"/>
                </a:solidFill>
                <a:latin typeface="Arial"/>
                <a:ea typeface="Arial"/>
                <a:cs typeface="Arial"/>
                <a:sym typeface="Arial"/>
              </a:rPr>
            </a:br>
            <a:endParaRPr b="1" sz="2800">
              <a:solidFill>
                <a:srgbClr val="002060"/>
              </a:solidFill>
              <a:latin typeface="Arial"/>
              <a:ea typeface="Arial"/>
              <a:cs typeface="Arial"/>
              <a:sym typeface="Arial"/>
            </a:endParaRPr>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7" name="Shape 247"/>
        <p:cNvGrpSpPr/>
        <p:nvPr/>
      </p:nvGrpSpPr>
      <p:grpSpPr>
        <a:xfrm>
          <a:off x="0" y="0"/>
          <a:ext cx="0" cy="0"/>
          <a:chOff x="0" y="0"/>
          <a:chExt cx="0" cy="0"/>
        </a:xfrm>
      </p:grpSpPr>
      <p:sp>
        <p:nvSpPr>
          <p:cNvPr id="248" name="Google Shape;248;p32"/>
          <p:cNvSpPr/>
          <p:nvPr/>
        </p:nvSpPr>
        <p:spPr>
          <a:xfrm>
            <a:off x="341313" y="161925"/>
            <a:ext cx="8450262" cy="5842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2060"/>
              </a:buClr>
              <a:buSzPts val="3200"/>
              <a:buFont typeface="Arial"/>
              <a:buNone/>
            </a:pPr>
            <a:r>
              <a:rPr lang="en-US" sz="3200">
                <a:solidFill>
                  <a:srgbClr val="002060"/>
                </a:solidFill>
                <a:latin typeface="Arial"/>
                <a:ea typeface="Arial"/>
                <a:cs typeface="Arial"/>
                <a:sym typeface="Arial"/>
              </a:rPr>
              <a:t>主日信息:来到神的面前 </a:t>
            </a:r>
            <a:endParaRPr/>
          </a:p>
        </p:txBody>
      </p:sp>
      <p:sp>
        <p:nvSpPr>
          <p:cNvPr id="249" name="Google Shape;249;p32"/>
          <p:cNvSpPr/>
          <p:nvPr/>
        </p:nvSpPr>
        <p:spPr>
          <a:xfrm>
            <a:off x="493713" y="765175"/>
            <a:ext cx="8450262" cy="5818188"/>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2060"/>
              </a:buClr>
              <a:buSzPts val="2800"/>
              <a:buFont typeface="Arial"/>
              <a:buNone/>
            </a:pPr>
            <a:r>
              <a:rPr b="1" lang="en-US" sz="2800">
                <a:solidFill>
                  <a:srgbClr val="002060"/>
                </a:solidFill>
                <a:latin typeface="Arial"/>
                <a:ea typeface="Arial"/>
                <a:cs typeface="Arial"/>
                <a:sym typeface="Arial"/>
              </a:rPr>
              <a:t>约翰福音16:22-23</a:t>
            </a:r>
            <a:br>
              <a:rPr b="1" lang="en-US" sz="2400">
                <a:solidFill>
                  <a:srgbClr val="002060"/>
                </a:solidFill>
                <a:latin typeface="Arial"/>
                <a:ea typeface="Arial"/>
                <a:cs typeface="Arial"/>
                <a:sym typeface="Arial"/>
              </a:rPr>
            </a:br>
            <a:r>
              <a:rPr b="1" lang="en-US" sz="2400">
                <a:solidFill>
                  <a:srgbClr val="002060"/>
                </a:solidFill>
                <a:latin typeface="Arial"/>
                <a:ea typeface="Arial"/>
                <a:cs typeface="Arial"/>
                <a:sym typeface="Arial"/>
              </a:rPr>
              <a:t>你们现在也是忧愁，但我要再见你们，你们的心就喜乐了；这喜乐也没有人能夺去。 到那日，你们什么也就不问我了。我实实在在地告诉你们，你们若向父求什么，他必因我的名赐给你们。 </a:t>
            </a:r>
            <a:br>
              <a:rPr lang="en-US" sz="2400">
                <a:solidFill>
                  <a:srgbClr val="002060"/>
                </a:solidFill>
                <a:latin typeface="Arial"/>
                <a:ea typeface="Arial"/>
                <a:cs typeface="Arial"/>
                <a:sym typeface="Arial"/>
              </a:rPr>
            </a:br>
            <a:r>
              <a:rPr lang="en-US" sz="2400">
                <a:solidFill>
                  <a:srgbClr val="002060"/>
                </a:solidFill>
                <a:latin typeface="Arial"/>
                <a:ea typeface="Arial"/>
                <a:cs typeface="Arial"/>
                <a:sym typeface="Arial"/>
              </a:rPr>
              <a:t>And ye now therefore have sorrow: but I will see you again, and your heart shall rejoice, and your joy no man taketh from you.And in that day ye shall ask me nothing. Verily, verily, I say unto you, Whatsoever ye shall ask the Father in my name, he will give it you.</a:t>
            </a:r>
            <a:br>
              <a:rPr lang="en-US" sz="2400">
                <a:solidFill>
                  <a:srgbClr val="002060"/>
                </a:solidFill>
                <a:latin typeface="Arial"/>
                <a:ea typeface="Arial"/>
                <a:cs typeface="Arial"/>
                <a:sym typeface="Arial"/>
              </a:rPr>
            </a:br>
            <a:r>
              <a:rPr b="1" lang="en-US" sz="2800">
                <a:solidFill>
                  <a:srgbClr val="002060"/>
                </a:solidFill>
                <a:latin typeface="Arial"/>
                <a:ea typeface="Arial"/>
                <a:cs typeface="Arial"/>
                <a:sym typeface="Arial"/>
              </a:rPr>
              <a:t>哥林多后书1:20</a:t>
            </a:r>
            <a:br>
              <a:rPr b="1" lang="en-US" sz="2400">
                <a:solidFill>
                  <a:srgbClr val="002060"/>
                </a:solidFill>
                <a:latin typeface="Arial"/>
                <a:ea typeface="Arial"/>
                <a:cs typeface="Arial"/>
                <a:sym typeface="Arial"/>
              </a:rPr>
            </a:br>
            <a:r>
              <a:rPr b="1" lang="en-US" sz="2400">
                <a:solidFill>
                  <a:srgbClr val="002060"/>
                </a:solidFill>
                <a:latin typeface="Arial"/>
                <a:ea typeface="Arial"/>
                <a:cs typeface="Arial"/>
                <a:sym typeface="Arial"/>
              </a:rPr>
              <a:t>神的应许，不论有多少，在基督都是是的。所以藉着他也都是实在（实在：原文是阿们）的，叫　神因我们得荣耀。 </a:t>
            </a:r>
            <a:br>
              <a:rPr lang="en-US" sz="2400">
                <a:solidFill>
                  <a:srgbClr val="002060"/>
                </a:solidFill>
                <a:latin typeface="Arial"/>
                <a:ea typeface="Arial"/>
                <a:cs typeface="Arial"/>
                <a:sym typeface="Arial"/>
              </a:rPr>
            </a:br>
            <a:r>
              <a:rPr lang="en-US" sz="2400">
                <a:solidFill>
                  <a:srgbClr val="002060"/>
                </a:solidFill>
                <a:latin typeface="Arial"/>
                <a:ea typeface="Arial"/>
                <a:cs typeface="Arial"/>
                <a:sym typeface="Arial"/>
              </a:rPr>
              <a:t>For all the promises of God in him are yea, and in him Amen, unto the glory of God by us.</a:t>
            </a:r>
            <a:br>
              <a:rPr lang="en-US" sz="1200">
                <a:solidFill>
                  <a:srgbClr val="002060"/>
                </a:solidFill>
                <a:latin typeface="Arial"/>
                <a:ea typeface="Arial"/>
                <a:cs typeface="Arial"/>
                <a:sym typeface="Arial"/>
              </a:rPr>
            </a:br>
            <a:endParaRPr b="1" sz="2800">
              <a:solidFill>
                <a:srgbClr val="002060"/>
              </a:solidFill>
              <a:latin typeface="Arial"/>
              <a:ea typeface="Arial"/>
              <a:cs typeface="Arial"/>
              <a:sym typeface="Arial"/>
            </a:endParaRPr>
          </a:p>
        </p:txBody>
      </p:sp>
    </p:spTree>
  </p:cSld>
  <p:clrMapOvr>
    <a:masterClrMapping/>
  </p:clrMapOvr>
  <p:transition>
    <p:fade/>
  </p:transition>
</p:sld>
</file>

<file path=ppt/theme/theme1.xml><?xml version="1.0" encoding="utf-8"?>
<a:theme xmlns:a="http://schemas.openxmlformats.org/drawingml/2006/main" xmlns:r="http://schemas.openxmlformats.org/officeDocument/2006/relationships" name="blank">
  <a:themeElements>
    <a:clrScheme name="Micron 2007">
      <a:dk1>
        <a:srgbClr val="002060"/>
      </a:dk1>
      <a:lt1>
        <a:srgbClr val="FFFFFF"/>
      </a:lt1>
      <a:dk2>
        <a:srgbClr val="002060"/>
      </a:dk2>
      <a:lt2>
        <a:srgbClr val="FFFFFF"/>
      </a:lt2>
      <a:accent1>
        <a:srgbClr val="CEB966"/>
      </a:accent1>
      <a:accent2>
        <a:srgbClr val="9CB084"/>
      </a:accent2>
      <a:accent3>
        <a:srgbClr val="6BB1C9"/>
      </a:accent3>
      <a:accent4>
        <a:srgbClr val="6585CF"/>
      </a:accent4>
      <a:accent5>
        <a:srgbClr val="7E6BC9"/>
      </a:accent5>
      <a:accent6>
        <a:srgbClr val="A379BB"/>
      </a:accent6>
      <a:hlink>
        <a:srgbClr val="2F75FF"/>
      </a:hlink>
      <a:folHlink>
        <a:srgbClr val="3D8DA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主题">
  <a:themeElements>
    <a:clrScheme name="Office 主题">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2005-10-06T16:33:29Z</dcterms:created>
  <dc:creator>Fwu-Shan Shieh</dc:creator>
</cp:coreProperties>
</file>