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8" roundtripDataSignature="AMtx7mgAdrOhNi7D68IFLkE50kiaZfIkH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幻灯片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1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1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竖排文字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0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4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垂直排列标题与&#10;文本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1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1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4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内容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节标题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3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3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3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两栏内容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4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4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较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5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5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35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5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35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仅标题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内容与标题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8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8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8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3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图片与标题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9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39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3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0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E75B5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/>
          <p:nvPr>
            <p:ph type="ctrTitle"/>
          </p:nvPr>
        </p:nvSpPr>
        <p:spPr>
          <a:xfrm>
            <a:off x="133004" y="681644"/>
            <a:ext cx="8894617" cy="357447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0"/>
              <a:buFont typeface="Microsoft Yahei"/>
              <a:buNone/>
            </a:pPr>
            <a:r>
              <a:rPr b="1" lang="en-US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主耶穌哭了</a:t>
            </a:r>
            <a:br>
              <a:rPr b="1" lang="en-US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</a:br>
            <a:r>
              <a:rPr b="1" lang="en-US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Jesus Wept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85" name="Google Shape;85;p12"/>
          <p:cNvSpPr txBox="1"/>
          <p:nvPr>
            <p:ph idx="1" type="subTitle"/>
          </p:nvPr>
        </p:nvSpPr>
        <p:spPr>
          <a:xfrm>
            <a:off x="983511" y="52022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b="1" lang="en-US">
                <a:solidFill>
                  <a:schemeClr val="lt1"/>
                </a:solidFill>
              </a:rPr>
              <a:t>Boise Chinese Christian Church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b="1" lang="en-US">
                <a:solidFill>
                  <a:schemeClr val="lt1"/>
                </a:solidFill>
              </a:rPr>
              <a:t>07/18/2021</a:t>
            </a:r>
            <a:endParaRPr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羅馬書 Romans 5:6-8】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8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惟有基督在我們還作罪人的時候爲我們死，　神的愛就在此向我們顯明了。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But God demonstrates His own love toward us, in that while we were still sinners, Christ died for us.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2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約翰一書 4</a:t>
            </a: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：</a:t>
            </a:r>
            <a:r>
              <a:rPr b="1" lang="en-US" sz="3400" u="sng">
                <a:solidFill>
                  <a:schemeClr val="lt1"/>
                </a:solidFill>
              </a:rPr>
              <a:t>9-10</a:t>
            </a: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，</a:t>
            </a:r>
            <a:r>
              <a:rPr b="1" lang="en-US" sz="3400" u="sng">
                <a:solidFill>
                  <a:schemeClr val="lt1"/>
                </a:solidFill>
              </a:rPr>
              <a:t>19-21】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9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神差祂獨生子到世間來，使我們藉著祂得生，　神愛我們的心在此就顯明了。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In this the love of God was manifested toward us, that God has sent His only begotten Son into the world, that we might live through Him.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10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不是我們愛　神，乃是　神愛我們，差祂的兒子爲我們的罪作了挽回祭，這就是愛了。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In this is love, not that we loved God, but that He loved us and sent His Son to be the propitiation for our sins.</a:t>
            </a:r>
            <a:endParaRPr b="1" sz="3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3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約翰一書 4</a:t>
            </a: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：</a:t>
            </a:r>
            <a:r>
              <a:rPr b="1" lang="en-US" sz="3400" u="sng">
                <a:solidFill>
                  <a:schemeClr val="lt1"/>
                </a:solidFill>
              </a:rPr>
              <a:t>9-10</a:t>
            </a: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，</a:t>
            </a:r>
            <a:r>
              <a:rPr b="1" lang="en-US" sz="3400" u="sng">
                <a:solidFill>
                  <a:schemeClr val="lt1"/>
                </a:solidFill>
              </a:rPr>
              <a:t>19-21】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19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我們愛，因爲　神先愛我們。</a:t>
            </a:r>
            <a:r>
              <a:rPr b="1" lang="en-US" sz="3400">
                <a:solidFill>
                  <a:schemeClr val="lt1"/>
                </a:solidFill>
              </a:rPr>
              <a:t>We love Him because He first loved us.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20 人若說，“我愛　神”，却恨他的弟兄，就是說謊話的；不愛他所看見的弟兄，就不能愛沒有看見的　神（有古卷作“怎能愛沒有看見的　神呢？”）。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If someone says, "I love God," and hates his brother, he is a liar; for he who does not love his brother whom he has seen, how can he love God whom he has not seen?</a:t>
            </a:r>
            <a:endParaRPr b="1" sz="3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4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約翰一書 4</a:t>
            </a: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：</a:t>
            </a:r>
            <a:r>
              <a:rPr b="1" lang="en-US" sz="3400" u="sng">
                <a:solidFill>
                  <a:schemeClr val="lt1"/>
                </a:solidFill>
              </a:rPr>
              <a:t>9-10</a:t>
            </a: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，</a:t>
            </a:r>
            <a:r>
              <a:rPr b="1" lang="en-US" sz="3400" u="sng">
                <a:solidFill>
                  <a:schemeClr val="lt1"/>
                </a:solidFill>
              </a:rPr>
              <a:t>19-21】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21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愛　神的，也當愛弟兄，這是我們從　神所受的命令。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And this commandment we have from Him: that he who loves God must love his brother also.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約翰福音 John 11:32-36】</a:t>
            </a:r>
            <a:endParaRPr b="1" sz="3400" u="sng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32 馬利亞到了耶穌那裏，看見祂，就俯伏在祂脚前，說：“主啊，你若早在這裏，我兄弟必不死。” </a:t>
            </a:r>
            <a:r>
              <a:rPr b="1" lang="en-US" sz="3400">
                <a:solidFill>
                  <a:schemeClr val="lt1"/>
                </a:solidFill>
              </a:rPr>
              <a:t>Then, when Mary came where Jesus was, and saw Him, she fell down at His feet, saying to Him, “Lord, if You had been here, my brother would not have died.”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33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耶穌看見她哭，幷看見與她同來的猶太人也哭，就心裏悲嘆，又甚憂愁，</a:t>
            </a:r>
            <a:endParaRPr b="1" sz="34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Therefore, when Jesus saw her weeping, and the Jews who came with her weeping, He groaned in the spirit and was troubled.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r>
              <a:t/>
            </a:r>
            <a:endParaRPr b="1" sz="3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約翰福音 John 11:32-36】</a:t>
            </a:r>
            <a:endParaRPr b="1" sz="3600" u="sng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34 便說：“你們把他安放在哪裏？”他們回答說：“請主來看。” 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And He said, “Where have you laid him?” They said to Him, “Lord, come and see.”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35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耶穌哭了。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Jesus wept.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36 猶太人就說：“你看祂愛這人是何等懇切。”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 Then the Jews said, “See how He loved him!”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r>
              <a:t/>
            </a:r>
            <a:endParaRPr b="1" sz="3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約翰福音 John 11:35</a:t>
            </a: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耶穌哭了。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Jesus wept.</a:t>
            </a:r>
            <a:endParaRPr b="1"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約翰福音 John 11:32-36】</a:t>
            </a:r>
            <a:endParaRPr b="1" sz="3400" u="sng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32 馬利亞到了耶穌那裏，看見祂，就俯伏在祂脚前，說：“主啊，你若早在這裏，我兄弟必不死。” </a:t>
            </a:r>
            <a:r>
              <a:rPr b="1" lang="en-US" sz="3400">
                <a:solidFill>
                  <a:schemeClr val="lt1"/>
                </a:solidFill>
              </a:rPr>
              <a:t>Then, when Mary came where Jesus was, and saw Him, she fell down at His feet, saying to Him, “Lord, if You had been here, my brother would not have died.”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33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耶穌看見她哭，幷看見與她同來的猶太人也哭，就心裏悲嘆，又甚憂愁，</a:t>
            </a:r>
            <a:endParaRPr b="1" sz="34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Therefore, when Jesus saw her weeping, and the Jews who came with her weeping, He groaned in the spirit and was troubled.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r>
              <a:t/>
            </a:r>
            <a:endParaRPr b="1" sz="3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約翰福音 John 11:32-36】</a:t>
            </a:r>
            <a:endParaRPr b="1" sz="3600" u="sng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34 便說：“你們把他安放在哪裏？”他們回答說：“請主來看。” 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And He said, “Where have you laid him?” They said to Him, “Lord, come and see.”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35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耶穌哭了。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Jesus wept.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36 猶太人就說：“你看祂愛這人是何等懇切。”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 Then the Jews said, “See how He loved him!”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r>
              <a:t/>
            </a:r>
            <a:endParaRPr b="1" sz="3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提摩太后書 1 Timothy 3:1-4】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你該知道，末世必有危險的日子來到。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But know this, that in the last days perilous times will come: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2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因爲那時人要專顧自己、貪愛錢財、自誇、狂傲、謗讟、違背父母、忘恩負義、心不聖潔、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For men will be lovers of themselves, lovers of money, boasters, proud, blasphemers, disobedient to parents, unthankful, unholy,</a:t>
            </a:r>
            <a:endParaRPr b="1"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提摩太后書 1 Timothy 3:1-4】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3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無親情、不解怨、好說讒言、不能自約、性情凶暴、不愛良善、</a:t>
            </a:r>
            <a:endParaRPr b="1" sz="36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unloving, unforgiving, slanderers, without self-control, brutal, despisers of good,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4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賣主賣友、任意妄爲、自高自大、愛宴樂、不愛　神，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traitors, headstrong, haughty, lovers of pleasure rather than lovers of God,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羅馬書 Romans 5:6-8】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6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因我們還軟弱的時候，基督就按所定的日期爲罪人死。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For when we were still without strength, in due time Christ died for the ungodly.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7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爲義人死，是少有的；爲仁人死，或者有敢作的。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For scarcely for a righteous man will one die; yet perhaps for a good man someone would even dare to die.</a:t>
            </a:r>
            <a:endParaRPr b="1" sz="3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主题">
  <a:themeElements>
    <a:clrScheme name="Office 主题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2018-02-16T18:09:56Z</dcterms:created>
  <dc:creator>Barnabas Feng</dc:creator>
</cp:coreProperties>
</file>