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47" roundtripDataSignature="AMtx7mhYegrVWlWDYUi4hz4z6r/rJCmPq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20" Type="http://schemas.openxmlformats.org/officeDocument/2006/relationships/slide" Target="slides/slide16.xml"/><Relationship Id="rId42" Type="http://schemas.openxmlformats.org/officeDocument/2006/relationships/slide" Target="slides/slide38.xml"/><Relationship Id="rId41" Type="http://schemas.openxmlformats.org/officeDocument/2006/relationships/slide" Target="slides/slide37.xml"/><Relationship Id="rId22" Type="http://schemas.openxmlformats.org/officeDocument/2006/relationships/slide" Target="slides/slide18.xml"/><Relationship Id="rId44" Type="http://schemas.openxmlformats.org/officeDocument/2006/relationships/slide" Target="slides/slide40.xml"/><Relationship Id="rId21" Type="http://schemas.openxmlformats.org/officeDocument/2006/relationships/slide" Target="slides/slide17.xml"/><Relationship Id="rId43" Type="http://schemas.openxmlformats.org/officeDocument/2006/relationships/slide" Target="slides/slide39.xml"/><Relationship Id="rId24" Type="http://schemas.openxmlformats.org/officeDocument/2006/relationships/slide" Target="slides/slide20.xml"/><Relationship Id="rId46" Type="http://schemas.openxmlformats.org/officeDocument/2006/relationships/slide" Target="slides/slide42.xml"/><Relationship Id="rId23" Type="http://schemas.openxmlformats.org/officeDocument/2006/relationships/slide" Target="slides/slide19.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47" Type="http://customschemas.google.com/relationships/presentationmetadata" Target="metadata"/><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1" name="Shape 11"/>
        <p:cNvGrpSpPr/>
        <p:nvPr/>
      </p:nvGrpSpPr>
      <p:grpSpPr>
        <a:xfrm>
          <a:off x="0" y="0"/>
          <a:ext cx="0" cy="0"/>
          <a:chOff x="0" y="0"/>
          <a:chExt cx="0" cy="0"/>
        </a:xfrm>
      </p:grpSpPr>
      <p:sp>
        <p:nvSpPr>
          <p:cNvPr id="12" name="Google Shape;12;p57"/>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57"/>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5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5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5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68" name="Shape 68"/>
        <p:cNvGrpSpPr/>
        <p:nvPr/>
      </p:nvGrpSpPr>
      <p:grpSpPr>
        <a:xfrm>
          <a:off x="0" y="0"/>
          <a:ext cx="0" cy="0"/>
          <a:chOff x="0" y="0"/>
          <a:chExt cx="0" cy="0"/>
        </a:xfrm>
      </p:grpSpPr>
      <p:sp>
        <p:nvSpPr>
          <p:cNvPr id="69" name="Google Shape;69;p6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66"/>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6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6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6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74" name="Shape 74"/>
        <p:cNvGrpSpPr/>
        <p:nvPr/>
      </p:nvGrpSpPr>
      <p:grpSpPr>
        <a:xfrm>
          <a:off x="0" y="0"/>
          <a:ext cx="0" cy="0"/>
          <a:chOff x="0" y="0"/>
          <a:chExt cx="0" cy="0"/>
        </a:xfrm>
      </p:grpSpPr>
      <p:sp>
        <p:nvSpPr>
          <p:cNvPr id="75" name="Google Shape;75;p67"/>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67"/>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6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6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6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7" name="Shape 17"/>
        <p:cNvGrpSpPr/>
        <p:nvPr/>
      </p:nvGrpSpPr>
      <p:grpSpPr>
        <a:xfrm>
          <a:off x="0" y="0"/>
          <a:ext cx="0" cy="0"/>
          <a:chOff x="0" y="0"/>
          <a:chExt cx="0" cy="0"/>
        </a:xfrm>
      </p:grpSpPr>
      <p:sp>
        <p:nvSpPr>
          <p:cNvPr id="18" name="Google Shape;18;p58"/>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58"/>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5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5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3" name="Shape 23"/>
        <p:cNvGrpSpPr/>
        <p:nvPr/>
      </p:nvGrpSpPr>
      <p:grpSpPr>
        <a:xfrm>
          <a:off x="0" y="0"/>
          <a:ext cx="0" cy="0"/>
          <a:chOff x="0" y="0"/>
          <a:chExt cx="0" cy="0"/>
        </a:xfrm>
      </p:grpSpPr>
      <p:sp>
        <p:nvSpPr>
          <p:cNvPr id="24" name="Google Shape;24;p59"/>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9"/>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5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29" name="Shape 29"/>
        <p:cNvGrpSpPr/>
        <p:nvPr/>
      </p:nvGrpSpPr>
      <p:grpSpPr>
        <a:xfrm>
          <a:off x="0" y="0"/>
          <a:ext cx="0" cy="0"/>
          <a:chOff x="0" y="0"/>
          <a:chExt cx="0" cy="0"/>
        </a:xfrm>
      </p:grpSpPr>
      <p:sp>
        <p:nvSpPr>
          <p:cNvPr id="30" name="Google Shape;30;p6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0"/>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60"/>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6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36" name="Shape 36"/>
        <p:cNvGrpSpPr/>
        <p:nvPr/>
      </p:nvGrpSpPr>
      <p:grpSpPr>
        <a:xfrm>
          <a:off x="0" y="0"/>
          <a:ext cx="0" cy="0"/>
          <a:chOff x="0" y="0"/>
          <a:chExt cx="0" cy="0"/>
        </a:xfrm>
      </p:grpSpPr>
      <p:sp>
        <p:nvSpPr>
          <p:cNvPr id="37" name="Google Shape;37;p61"/>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1"/>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1"/>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1"/>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1"/>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5" name="Shape 45"/>
        <p:cNvGrpSpPr/>
        <p:nvPr/>
      </p:nvGrpSpPr>
      <p:grpSpPr>
        <a:xfrm>
          <a:off x="0" y="0"/>
          <a:ext cx="0" cy="0"/>
          <a:chOff x="0" y="0"/>
          <a:chExt cx="0" cy="0"/>
        </a:xfrm>
      </p:grpSpPr>
      <p:sp>
        <p:nvSpPr>
          <p:cNvPr id="46" name="Google Shape;46;p6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6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6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0" name="Shape 50"/>
        <p:cNvGrpSpPr/>
        <p:nvPr/>
      </p:nvGrpSpPr>
      <p:grpSpPr>
        <a:xfrm>
          <a:off x="0" y="0"/>
          <a:ext cx="0" cy="0"/>
          <a:chOff x="0" y="0"/>
          <a:chExt cx="0" cy="0"/>
        </a:xfrm>
      </p:grpSpPr>
      <p:sp>
        <p:nvSpPr>
          <p:cNvPr id="51" name="Google Shape;51;p6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6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6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4" name="Shape 54"/>
        <p:cNvGrpSpPr/>
        <p:nvPr/>
      </p:nvGrpSpPr>
      <p:grpSpPr>
        <a:xfrm>
          <a:off x="0" y="0"/>
          <a:ext cx="0" cy="0"/>
          <a:chOff x="0" y="0"/>
          <a:chExt cx="0" cy="0"/>
        </a:xfrm>
      </p:grpSpPr>
      <p:sp>
        <p:nvSpPr>
          <p:cNvPr id="55" name="Google Shape;55;p64"/>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64"/>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64"/>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6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6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6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1" name="Shape 61"/>
        <p:cNvGrpSpPr/>
        <p:nvPr/>
      </p:nvGrpSpPr>
      <p:grpSpPr>
        <a:xfrm>
          <a:off x="0" y="0"/>
          <a:ext cx="0" cy="0"/>
          <a:chOff x="0" y="0"/>
          <a:chExt cx="0" cy="0"/>
        </a:xfrm>
      </p:grpSpPr>
      <p:sp>
        <p:nvSpPr>
          <p:cNvPr id="62" name="Google Shape;62;p65"/>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65"/>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65"/>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6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6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6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5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56"/>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5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5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5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5"/>
        </a:solidFill>
      </p:bgPr>
    </p:bg>
    <p:spTree>
      <p:nvGrpSpPr>
        <p:cNvPr id="83" name="Shape 83"/>
        <p:cNvGrpSpPr/>
        <p:nvPr/>
      </p:nvGrpSpPr>
      <p:grpSpPr>
        <a:xfrm>
          <a:off x="0" y="0"/>
          <a:ext cx="0" cy="0"/>
          <a:chOff x="0" y="0"/>
          <a:chExt cx="0" cy="0"/>
        </a:xfrm>
      </p:grpSpPr>
      <p:sp>
        <p:nvSpPr>
          <p:cNvPr id="84" name="Google Shape;84;p9"/>
          <p:cNvSpPr txBox="1"/>
          <p:nvPr>
            <p:ph type="ctrTitle"/>
          </p:nvPr>
        </p:nvSpPr>
        <p:spPr>
          <a:xfrm>
            <a:off x="133004" y="681644"/>
            <a:ext cx="8894617" cy="357447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00"/>
              </a:buClr>
              <a:buSzPts val="6000"/>
              <a:buFont typeface="Microsoft Yahei"/>
              <a:buNone/>
            </a:pPr>
            <a:r>
              <a:rPr b="1" lang="en-US">
                <a:solidFill>
                  <a:srgbClr val="FFFF00"/>
                </a:solidFill>
                <a:latin typeface="Microsoft Yahei"/>
                <a:ea typeface="Microsoft Yahei"/>
                <a:cs typeface="Microsoft Yahei"/>
                <a:sym typeface="Microsoft Yahei"/>
              </a:rPr>
              <a:t>當上帝遲到時……</a:t>
            </a:r>
            <a:br>
              <a:rPr b="1" lang="en-US">
                <a:solidFill>
                  <a:srgbClr val="FFFF00"/>
                </a:solidFill>
                <a:latin typeface="Microsoft Yahei"/>
                <a:ea typeface="Microsoft Yahei"/>
                <a:cs typeface="Microsoft Yahei"/>
                <a:sym typeface="Microsoft Yahei"/>
              </a:rPr>
            </a:br>
            <a:r>
              <a:rPr b="1" lang="en-US">
                <a:solidFill>
                  <a:schemeClr val="lt1"/>
                </a:solidFill>
                <a:latin typeface="Microsoft Yahei"/>
                <a:ea typeface="Microsoft Yahei"/>
                <a:cs typeface="Microsoft Yahei"/>
                <a:sym typeface="Microsoft Yahei"/>
              </a:rPr>
              <a:t>When God Seems Too Late….</a:t>
            </a:r>
            <a:endParaRPr b="1">
              <a:solidFill>
                <a:schemeClr val="lt1"/>
              </a:solidFill>
            </a:endParaRPr>
          </a:p>
        </p:txBody>
      </p:sp>
      <p:sp>
        <p:nvSpPr>
          <p:cNvPr id="85" name="Google Shape;85;p9"/>
          <p:cNvSpPr txBox="1"/>
          <p:nvPr>
            <p:ph idx="1" type="subTitle"/>
          </p:nvPr>
        </p:nvSpPr>
        <p:spPr>
          <a:xfrm>
            <a:off x="983511" y="5202238"/>
            <a:ext cx="6858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07/11/2021</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11:17-37】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35 </a:t>
            </a:r>
            <a:r>
              <a:rPr b="1" lang="en-US" sz="3400">
                <a:solidFill>
                  <a:srgbClr val="FFFF00"/>
                </a:solidFill>
                <a:latin typeface="Microsoft Yahei"/>
                <a:ea typeface="Microsoft Yahei"/>
                <a:cs typeface="Microsoft Yahei"/>
                <a:sym typeface="Microsoft Yahei"/>
              </a:rPr>
              <a:t>耶穌哭了。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wept.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36 猶太人就說：“你看祂愛這人是何等懇切。”</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 Then the Jews said, “See how He loved him!”</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37 其中有人說：“祂既然開了瞎子的眼睛，豈不能叫這人不死嗎？”</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some of them said, “Could not this Man, who opened the eyes of the blind, also have kept this man from dying?”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雅各書 James 4:13-14】</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13 嗐！你們有話說：“今天、明天我們要往某城裏去，在那裏住一年，作買賣得利。” </a:t>
            </a:r>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Come now, you who say, “Today or tomorrow we will go to such and such a city, spend a year there, buy and sell, and make a profit”;</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14 </a:t>
            </a:r>
            <a:r>
              <a:rPr b="1" lang="en-US" sz="3400">
                <a:solidFill>
                  <a:srgbClr val="FFFF00"/>
                </a:solidFill>
                <a:latin typeface="Microsoft Yahei"/>
                <a:ea typeface="Microsoft Yahei"/>
                <a:cs typeface="Microsoft Yahei"/>
                <a:sym typeface="Microsoft Yahei"/>
              </a:rPr>
              <a:t>其實明天如何，你們還不知道。你們的生命是什麽呢？你們原來是一片雲霧，出現少時就不見了。</a:t>
            </a:r>
            <a:r>
              <a:rPr b="1" lang="en-US" sz="3400">
                <a:solidFill>
                  <a:schemeClr val="lt1"/>
                </a:solidFill>
              </a:rPr>
              <a:t>whereas you do not know what will happen tomorrow. For what is your life? It is even a vapor that appears for a little time and then vanishes away.</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15 你們只當說：“主若願意，我們就可以活著，也可以作這事，或作那事。”</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Instead you ought to say, “If the Lord wills, we shall live and do this or that.”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雅各書 James 4:13-14】</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15 你們只當說：“主若願意，我們就可以活著，也可以作這事，或作那事。”</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Instead you ought to say, “If the Lord wills, we shall live and do this or that.”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6:27】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你們哪一個能用思慮使壽數多加一刻呢（或作“使身量多加一肘呢”）？</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Which of you by worrying can add one cubit to his stature?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詩篇 Psalms 39:4-6】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 </a:t>
            </a:r>
            <a:r>
              <a:rPr b="1" lang="en-US" sz="3400">
                <a:solidFill>
                  <a:srgbClr val="FFFF00"/>
                </a:solidFill>
                <a:latin typeface="Microsoft Yahei"/>
                <a:ea typeface="Microsoft Yahei"/>
                <a:cs typeface="Microsoft Yahei"/>
                <a:sym typeface="Microsoft Yahei"/>
              </a:rPr>
              <a:t>耶和華啊，求你叫我曉得我身之終，我的壽數幾何，叫我知道我的生命不長。</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“Lord, make me to know my end, And what is the measure of my days, That I may know how frail I am.</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你使我的年日窄如手掌。我一生的年數，在你面前如同無有。各人最穩妥的時候，真是全然虛幻。（細拉）</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Indeed, You have made my days as handbreadths, And my age is as nothing before You; Certainly every man at his best state is but vapor. Selah</a:t>
            </a:r>
            <a:endParaRPr b="1" sz="340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詩篇 Psalms 39:4-6】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a:t>
            </a:r>
            <a:r>
              <a:rPr b="1" lang="en-US" sz="3400">
                <a:solidFill>
                  <a:srgbClr val="FFFF00"/>
                </a:solidFill>
                <a:latin typeface="Microsoft Yahei"/>
                <a:ea typeface="Microsoft Yahei"/>
                <a:cs typeface="Microsoft Yahei"/>
                <a:sym typeface="Microsoft Yahei"/>
              </a:rPr>
              <a:t>世人行動實系幻影。他們忙亂，真是枉然；積蓄財寶，不知將來有誰收取。</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Surely every man walks about like a shadow; Surely they busy themselves in vain; He heaps up riches, And does not know who will gather them.</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11:3</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 她姐妹兩個就打發人去見耶穌說：“主啊，你所愛的人病了。” </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Therefore the sisters sent to Him, saying, “Lord, behold, he whom You love is sick.”</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耶穌素來愛馬大和她妹子幷拉撒路，</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Jesus loved Martha and her sister and Lazarus.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11:21</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32】</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21 馬大對耶穌說：“主啊，你若早在這裏，我兄弟必不死。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Martha said to Jesus, “Lord, if You had been here, my brother would not have died.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32 馬利亞到了耶穌那裏，看見祂，就俯伏在祂脚前，說：“主啊，你若早在這裏，我兄弟必不死。” </a:t>
            </a:r>
            <a:r>
              <a:rPr b="1" lang="en-US" sz="3400">
                <a:solidFill>
                  <a:schemeClr val="lt1"/>
                </a:solidFill>
              </a:rPr>
              <a:t>Then, when Mary came where Jesus was, and saw Him, she fell down at His feet, saying to Him, “Lord, if You had been here, my brother would not have died.”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11:35-37】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35 </a:t>
            </a:r>
            <a:r>
              <a:rPr b="1" lang="en-US" sz="3400">
                <a:solidFill>
                  <a:srgbClr val="FFFF00"/>
                </a:solidFill>
                <a:latin typeface="Microsoft Yahei"/>
                <a:ea typeface="Microsoft Yahei"/>
                <a:cs typeface="Microsoft Yahei"/>
                <a:sym typeface="Microsoft Yahei"/>
              </a:rPr>
              <a:t>耶穌哭了。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wept.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36 猶太人就說：“你看祂愛這人是何等懇切。”</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the Jews said, “See how He loved him!”</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37 其中有人說：“祂既然開了瞎子的眼睛，豈不能叫這人不死嗎？”</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some of them said, “Could not this Man, who opened the eyes of the blind, also have kept this man from dying?”</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11:25-26】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25 耶穌對她說：“復活在我，生命也在我；信我的人，雖然死了，也必復活。</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said to her, “I am the resurrection and the life. He who believes in Me, though he may die, he shall live.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26 凡活著信我的人必永遠不死。你信這話嗎？” </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whoever lives and believes in Me shall never die. Do you believe this?”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11:17-37】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17 </a:t>
            </a:r>
            <a:r>
              <a:rPr b="1" lang="en-US" sz="3400">
                <a:solidFill>
                  <a:srgbClr val="FFFF00"/>
                </a:solidFill>
                <a:latin typeface="Microsoft Yahei"/>
                <a:ea typeface="Microsoft Yahei"/>
                <a:cs typeface="Microsoft Yahei"/>
                <a:sym typeface="Microsoft Yahei"/>
              </a:rPr>
              <a:t>耶穌到了，就知道拉撒路在墳墓裏已經四天了。</a:t>
            </a:r>
            <a:r>
              <a:rPr b="1" lang="en-US" sz="3400">
                <a:solidFill>
                  <a:schemeClr val="lt1"/>
                </a:solidFill>
              </a:rPr>
              <a:t>So when Jesus came, He found that he had already been in the tomb four days.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18 </a:t>
            </a:r>
            <a:r>
              <a:rPr b="1" lang="en-US" sz="3400">
                <a:solidFill>
                  <a:srgbClr val="FFFF00"/>
                </a:solidFill>
                <a:latin typeface="Microsoft Yahei"/>
                <a:ea typeface="Microsoft Yahei"/>
                <a:cs typeface="Microsoft Yahei"/>
                <a:sym typeface="Microsoft Yahei"/>
              </a:rPr>
              <a:t>伯大尼離耶路撒冷不遠，約有六裏路。</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Bethany was near Jerusalem, about two miles away.</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19 </a:t>
            </a:r>
            <a:r>
              <a:rPr b="1" lang="en-US" sz="3400">
                <a:solidFill>
                  <a:srgbClr val="FFFF00"/>
                </a:solidFill>
                <a:latin typeface="Microsoft Yahei"/>
                <a:ea typeface="Microsoft Yahei"/>
                <a:cs typeface="Microsoft Yahei"/>
                <a:sym typeface="Microsoft Yahei"/>
              </a:rPr>
              <a:t>有好些猶太人來看馬大和馬利亞，要爲她們的兄弟安慰她們。</a:t>
            </a:r>
            <a:r>
              <a:rPr b="1" lang="en-US" sz="3400">
                <a:solidFill>
                  <a:schemeClr val="lt1"/>
                </a:solidFill>
              </a:rPr>
              <a:t>And many of the Jews had joined the women around Martha and Mary, to comfort them concerning their brother.</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民數記 Numbers 11:4-6】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 他們中間的閑雜人大起貪欲的心，以色列人又哭號說：“誰給我們肉吃呢？</a:t>
            </a:r>
            <a:r>
              <a:rPr b="1" lang="en-US" sz="3400">
                <a:solidFill>
                  <a:schemeClr val="lt1"/>
                </a:solidFill>
              </a:rPr>
              <a:t>Now the mixed multitude who were among them yielded to intense craving; so the children of Israel also wept again and said: “Who will give us meat to eat?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我們記得在埃及的時候，不花錢就吃魚，也記得有黃瓜、西瓜、韭菜、葱、蒜。</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We remember the fish which we ate freely in Egypt, the cucumbers, the melons, the leeks, the onions, and the garlic;</a:t>
            </a:r>
            <a:endParaRPr b="1" sz="34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民數記 Numbers 11:4-6】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現在我們的心血枯竭了，除這嗎哪以外，在我們眼前幷沒有別的東西。”</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now our whole being is dried up; there is nothing at all except this manna before our eyes!”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民數記 Numbers 21:5】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就怨瀆　神和摩西，說：“你們爲什麽把我們從埃及領出來，使我們死在曠野呢？這裏沒有糧，沒有水，我們的心厭惡這淡薄的食物。”</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the people spoke against God and against Moses: “Why have you brought us up out of Egypt to die in the wilderness? For there is no food and no water, and our soul loathes this worthless bread.”</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創世記 Genesis 45:4-8】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 約瑟又對他弟兄們說：“請你們近前來。”他們就近前來，他說：“我是你們的兄弟約瑟，就是你們所賣到埃及的。</a:t>
            </a:r>
            <a:r>
              <a:rPr b="1" lang="en-US" sz="3200">
                <a:solidFill>
                  <a:schemeClr val="lt1"/>
                </a:solidFill>
              </a:rPr>
              <a:t>And Joseph said to his brothers, “Please come near to me.” So they came near. Then he said: “I am Joseph your brother, whom you sold into Egypt.</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現在不要因爲把我賣到這裏自憂自恨，這是　神差我在你們以先來，爲要保全生命。</a:t>
            </a:r>
            <a:r>
              <a:rPr b="1" lang="en-US" sz="3200">
                <a:solidFill>
                  <a:schemeClr val="lt1"/>
                </a:solidFill>
              </a:rPr>
              <a:t>But now, do not therefore be grieved or angry with yourselves because you sold me here; for God sent me before you to preserve life.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創世記 Genesis 45:4-8】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a:t>
            </a:r>
            <a:r>
              <a:rPr b="1" lang="en-US" sz="3400">
                <a:solidFill>
                  <a:srgbClr val="FFFF00"/>
                </a:solidFill>
                <a:latin typeface="Microsoft Yahei"/>
                <a:ea typeface="Microsoft Yahei"/>
                <a:cs typeface="Microsoft Yahei"/>
                <a:sym typeface="Microsoft Yahei"/>
              </a:rPr>
              <a:t>現在這地的饑荒已經二年了，還有五年不能耕種，不能收成。</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these two years the famine has been in the land, and there are still five years in which there will be neither plowing nor harvesting.</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a:t>
            </a:r>
            <a:r>
              <a:rPr b="1" lang="en-US" sz="3400">
                <a:solidFill>
                  <a:srgbClr val="FFFF00"/>
                </a:solidFill>
                <a:latin typeface="Microsoft Yahei"/>
                <a:ea typeface="Microsoft Yahei"/>
                <a:cs typeface="Microsoft Yahei"/>
                <a:sym typeface="Microsoft Yahei"/>
              </a:rPr>
              <a:t>神差我在你們以先來，爲要給你們存留餘種在世上，又要大施拯救，保全你們的生命。</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God sent me before you to preserve a posterity for you in the earth, and to save your lives by a great deliverance.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創世記 Genesis 45:4-8】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8 </a:t>
            </a:r>
            <a:r>
              <a:rPr b="1" lang="en-US" sz="3400">
                <a:solidFill>
                  <a:srgbClr val="FFFF00"/>
                </a:solidFill>
                <a:latin typeface="Microsoft Yahei"/>
                <a:ea typeface="Microsoft Yahei"/>
                <a:cs typeface="Microsoft Yahei"/>
                <a:sym typeface="Microsoft Yahei"/>
              </a:rPr>
              <a:t>這樣看來，差我到這裏來的不是你們，乃是　神。祂又使我如法老的父，作他全家的主，幷埃及全地的宰相。</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So now it was not you who sent me here, but God; and He has made me a father to Pharaoh, and lord of all his house, and a ruler throughout all the land of Egypt.</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創世記 Genesis 50:20】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從前你們的意思是要害我，但　神的意思原是好的，要保全許多人的性命，成就今日的光景。</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as for you, you meant evil against me; but God meant it for good, in order to bring it about as it is this day, to save many people alive.</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哈巴穀書 Habakkuk 3:17-18】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17 </a:t>
            </a:r>
            <a:r>
              <a:rPr b="1" lang="en-US" sz="3400">
                <a:solidFill>
                  <a:srgbClr val="FFFF00"/>
                </a:solidFill>
                <a:latin typeface="Microsoft Yahei"/>
                <a:ea typeface="Microsoft Yahei"/>
                <a:cs typeface="Microsoft Yahei"/>
                <a:sym typeface="Microsoft Yahei"/>
              </a:rPr>
              <a:t>雖然無花果樹不發旺，葡萄樹不結果，橄欖樹也不效力，田地不出糧食，圈中絕了羊，棚內也沒有牛；</a:t>
            </a:r>
            <a:r>
              <a:rPr b="1" lang="en-US" sz="3400">
                <a:solidFill>
                  <a:schemeClr val="lt1"/>
                </a:solidFill>
              </a:rPr>
              <a:t>Though the fig tree may not blossom, Nor fruit be on the vines; Though the labor of the olive may fail, And the fields yield no food; Though the flock may be cut off from the fold, And there be no herd in the stalls—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18 然而，我要因耶和華歡欣，因救我的　神喜樂。 </a:t>
            </a:r>
            <a:r>
              <a:rPr b="1" lang="en-US" sz="3400">
                <a:solidFill>
                  <a:schemeClr val="lt1"/>
                </a:solidFill>
              </a:rPr>
              <a:t>Yet I will rejoice in the Lord, I will joy in the God of my salvation.</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羅馬書 Romans 8:32-39】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32 </a:t>
            </a:r>
            <a:r>
              <a:rPr b="1" lang="en-US" sz="3400">
                <a:solidFill>
                  <a:srgbClr val="FFFF00"/>
                </a:solidFill>
                <a:latin typeface="Microsoft Yahei"/>
                <a:ea typeface="Microsoft Yahei"/>
                <a:cs typeface="Microsoft Yahei"/>
                <a:sym typeface="Microsoft Yahei"/>
              </a:rPr>
              <a:t>神既不愛惜自己的兒子爲我們衆人舍了，豈不也把萬物和祂一同白白地賜給我們嗎？</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He who did not spare His own Son, but delivered Him up for us all, how shall He not with Him also freely give us all things?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33 誰能控告　神所揀選的人呢？有　神稱他們爲義了。（或作“是稱他們爲義的　神嗎？”）</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Who shall bring a charge against God’s elect? It is God who justifies.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羅馬書 Romans 8:32-39】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34 誰能定他們的罪呢？有基督耶穌已經死了，而且從死裏復活，現今在　神的右邊，也替我們祈求。（“有基督云云”，或作“是已經死了，而且從死裏復活，現今在　神的右邊，也替我們祈求的基督耶穌嗎？”）</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Who is he who condemns? It is Christ who died, and furthermore is also risen, who is even at the right hand of God, who also makes intercession for us.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11:17-37】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20 </a:t>
            </a:r>
            <a:r>
              <a:rPr b="1" lang="en-US" sz="3400">
                <a:solidFill>
                  <a:srgbClr val="FFFF00"/>
                </a:solidFill>
                <a:latin typeface="Microsoft Yahei"/>
                <a:ea typeface="Microsoft Yahei"/>
                <a:cs typeface="Microsoft Yahei"/>
                <a:sym typeface="Microsoft Yahei"/>
              </a:rPr>
              <a:t>馬大聽見耶穌來了，就出去迎接祂，馬利亞却仍然坐在家裏。</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Martha, as soon as she heard that Jesus was coming, went and met Him, but Mary was sitting in the house.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21 馬大對耶穌說：“主啊，你若早在這裏，我兄弟必不死。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Martha said to Jesus, “Lord, if You had been here, my brother would not have died.</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羅馬書 Romans 8:32-39】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35 </a:t>
            </a:r>
            <a:r>
              <a:rPr b="1" lang="en-US" sz="3400">
                <a:solidFill>
                  <a:srgbClr val="FFFF00"/>
                </a:solidFill>
                <a:latin typeface="Microsoft Yahei"/>
                <a:ea typeface="Microsoft Yahei"/>
                <a:cs typeface="Microsoft Yahei"/>
                <a:sym typeface="Microsoft Yahei"/>
              </a:rPr>
              <a:t>誰能使我們與基督的愛隔絕呢？難道是患難嗎？是困苦嗎？是逼迫嗎？是饑餓嗎？是赤身露體嗎？是危險嗎？是刀劍嗎？</a:t>
            </a:r>
            <a:r>
              <a:rPr b="1" lang="en-US" sz="3400">
                <a:solidFill>
                  <a:schemeClr val="lt1"/>
                </a:solidFill>
              </a:rPr>
              <a:t>Who shall separate us from the love of Christ? Shall tribulation, or distress, or persecution, or famine, or nakedness, or peril, or sword?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36 如經上所記：“我們爲你的緣故終日被殺，人看我們如將宰的羊。” </a:t>
            </a:r>
            <a:r>
              <a:rPr b="1" lang="en-US" sz="3400">
                <a:solidFill>
                  <a:schemeClr val="lt1"/>
                </a:solidFill>
              </a:rPr>
              <a:t>As it is written:“For Your sake we are killed all day long;We are accounted as sheep for the slaughter.”</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羅馬書 Romans 8:32-39】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37 </a:t>
            </a:r>
            <a:r>
              <a:rPr b="1" lang="en-US" sz="3400">
                <a:solidFill>
                  <a:srgbClr val="FFFF00"/>
                </a:solidFill>
                <a:latin typeface="Microsoft Yahei"/>
                <a:ea typeface="Microsoft Yahei"/>
                <a:cs typeface="Microsoft Yahei"/>
                <a:sym typeface="Microsoft Yahei"/>
              </a:rPr>
              <a:t>然而，靠著愛我們的主，在這一切的事上已經得勝有餘了。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Yet in all these things we are more than conquerors through Him who loved us.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38 </a:t>
            </a:r>
            <a:r>
              <a:rPr b="1" lang="en-US" sz="3400">
                <a:solidFill>
                  <a:srgbClr val="FFFF00"/>
                </a:solidFill>
                <a:latin typeface="Microsoft Yahei"/>
                <a:ea typeface="Microsoft Yahei"/>
                <a:cs typeface="Microsoft Yahei"/>
                <a:sym typeface="Microsoft Yahei"/>
              </a:rPr>
              <a:t>因爲我深信無論是死，是生，是天使，是掌權的，是有能的，是現在的事，是將來的事，</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I am persuaded that neither death nor life, nor angels nor principalities nor powers, nor things present nor things to come,</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4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羅馬書 Romans 8:32-39】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39 </a:t>
            </a:r>
            <a:r>
              <a:rPr b="1" lang="en-US" sz="3400">
                <a:solidFill>
                  <a:srgbClr val="FFFF00"/>
                </a:solidFill>
                <a:latin typeface="Microsoft Yahei"/>
                <a:ea typeface="Microsoft Yahei"/>
                <a:cs typeface="Microsoft Yahei"/>
                <a:sym typeface="Microsoft Yahei"/>
              </a:rPr>
              <a:t>是高處的，是低處的，是別的受造之物，都不能叫我們與　神的愛隔絕；這愛是在我們的主基督耶穌裏的。</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nor height nor depth, nor any other created thing, shall be able to separate us from the love of God which is in Christ Jesus our Lord.</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4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彼得後書 2 Peter 3:3-9】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 </a:t>
            </a:r>
            <a:r>
              <a:rPr b="1" lang="en-US" sz="3400">
                <a:solidFill>
                  <a:srgbClr val="FFFF00"/>
                </a:solidFill>
                <a:latin typeface="Microsoft Yahei"/>
                <a:ea typeface="Microsoft Yahei"/>
                <a:cs typeface="Microsoft Yahei"/>
                <a:sym typeface="Microsoft Yahei"/>
              </a:rPr>
              <a:t>第一要緊的，該知道在末世必有好譏誚的人，隨從自己的私欲出來譏誚說：</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knowing this first: that scoffers will come in the last days, walking according to their own lusts,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 “主要降臨的應許在哪裏呢？因爲從列祖睡了以來，萬物與起初創造的時候仍是一樣。”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saying, “Where is the promise of His coming? For since the fathers fell asleep, all things continue as they were from the beginning of creation.”</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彼得後書 2 Peter 3:3-9】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他們故意忘記，從太古憑　神的命有了天，幷從水而出、藉水而成的地。</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this they willfully forget: that by the word of God the heavens were of old, and the earth standing out of water and in the water,</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a:t>
            </a:r>
            <a:r>
              <a:rPr b="1" lang="en-US" sz="3400">
                <a:solidFill>
                  <a:srgbClr val="FFFF00"/>
                </a:solidFill>
                <a:latin typeface="Microsoft Yahei"/>
                <a:ea typeface="Microsoft Yahei"/>
                <a:cs typeface="Microsoft Yahei"/>
                <a:sym typeface="Microsoft Yahei"/>
              </a:rPr>
              <a:t>故此，當時的世界被水淹沒就消滅了。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by which the world that then existed perished, being flooded with water.</a:t>
            </a:r>
            <a:endParaRPr b="1" sz="3400">
              <a:solidFill>
                <a:schemeClr val="lt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彼得後書 2 Peter 3:3-9】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a:t>
            </a:r>
            <a:r>
              <a:rPr b="1" lang="en-US" sz="3400">
                <a:solidFill>
                  <a:srgbClr val="FFFF00"/>
                </a:solidFill>
                <a:latin typeface="Microsoft Yahei"/>
                <a:ea typeface="Microsoft Yahei"/>
                <a:cs typeface="Microsoft Yahei"/>
                <a:sym typeface="Microsoft Yahei"/>
              </a:rPr>
              <a:t>但現在的天地還是憑著那命存留，直留到不敬虔之人受審判遭沉淪的日子，用火焚燒。</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But the heavens and the earth which are now preserved by the same word, are reserved for fire until the day of judgment and perdition of ungodly men.</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8 </a:t>
            </a:r>
            <a:r>
              <a:rPr b="1" lang="en-US" sz="3400">
                <a:solidFill>
                  <a:srgbClr val="FFFF00"/>
                </a:solidFill>
                <a:latin typeface="Microsoft Yahei"/>
                <a:ea typeface="Microsoft Yahei"/>
                <a:cs typeface="Microsoft Yahei"/>
                <a:sym typeface="Microsoft Yahei"/>
              </a:rPr>
              <a:t>親愛的弟兄啊，有一件事你們不可忘記，就是主看一日如千年，千年如一日。</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But, beloved, do not forget this one thing, that with the Lord one day is as a thousand years, and a thousand years as one day.</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4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彼得後書 2 Peter 3:3-9】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9 </a:t>
            </a:r>
            <a:r>
              <a:rPr b="1" lang="en-US" sz="3400">
                <a:solidFill>
                  <a:srgbClr val="FFFF00"/>
                </a:solidFill>
                <a:latin typeface="Microsoft Yahei"/>
                <a:ea typeface="Microsoft Yahei"/>
                <a:cs typeface="Microsoft Yahei"/>
                <a:sym typeface="Microsoft Yahei"/>
              </a:rPr>
              <a:t>主所應許的尚未成就，有人以爲祂是耽延，其實不是耽延，乃是寬容你們，不願有一人沉淪，乃願人人都悔改。</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 Lord is not slack concerning His promise, as some count slackness, but is longsuffering toward us, not willing that any should perish but that all should come to repentance.</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希伯來書 Hebrews 10:35-39】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35 </a:t>
            </a:r>
            <a:r>
              <a:rPr b="1" lang="en-US" sz="3400">
                <a:solidFill>
                  <a:srgbClr val="FFFF00"/>
                </a:solidFill>
                <a:latin typeface="Microsoft Yahei"/>
                <a:ea typeface="Microsoft Yahei"/>
                <a:cs typeface="Microsoft Yahei"/>
                <a:sym typeface="Microsoft Yahei"/>
              </a:rPr>
              <a:t>所以，你們不可丟弃勇敢的心，存這樣的心必得大賞賜。</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Therefore do not cast away your confidence, which has great reward.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36 </a:t>
            </a:r>
            <a:r>
              <a:rPr b="1" lang="en-US" sz="3400">
                <a:solidFill>
                  <a:srgbClr val="FFFF00"/>
                </a:solidFill>
                <a:latin typeface="Microsoft Yahei"/>
                <a:ea typeface="Microsoft Yahei"/>
                <a:cs typeface="Microsoft Yahei"/>
                <a:sym typeface="Microsoft Yahei"/>
              </a:rPr>
              <a:t>你們必須忍耐，使你們行完了　神的旨意，就可以得著所應許的。</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you have need of endurance, so that after you have done the will of God, you may receive the promise:</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希伯來書 Hebrews 10:35-39】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37 “</a:t>
            </a:r>
            <a:r>
              <a:rPr b="1" lang="en-US" sz="3400">
                <a:solidFill>
                  <a:srgbClr val="FFFF00"/>
                </a:solidFill>
                <a:latin typeface="Microsoft Yahei"/>
                <a:ea typeface="Microsoft Yahei"/>
                <a:cs typeface="Microsoft Yahei"/>
                <a:sym typeface="Microsoft Yahei"/>
              </a:rPr>
              <a:t>因爲還有一點點時候，那要來的就來，幷不遲延。</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yet a little while, And He who is coming will come and will not tarry.</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38 只是義人必因信得生（“義人”有古卷作“我的義人”），他若退後，我心裏就不喜歡他。”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the just shall live by faith; But if anyone draws back, My soul has no pleasure in him.”</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4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希伯來書 Hebrews 10:35-39】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39 </a:t>
            </a:r>
            <a:r>
              <a:rPr b="1" lang="en-US" sz="3400">
                <a:solidFill>
                  <a:srgbClr val="FFFF00"/>
                </a:solidFill>
                <a:latin typeface="Microsoft Yahei"/>
                <a:ea typeface="Microsoft Yahei"/>
                <a:cs typeface="Microsoft Yahei"/>
                <a:sym typeface="Microsoft Yahei"/>
              </a:rPr>
              <a:t>我們却不是退後入沉淪的那等人，乃是有信心以致靈魂得救的人。</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we are not of those who draw back to perdition, but of those who believe to the saving of the soul.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11:17-37】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22 就是現在，我也知道，你無論向　神求什麽，　神也必賜給你。”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even now I know that whatever You ask of God, God will give You.”</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23 耶穌說：“你兄弟必然復活。”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said to her, “Your brother will rise again.”</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24 馬大說：“我知道在末日復活的時候，他必復活。” </a:t>
            </a:r>
            <a:r>
              <a:rPr b="1" lang="en-US" sz="3400">
                <a:solidFill>
                  <a:schemeClr val="lt1"/>
                </a:solidFill>
              </a:rPr>
              <a:t>Martha said to Him, “I know that he will rise again in the resurrection at the last day.”</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4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以賽亞書 Isaiah 30:18-21】</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18 </a:t>
            </a:r>
            <a:r>
              <a:rPr b="1" lang="en-US" sz="3400">
                <a:solidFill>
                  <a:srgbClr val="FFFF00"/>
                </a:solidFill>
                <a:latin typeface="Microsoft Yahei"/>
                <a:ea typeface="Microsoft Yahei"/>
                <a:cs typeface="Microsoft Yahei"/>
                <a:sym typeface="Microsoft Yahei"/>
              </a:rPr>
              <a:t>耶和華必然等候，要施恩給你們；必然興起，好憐憫你們。因爲耶和華是公平的　神，凡等候祂的都是有福的。</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Therefore the Lord will wait, that He may be gracious to you; And therefore He will be exalted, that He may have mercy on you. For the Lord is a God of justice; Blessed are all those who wait for Him.</a:t>
            </a:r>
            <a:endParaRPr b="1" sz="3400">
              <a:solidFill>
                <a:schemeClr val="lt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4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以賽亞書 Isaiah 30:18-21】</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19 </a:t>
            </a:r>
            <a:r>
              <a:rPr b="1" lang="en-US" sz="3400">
                <a:solidFill>
                  <a:srgbClr val="FFFF00"/>
                </a:solidFill>
                <a:latin typeface="Microsoft Yahei"/>
                <a:ea typeface="Microsoft Yahei"/>
                <a:cs typeface="Microsoft Yahei"/>
                <a:sym typeface="Microsoft Yahei"/>
              </a:rPr>
              <a:t>百姓必在錫安、在耶路撒冷居住，你不再哭泣。主必因你哀求的聲音施恩給你；祂聽見的時候，就必應允你。</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the people shall dwell in Zion at Jerusalem; You shall weep no more. He will be very gracious to you at the sound of your cry; When He hears it, He will answer you.</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5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以賽亞書 Isaiah 30:18-21】</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20 </a:t>
            </a:r>
            <a:r>
              <a:rPr b="1" lang="en-US" sz="3400">
                <a:solidFill>
                  <a:srgbClr val="FFFF00"/>
                </a:solidFill>
                <a:latin typeface="Microsoft Yahei"/>
                <a:ea typeface="Microsoft Yahei"/>
                <a:cs typeface="Microsoft Yahei"/>
                <a:sym typeface="Microsoft Yahei"/>
              </a:rPr>
              <a:t>主雖然以艱難給你當餅，以困苦給你當水，你的教師却不再隱藏，你眼必看見你的教師。</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And though the Lord gives you The bread of adversity and the water of affliction, Yet your teachers will not be moved into a corner anymore, But your eyes shall see your teachers.</a:t>
            </a:r>
            <a:endParaRPr/>
          </a:p>
          <a:p>
            <a:pPr indent="0" lvl="0" marL="0" rtl="0" algn="l">
              <a:lnSpc>
                <a:spcPct val="100000"/>
              </a:lnSpc>
              <a:spcBef>
                <a:spcPts val="1000"/>
              </a:spcBef>
              <a:spcAft>
                <a:spcPts val="0"/>
              </a:spcAft>
              <a:buClr>
                <a:srgbClr val="FFFF00"/>
              </a:buClr>
              <a:buSzPts val="3200"/>
              <a:buNone/>
            </a:pPr>
            <a:r>
              <a:rPr b="1" lang="en-US" sz="3200">
                <a:solidFill>
                  <a:srgbClr val="FFFF00"/>
                </a:solidFill>
              </a:rPr>
              <a:t>21 </a:t>
            </a:r>
            <a:r>
              <a:rPr b="1" lang="en-US" sz="3200">
                <a:solidFill>
                  <a:srgbClr val="FFFF00"/>
                </a:solidFill>
                <a:latin typeface="Microsoft Yahei"/>
                <a:ea typeface="Microsoft Yahei"/>
                <a:cs typeface="Microsoft Yahei"/>
                <a:sym typeface="Microsoft Yahei"/>
              </a:rPr>
              <a:t>你或向左、或向右，你必聽見後邊有聲音說：</a:t>
            </a:r>
            <a:r>
              <a:rPr b="1" lang="en-US" sz="3400">
                <a:solidFill>
                  <a:srgbClr val="FFFF00"/>
                </a:solidFill>
              </a:rPr>
              <a:t>“這是正路，要行在其間。” </a:t>
            </a:r>
            <a:r>
              <a:rPr b="1" lang="en-US" sz="3400">
                <a:solidFill>
                  <a:schemeClr val="lt1"/>
                </a:solidFill>
              </a:rPr>
              <a:t>Your ears shall hear a word behind you, saying, “This is the way, walk in it,” Whenever you turn to the right hand Or whenever you turn to the left.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11:17-37】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25 耶穌對她說：“復活在我，生命也在我；信我的人，雖然死了，也必復活。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said to her, “I am the resurrection and the life. He who believes in Me, though he may die, he shall live.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26 凡活著信我的人必永遠不死。你信這話嗎？”</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whoever lives and believes in Me shall never die. Do you believe this?”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11:17-37】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27 馬大說：“主啊，是的，我信你是基督，是　神的兒子，就是那要臨到世界的。”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She said to Him, “Yes, Lord, I believe that You are the Christ, the Son of God, who is to come into the world.”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28 馬大說了這話，就回去暗暗地叫她妹子馬利亞說：“夫子來了，叫你。” </a:t>
            </a:r>
            <a:r>
              <a:rPr b="1" lang="en-US" sz="3400">
                <a:solidFill>
                  <a:schemeClr val="lt1"/>
                </a:solidFill>
              </a:rPr>
              <a:t>And when she had said these things, she went her way and secretly called Mary her sister, saying, “The Teacher has come and is calling for you.”</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11:17-37】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29 </a:t>
            </a:r>
            <a:r>
              <a:rPr b="1" lang="en-US" sz="3400">
                <a:solidFill>
                  <a:srgbClr val="FFFF00"/>
                </a:solidFill>
                <a:latin typeface="Microsoft Yahei"/>
                <a:ea typeface="Microsoft Yahei"/>
                <a:cs typeface="Microsoft Yahei"/>
                <a:sym typeface="Microsoft Yahei"/>
              </a:rPr>
              <a:t>馬利亞聽見了，就急忙起來，到耶穌那裏去。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As soon as she heard that, she arose quickly and came to Him.</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30 </a:t>
            </a:r>
            <a:r>
              <a:rPr b="1" lang="en-US" sz="3400">
                <a:solidFill>
                  <a:srgbClr val="FFFF00"/>
                </a:solidFill>
                <a:latin typeface="Microsoft Yahei"/>
                <a:ea typeface="Microsoft Yahei"/>
                <a:cs typeface="Microsoft Yahei"/>
                <a:sym typeface="Microsoft Yahei"/>
              </a:rPr>
              <a:t>那時，耶穌還沒有進村子，仍在馬大迎接祂的地方。</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Jesus had not yet come into the town, but was in the place where Martha met Him.</a:t>
            </a:r>
            <a:endParaRPr b="1" sz="3400">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11:17-37】</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31 </a:t>
            </a:r>
            <a:r>
              <a:rPr b="1" lang="en-US" sz="3400">
                <a:solidFill>
                  <a:srgbClr val="FFFF00"/>
                </a:solidFill>
                <a:latin typeface="Microsoft Yahei"/>
                <a:ea typeface="Microsoft Yahei"/>
                <a:cs typeface="Microsoft Yahei"/>
                <a:sym typeface="Microsoft Yahei"/>
              </a:rPr>
              <a:t>那些同馬利亞在家裏安慰她的猶太人，見她急忙起來出去，就跟著她，以爲她要往墳墓那裏去哭。</a:t>
            </a:r>
            <a:r>
              <a:rPr b="1" lang="en-US" sz="3200">
                <a:solidFill>
                  <a:schemeClr val="lt1"/>
                </a:solidFill>
              </a:rPr>
              <a:t>Then the Jews who were with her in the house, and comforting her, when they saw that Mary rose up quickly and went out, followed her, saying, “She is going to the tomb to weep there.”</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32 馬利亞到了耶穌那裏，看見祂，就俯伏在祂脚前，說：“主啊，你若早在這裏，我兄弟必不死。</a:t>
            </a:r>
            <a:r>
              <a:rPr b="1" lang="en-US" sz="3200">
                <a:solidFill>
                  <a:srgbClr val="FFFF00"/>
                </a:solidFill>
              </a:rPr>
              <a:t>” </a:t>
            </a:r>
            <a:r>
              <a:rPr b="1" lang="en-US" sz="3200">
                <a:solidFill>
                  <a:schemeClr val="lt1"/>
                </a:solidFill>
              </a:rPr>
              <a:t>Then, when Mary came where Jesus was, and saw Him, she fell down at His feet, saying to Him, “Lord, if You had been here, my brother would not have died.”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11:17-37】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33 </a:t>
            </a:r>
            <a:r>
              <a:rPr b="1" lang="en-US" sz="3400">
                <a:solidFill>
                  <a:srgbClr val="FFFF00"/>
                </a:solidFill>
                <a:latin typeface="Microsoft Yahei"/>
                <a:ea typeface="Microsoft Yahei"/>
                <a:cs typeface="Microsoft Yahei"/>
                <a:sym typeface="Microsoft Yahei"/>
              </a:rPr>
              <a:t>耶穌看見她哭，幷看見與她同來的猶太人也哭，就心裏悲嘆，又甚憂愁，</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Therefore, when Jesus saw her weeping, and the Jews who came with her weeping, He groaned in the spirit and was troubled.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34 便說：“你們把他安放在哪裏？”他們回答說：“請主來看。”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He said, “Where have you laid him?” They said to Him, “Lord, come and see.”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2018-02-16T18:09:56Z</dcterms:created>
  <dc:creator>Barnabas Feng</dc:creator>
</cp:coreProperties>
</file>