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6" roundtripDataSignature="AMtx7mgVyDVZk6ZLLg/oUMcVRjrRA41I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0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0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5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4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4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4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4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4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4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33004" y="681644"/>
            <a:ext cx="8894617" cy="35744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主耶穌不可思議的喜樂</a:t>
            </a:r>
            <a:b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The Irrational Joy of Jesus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07/04/2021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創世記 Genesis 45:4-8】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現在這地的饑荒已經二年了，還有五年不能耕種，不能收成。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these two years the famine has been in the land, and there are still five years in which there will be neither plowing nor harvesting.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神差我在你們以先來，爲要給你們存留餘種在世上，又要大施拯救，保全你們的生命。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And God sent me before you to preserve a posterity for you in the earth, and to save your lives by a great deliverance.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創世記 Genesis 45:4-8】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8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這樣看來，差我到這裏來的不是你們，乃是　神。他又使我如法老的父，作他全家的主，幷埃及全地的宰相。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So now it was not you who sent me here, but God; and He has made me a father to Pharaoh, and lord of all his house, and a ruler throughout all the land of Egypt.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創世記 Genesis 50:15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19-20】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15 約瑟的哥哥們見父親死了，就說：“或者約瑟懷恨我們，照著我們從前待他一切的惡，足足地報復我們。” </a:t>
            </a:r>
            <a:r>
              <a:rPr b="1" lang="en-US" sz="3600">
                <a:solidFill>
                  <a:schemeClr val="lt1"/>
                </a:solidFill>
              </a:rPr>
              <a:t>When Joseph’s brothers saw that their father was dead, they said, “Perhaps Joseph will hate us, and may actually repay us for all the evil which we did to him.”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19 約瑟對他們說：“不要害怕，我豈能代替　神呢？</a:t>
            </a:r>
            <a:r>
              <a:rPr b="1" lang="en-US" sz="3600">
                <a:solidFill>
                  <a:schemeClr val="lt1"/>
                </a:solidFill>
              </a:rPr>
              <a:t>Joseph said to them, “Do not be afraid, for am I in the place of God?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創世記 Genesis 50:15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19-20】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20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從前你們的意思是要害我，但　神的意思原是好的，要保全許多人的性命，成就今日的光景。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as for you, you meant evil against me; but God meant it for good, in order to bring it about as it is this day, to save many people alive.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羅馬書 Romans 14:17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　神的國不在乎吃喝，只在乎公義、和平幷聖靈中的喜樂。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the kingdom of God is not eating and drinking, but righteousness and peace and joy in the Holy Spirit.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腓立比書 Philippians 2:15-18】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使你們無可指摘，誠實無僞，在這彎曲悖謬的世代作　神無瑕疵的兒女。你們顯在這世代中，好像明光照耀，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that you may become blameless and harmless, children of God without fault in the midst of a crooked and perverse generation, among whom you shine as lights in the world,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腓立比書 Philippians 2:15-18】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將生命的道表明出來，叫我在基督的日子好誇我沒有空跑，也沒有徒勞。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holding fast the word of life, so that I may rejoice in the day of Christ that I have not run in vain or labored in vain.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我以你們的信心爲供獻的祭物，我若被澆奠在其上，也是喜樂，幷且與你們衆人一同喜樂；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Yes, and if I am being poured out as a drink offering on the sacrifice and service of your faith, I am glad and rejoice with you all.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腓立比書 Philippians 2:15-18】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18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你們也要照樣喜樂，幷且與我一同喜樂。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the same reason you also be glad and rejoice with me.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帖撒羅列迦前書 1 Thessalonians 3:7-9】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7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所以弟兄們，我們在一切困苦患難之中，因著你們的信心就得了安慰。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therefore, brethren, in all our affliction and distress we were comforted concerning you by your faith.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8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你們若靠主站立得穩，我們就活了。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now we live, if you stand fast in the Lord.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帖撒羅列迦前書 1 Thessalonians 3:7-9】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9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我們在　神面前，因著你們甚是喜樂，爲這一切喜樂，可用何等的感謝爲你們報答　神呢？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what thanks can we render to God for you, for all the joy with which we rejoice for your sake before our God,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有一個患病的人，名叫拉撒路，住在伯大尼，就是馬利亞和她姐姐馬大的村莊。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Now a certain man was sick, Lazarus of Bethany, the town of Mary and her sister Martha.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這馬利亞就是那用香膏抹主，又用頭髮擦祂脚的，患病的拉撒路是她的兄弟。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It was that Mary who anointed the Lord with fragrant oil and wiped His feet with her hair, whose brother Lazarus was sick.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馬太福音 Matthew 22:37-38】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37 耶穌對他說：“你要盡心、盡性、盡意，愛主你的　神。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Jesus said to him, “‘You shall love the Lord your God with all your heart, with all your soul, and with all your mind.’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38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這是誡命中的第一，且是最大的。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This is the first and great commandment.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約翰一書 1 John 4:19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我們愛，因爲　神先愛我們。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We love Him because He first loved us.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約翰一書 1 John 3:16a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主爲我們捨命，我們從此就知道何爲愛</a:t>
            </a:r>
            <a:r>
              <a:rPr b="1" lang="en-US" sz="3600">
                <a:solidFill>
                  <a:srgbClr val="FFFF00"/>
                </a:solidFill>
              </a:rPr>
              <a:t>……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By this we know love, because He laid down His life for us.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她姐妹兩個就打發人去見耶穌說：“主啊，你所愛的人病了。”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Therefore the sisters sent to Him, saying, “Lord, behold, he whom You love is sick.”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4 耶穌聽見就說：“這病不至于死，乃是爲　神的榮耀，叫　神的兒子因此得榮耀。”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When Jesus heard that, He said, “This sickness is not unto death, but for the glory of God, that the Son of God may be glorified through it.”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耶穌素來愛馬大和她妹子幷拉撒路，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Now Jesus loved Martha and her sister and Lazarus.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6 聽見拉撒路病了，就在所居之地仍住了兩天。 </a:t>
            </a:r>
            <a:r>
              <a:rPr b="1" lang="en-US" sz="3400">
                <a:solidFill>
                  <a:schemeClr val="lt1"/>
                </a:solidFill>
              </a:rPr>
              <a:t>So, when He heard that he was sick, He stayed two more days in the place where He was.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7 然後對門徒說：“我們再往猶太去吧！” </a:t>
            </a:r>
            <a:r>
              <a:rPr b="1" lang="en-US" sz="3400">
                <a:solidFill>
                  <a:schemeClr val="lt1"/>
                </a:solidFill>
              </a:rPr>
              <a:t>Then after this He said to the disciples, “Let us go to Judea again.”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11 耶穌說了這話，隨後對他們說：“我們的朋友拉撒路睡了，我去叫醒他。”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These things He said, and after that He said to them, “Our friend Lazarus sleeps, but I go that I may wake him up.”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12 門徒說：“主啊，他若睡了，就必好了。”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Then His disciples said, “Lord, if he sleeps he will get well.”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耶穌這話是指著他死說的，他們却以爲是說照常睡了。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However, Jesus spoke of his death, but they thought that He was speaking about taking rest in sleep.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14 耶穌就明明地告訴他們說：“拉撒路死了。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Then Jesus said to them plainly, “Lazarus is dead.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11:1-7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600" u="sng">
                <a:solidFill>
                  <a:schemeClr val="lt1"/>
                </a:solidFill>
              </a:rPr>
              <a:t>11-15】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15 我沒有在那裏就歡喜，這是爲你們的緣故，好叫你們相信。如今我們可以往他那裏去吧！”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I am glad for your sakes that I was not there, that you may believe. Nevertheless let us go to him.”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14-15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14 耶穌就明明地告訴他們說：“拉撒路死了。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Then Jesus said to them plainly, “Lazarus is dead.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15 我沒有在那裏就歡喜，這是爲你們的緣故，好叫你們相信。如今我們可以往他那裏去吧！”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I am glad for your sakes that I was not there, that you may believe. Nevertheless let us go to him.”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創世記 Genesis 45:4-8】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4 約瑟又對他弟兄們說：“請你們近前來。”他們就近前來，他說：“我是你們的兄弟約瑟，就是你們所賣到埃及的。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b="1" lang="en-US" sz="3200">
                <a:solidFill>
                  <a:schemeClr val="lt1"/>
                </a:solidFill>
              </a:rPr>
              <a:t>And Joseph said to his brothers, “Please come near to me.” So they came near. Then he said: “I am Joseph your brother, whom you sold into Egypt.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5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現在不要因爲把我賣到這裏自憂自恨，這是　神差我在你們以先來，爲要保全生命。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100"/>
              <a:buNone/>
            </a:pPr>
            <a:r>
              <a:rPr b="1" lang="en-US" sz="3100">
                <a:solidFill>
                  <a:schemeClr val="lt1"/>
                </a:solidFill>
              </a:rPr>
              <a:t>But now, do not therefore be grieved or angry with yourselves because you sold me here; for God sent me before you to preserve life.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