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0" roundtripDataSignature="AMtx7mihhhGFvRkobo4qkN72g7LwtxqK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44"/>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4"/>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5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53"/>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54"/>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4"/>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4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46"/>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6"/>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4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7"/>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7"/>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48"/>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48"/>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48"/>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8"/>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48"/>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4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5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51"/>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51"/>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5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52"/>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2"/>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52"/>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5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4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13"/>
          <p:cNvSpPr txBox="1"/>
          <p:nvPr>
            <p:ph type="ctrTitle"/>
          </p:nvPr>
        </p:nvSpPr>
        <p:spPr>
          <a:xfrm>
            <a:off x="685799" y="1122363"/>
            <a:ext cx="7913255" cy="249829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好牧人</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The Good Shepherd</a:t>
            </a:r>
            <a:endParaRPr b="1">
              <a:solidFill>
                <a:schemeClr val="lt1"/>
              </a:solidFill>
            </a:endParaRPr>
          </a:p>
        </p:txBody>
      </p:sp>
      <p:sp>
        <p:nvSpPr>
          <p:cNvPr id="85" name="Google Shape;85;p13"/>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05/23/2021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10:11</a:t>
            </a:r>
            <a:r>
              <a:rPr b="1" lang="en-US" sz="3600" u="sng">
                <a:solidFill>
                  <a:schemeClr val="lt1"/>
                </a:solidFill>
                <a:latin typeface="Microsoft Yahei"/>
                <a:ea typeface="Microsoft Yahei"/>
                <a:cs typeface="Microsoft Yahei"/>
                <a:sym typeface="Microsoft Yahei"/>
              </a:rPr>
              <a: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我是好牧人，好牧人爲羊捨命。</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 am the good shepherd. The good shepherd gives His life for the sheep.</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哥林多前書 1 Corinthians 10:24</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33】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24 </a:t>
            </a:r>
            <a:r>
              <a:rPr b="1" lang="en-US" sz="3600">
                <a:solidFill>
                  <a:srgbClr val="FFFF00"/>
                </a:solidFill>
                <a:latin typeface="Microsoft Yahei"/>
                <a:ea typeface="Microsoft Yahei"/>
                <a:cs typeface="Microsoft Yahei"/>
                <a:sym typeface="Microsoft Yahei"/>
              </a:rPr>
              <a:t>無論何人，不要求自己的益處，乃要求別人的益處。</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Let no one seek his own, but each one the other’s well-being.</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33 </a:t>
            </a:r>
            <a:r>
              <a:rPr b="1" lang="en-US" sz="3600">
                <a:solidFill>
                  <a:srgbClr val="FFFF00"/>
                </a:solidFill>
                <a:latin typeface="Microsoft Yahei"/>
                <a:ea typeface="Microsoft Yahei"/>
                <a:cs typeface="Microsoft Yahei"/>
                <a:sym typeface="Microsoft Yahei"/>
              </a:rPr>
              <a:t>就好像我凡事都叫衆人喜歡，不求自己的益處，只求衆人的益處，叫他們得救。</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just as I also please all men in all things, not seeking my own profit, but the profit of many, that they may be saved.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提摩太前書 1 Timothy 6:3-5】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a:t>
            </a:r>
            <a:r>
              <a:rPr b="1" lang="en-US" sz="3400">
                <a:solidFill>
                  <a:srgbClr val="FFFF00"/>
                </a:solidFill>
                <a:latin typeface="Microsoft Yahei"/>
                <a:ea typeface="Microsoft Yahei"/>
                <a:cs typeface="Microsoft Yahei"/>
                <a:sym typeface="Microsoft Yahei"/>
              </a:rPr>
              <a:t>若有人傳异教，不服從我們主耶穌基督純正的話與那合乎敬虔的道理，</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If anyone teaches otherwise and does not consent to wholesome words, even the words of our Lord Jesus Christ, and to the doctrine which accords with godliness,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a:t>
            </a:r>
            <a:r>
              <a:rPr b="1" lang="en-US" sz="3400">
                <a:solidFill>
                  <a:srgbClr val="FFFF00"/>
                </a:solidFill>
                <a:latin typeface="Microsoft Yahei"/>
                <a:ea typeface="Microsoft Yahei"/>
                <a:cs typeface="Microsoft Yahei"/>
                <a:sym typeface="Microsoft Yahei"/>
              </a:rPr>
              <a:t>他是自高自大，一無所知，專好問難，爭辯言詞，從此就生出嫉妒、紛爭、毀謗、妄疑，</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he is proud, knowing nothing, but is obsessed with disputes and arguments over words, from which come envy, strife, reviling, evil suspicions,</a:t>
            </a:r>
            <a:endParaRPr b="1" sz="34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提摩太前書 1 Timothy 6:3-5】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幷那壞了心術、失喪真理之人的爭競。他們以敬虔爲得利的門路。</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useless wranglings of men of corrupt minds and destitute of the truth, who suppose that godliness is a means of gain. From such withdraw yourself.</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10:11-13】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我是好牧人，好牧人爲羊捨命。</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“I am the good shepherd. The good shepherd gives His life for the sheep.</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12 </a:t>
            </a:r>
            <a:r>
              <a:rPr b="1" lang="en-US" sz="3600">
                <a:solidFill>
                  <a:srgbClr val="FFFF00"/>
                </a:solidFill>
                <a:latin typeface="Microsoft Yahei"/>
                <a:ea typeface="Microsoft Yahei"/>
                <a:cs typeface="Microsoft Yahei"/>
                <a:sym typeface="Microsoft Yahei"/>
              </a:rPr>
              <a:t>若是雇工，不是牧人，羊也不是他自己的，他看見狼來，就撇下羊逃走。狼抓住羊，趕散了羊群。</a:t>
            </a:r>
            <a:endParaRPr/>
          </a:p>
          <a:p>
            <a:pPr indent="0" lvl="0" marL="0" rtl="0" algn="l">
              <a:lnSpc>
                <a:spcPct val="100000"/>
              </a:lnSpc>
              <a:spcBef>
                <a:spcPts val="1000"/>
              </a:spcBef>
              <a:spcAft>
                <a:spcPts val="0"/>
              </a:spcAft>
              <a:buClr>
                <a:schemeClr val="lt1"/>
              </a:buClr>
              <a:buSzPts val="3500"/>
              <a:buNone/>
            </a:pPr>
            <a:r>
              <a:rPr b="1" lang="en-US" sz="3500">
                <a:solidFill>
                  <a:schemeClr val="lt1"/>
                </a:solidFill>
              </a:rPr>
              <a:t>But a hireling, he who is not the shepherd, one who does not own the sheep, sees the wolf coming and leaves the sheep and flees; and the wolf catches the sheep and scatters them.</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10:11-13】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13 </a:t>
            </a:r>
            <a:r>
              <a:rPr b="1" lang="en-US" sz="3600">
                <a:solidFill>
                  <a:srgbClr val="FFFF00"/>
                </a:solidFill>
                <a:latin typeface="Microsoft Yahei"/>
                <a:ea typeface="Microsoft Yahei"/>
                <a:cs typeface="Microsoft Yahei"/>
                <a:sym typeface="Microsoft Yahei"/>
              </a:rPr>
              <a:t>雇工逃走，因他是雇工，幷不顧念羊。</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 hireling flees because he is a hireling and does not care about the sheep.</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18:7-8】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7 祂又問他們說：“你們找誰？”他們說：“找拿撒勒人耶穌。” </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Then He asked them again, “Whom are you seeking?” And they said, “Jesus of Nazareth.”</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8 耶穌說：“我已經告訴你們，我就是。你們若找我，就讓這些人去吧！”</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Jesus answered, “I have told you that I am He. Therefore, if you seek Me, let these go their way,”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【傳道書</a:t>
            </a:r>
            <a:r>
              <a:rPr b="1" lang="en-US" sz="3600" u="sng">
                <a:solidFill>
                  <a:schemeClr val="lt1"/>
                </a:solidFill>
              </a:rPr>
              <a:t>Ecclesiastes 2:17】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我所以恨惡生命，因爲在日光之下所行的事，我都以爲煩惱，都是虛空，都是捕風。</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Therefore I hated life because the work that was done under the sun was distressing to me, for all is vanity and grasping for the wind.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6:63】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叫人活著的乃是靈，肉體是無益的。我對你們所說的話就是靈，就是生命。</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It is the Spirit who gives life; the flesh profits nothing. The words that I speak to you are spirit, and they are life.</a:t>
            </a:r>
            <a:endParaRPr b="1" sz="360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創世記 Genesis 2:7】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耶和華　神用地上的塵土造人，將生氣吹在他鼻孔裏，他就成了有靈的活人，名叫亞當。</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the LORD God formed man of the dust of the ground, and breathed into his nostrils the breath of life; and man became a living soul. </a:t>
            </a:r>
            <a:endParaRPr b="1" sz="36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10:10-18】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盜賊來，無非要偷竊、殺害、毀壞；我來了，是要叫羊（或作“人”）得生命，幷且得的更豐盛。</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 thief does not come except to steal, and to kill, and to destroy. I have come that they may have life, and that they may have it more abundantly.</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11 </a:t>
            </a:r>
            <a:r>
              <a:rPr b="1" lang="en-US" sz="3400">
                <a:solidFill>
                  <a:srgbClr val="FFFF00"/>
                </a:solidFill>
                <a:latin typeface="Microsoft Yahei"/>
                <a:ea typeface="Microsoft Yahei"/>
                <a:cs typeface="Microsoft Yahei"/>
                <a:sym typeface="Microsoft Yahei"/>
              </a:rPr>
              <a:t>我是好牧人，好牧人爲羊捨命。</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 am the good shepherd. The good shepherd gives His life for the sheep.</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詩篇 Psalms 23:3</a:t>
            </a:r>
            <a:r>
              <a:rPr b="1" lang="en-US" sz="3600" u="sng">
                <a:solidFill>
                  <a:schemeClr val="lt1"/>
                </a:solidFill>
                <a:latin typeface="Microsoft Yahei"/>
                <a:ea typeface="Microsoft Yahei"/>
                <a:cs typeface="Microsoft Yahei"/>
                <a:sym typeface="Microsoft Yahei"/>
              </a:rPr>
              <a: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祂使我的靈魂蘇醒，爲自己的名引導我走義路。</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He restores my soul; He leads me in the paths of righteousness For His name’s sake.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希伯來書 Hebrews 11:16</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38b】</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他們却羡慕一個更美的家鄉，就是在天上的。所以　神被稱爲他們的　神，幷不以爲耻，因爲祂已經給他們預備了一座城。</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But now they desire a better, that is, a heavenly country. Therefore God is not ashamed to be called their God, for He has prepared a city for them.</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38b </a:t>
            </a:r>
            <a:r>
              <a:rPr b="1" lang="en-US" sz="3600">
                <a:solidFill>
                  <a:srgbClr val="FFFF00"/>
                </a:solidFill>
                <a:latin typeface="Microsoft Yahei"/>
                <a:ea typeface="Microsoft Yahei"/>
                <a:cs typeface="Microsoft Yahei"/>
                <a:sym typeface="Microsoft Yahei"/>
              </a:rPr>
              <a:t>（他們）本是世界不配有的人。</a:t>
            </a:r>
            <a:r>
              <a:rPr b="1" lang="en-US" sz="3600">
                <a:solidFill>
                  <a:schemeClr val="lt1"/>
                </a:solidFill>
              </a:rPr>
              <a:t>of whom the world was not worthy....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彼得前書 1 Peter 2:24a】</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祂被挂在木頭上，親身擔當了我們的罪，使我們既然在罪上死，就得以在義上活</a:t>
            </a:r>
            <a:r>
              <a:rPr b="1" lang="en-US" sz="3600">
                <a:solidFill>
                  <a:srgbClr val="FFFF00"/>
                </a:solidFill>
              </a:rPr>
              <a:t>……</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who Himself bore our sins in His own body on the tree, that we, having died to sins, might live for righteousness….</a:t>
            </a:r>
            <a:endParaRPr b="1" sz="36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馬可福音 Mark 8:34-37】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34 于是，叫衆人和門徒來，對他們說：“若有人要跟從我，就當舍己，背起他的十字架，來跟從我。</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When He had called the people to Himself, with His disciples also, He said to them, “Whoever desires to come after Me, let him deny himself, and take up his cross, and follow Me.</a:t>
            </a:r>
            <a:endParaRPr b="1" sz="3600">
              <a:solidFill>
                <a:schemeClr val="l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馬可福音 Mark 8:34-37】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35 因爲凡要救自己生命的（“生命”或作“靈魂”。下同），必喪掉生命；凡爲我和福音喪掉生命的，必救了生命。</a:t>
            </a:r>
            <a:endParaRPr b="1" sz="36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For whoever desires to save his life will lose it, but whoever loses his life for My sake and the gospel’s will save it.</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36 人就是賺得全世界，賠上自己的生命，有什麽益處呢？ </a:t>
            </a:r>
            <a:endParaRPr b="1" sz="3600">
              <a:solidFill>
                <a:schemeClr val="lt1"/>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For what will it profit a man if he gains the whole world, and loses his own soul?</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37 </a:t>
            </a:r>
            <a:r>
              <a:rPr b="1" lang="en-US" sz="3600">
                <a:solidFill>
                  <a:schemeClr val="lt1"/>
                </a:solidFill>
                <a:latin typeface="Microsoft Yahei"/>
                <a:ea typeface="Microsoft Yahei"/>
                <a:cs typeface="Microsoft Yahei"/>
                <a:sym typeface="Microsoft Yahei"/>
              </a:rPr>
              <a:t>人還能拿什麽換生命呢？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Or what will a man give in exchange for his soul?</a:t>
            </a:r>
            <a:endParaRPr b="1" sz="36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馬可福音 Mark 8:34-37】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37 </a:t>
            </a:r>
            <a:r>
              <a:rPr b="1" lang="en-US" sz="3600">
                <a:solidFill>
                  <a:srgbClr val="FFFF00"/>
                </a:solidFill>
                <a:latin typeface="Microsoft Yahei"/>
                <a:ea typeface="Microsoft Yahei"/>
                <a:cs typeface="Microsoft Yahei"/>
                <a:sym typeface="Microsoft Yahei"/>
              </a:rPr>
              <a:t>人還能拿什麽換生命呢？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Or what will a man give in exchange for his soul?</a:t>
            </a:r>
            <a:endParaRPr b="1" sz="36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10:10-18】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12 </a:t>
            </a:r>
            <a:r>
              <a:rPr b="1" lang="en-US" sz="3400">
                <a:solidFill>
                  <a:srgbClr val="FFFF00"/>
                </a:solidFill>
                <a:latin typeface="Microsoft Yahei"/>
                <a:ea typeface="Microsoft Yahei"/>
                <a:cs typeface="Microsoft Yahei"/>
                <a:sym typeface="Microsoft Yahei"/>
              </a:rPr>
              <a:t>若是雇工，不是牧人，羊也不是他自己的，他看見狼來，就撇下羊逃走。狼抓住羊，趕散了羊群。</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a hireling, he who is not the shepherd, one who does not own the sheep, sees the wolf coming and leaves the sheep and flees; and the wolf catches the sheep and scatters them.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13 </a:t>
            </a:r>
            <a:r>
              <a:rPr b="1" lang="en-US" sz="3400">
                <a:solidFill>
                  <a:srgbClr val="FFFF00"/>
                </a:solidFill>
                <a:latin typeface="Microsoft Yahei"/>
                <a:ea typeface="Microsoft Yahei"/>
                <a:cs typeface="Microsoft Yahei"/>
                <a:sym typeface="Microsoft Yahei"/>
              </a:rPr>
              <a:t>雇工逃走，因他是雇工，幷不顧念羊。</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 hireling flees because he is a hireling and does not care about the sheep.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10:10-18】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14 </a:t>
            </a:r>
            <a:r>
              <a:rPr b="1" lang="en-US" sz="3400">
                <a:solidFill>
                  <a:srgbClr val="FFFF00"/>
                </a:solidFill>
                <a:latin typeface="Microsoft Yahei"/>
                <a:ea typeface="Microsoft Yahei"/>
                <a:cs typeface="Microsoft Yahei"/>
                <a:sym typeface="Microsoft Yahei"/>
              </a:rPr>
              <a:t>我是好牧人，我認識我的羊，我的羊也認識我。</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 am the good shepherd; and I know My sheep, and am known by My own.</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15 </a:t>
            </a:r>
            <a:r>
              <a:rPr b="1" lang="en-US" sz="3400">
                <a:solidFill>
                  <a:srgbClr val="FFFF00"/>
                </a:solidFill>
                <a:latin typeface="Microsoft Yahei"/>
                <a:ea typeface="Microsoft Yahei"/>
                <a:cs typeface="Microsoft Yahei"/>
                <a:sym typeface="Microsoft Yahei"/>
              </a:rPr>
              <a:t>正如父認識我，我也認識父一樣，幷且我爲羊捨命。</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As the Father knows Me, even so I know the Father; and I lay down My life for the sheep.</a:t>
            </a:r>
            <a:endParaRPr/>
          </a:p>
          <a:p>
            <a:pPr indent="0" lvl="0" marL="0" rtl="0" algn="l">
              <a:lnSpc>
                <a:spcPct val="112000"/>
              </a:lnSpc>
              <a:spcBef>
                <a:spcPts val="1000"/>
              </a:spcBef>
              <a:spcAft>
                <a:spcPts val="0"/>
              </a:spcAft>
              <a:buClr>
                <a:schemeClr val="dk1"/>
              </a:buClr>
              <a:buSzPts val="3400"/>
              <a:buNone/>
            </a:pPr>
            <a:r>
              <a:t/>
            </a:r>
            <a:endParaRPr b="1" sz="3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10:10-18】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16 </a:t>
            </a:r>
            <a:r>
              <a:rPr b="1" lang="en-US" sz="3400">
                <a:solidFill>
                  <a:srgbClr val="FFFF00"/>
                </a:solidFill>
                <a:latin typeface="Microsoft Yahei"/>
                <a:ea typeface="Microsoft Yahei"/>
                <a:cs typeface="Microsoft Yahei"/>
                <a:sym typeface="Microsoft Yahei"/>
              </a:rPr>
              <a:t>我另外有羊，不是這圈裏的；我必須領它們來，它們也要聽我的聲音，幷且要合成一群，歸一個牧人了。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other sheep I have which are not of this fold; them also I must bring, and they will hear My voice; and there will be one flock and one shepherd.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17 </a:t>
            </a:r>
            <a:r>
              <a:rPr b="1" lang="en-US" sz="3400">
                <a:solidFill>
                  <a:srgbClr val="FFFF00"/>
                </a:solidFill>
                <a:latin typeface="Microsoft Yahei"/>
                <a:ea typeface="Microsoft Yahei"/>
                <a:cs typeface="Microsoft Yahei"/>
                <a:sym typeface="Microsoft Yahei"/>
              </a:rPr>
              <a:t>我父愛我，因我將命舍去，好再取回來。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My Father loves Me, because I lay down My life that I may take it again.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10:10-18】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沒有人奪我的命去，是我自己舍的。我有權柄舍了，也有權柄取回來。這是我從我父所受的命令。”</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 one takes it from Me, but I lay it down of Myself. I have power to lay it down, and I have power to take it again. This command I have received from My Father.”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14】</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我是好牧人，好牧人爲羊捨命。</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 am the good shepherd. The good shepherd gives His life for the sheep.</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14 </a:t>
            </a:r>
            <a:r>
              <a:rPr b="1" lang="en-US" sz="3600">
                <a:solidFill>
                  <a:srgbClr val="FFFF00"/>
                </a:solidFill>
                <a:latin typeface="Microsoft Yahei"/>
                <a:ea typeface="Microsoft Yahei"/>
                <a:cs typeface="Microsoft Yahei"/>
                <a:sym typeface="Microsoft Yahei"/>
              </a:rPr>
              <a:t>我是好牧人，我認識我的羊，我的羊也認識我。</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 am the good shepherd; and I know My sheep, and am known by My own.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詩篇 Psalms 23:1</a:t>
            </a:r>
            <a:r>
              <a:rPr b="1" lang="en-US" sz="3600" u="sng">
                <a:solidFill>
                  <a:schemeClr val="lt1"/>
                </a:solidFill>
                <a:latin typeface="Microsoft Yahei"/>
                <a:ea typeface="Microsoft Yahei"/>
                <a:cs typeface="Microsoft Yahei"/>
                <a:sym typeface="Microsoft Yahei"/>
              </a:rPr>
              <a: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（大衛的詩。）耶和華是我的牧者，我必不至缺乏。</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 Psalm of David. The Lord is my shepherd; I shall not want.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我是好牧人，好牧人爲羊捨命。</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“I am the good shepherd. The good shepherd gives His life for the sheep.</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18 沒有人奪我的命去，是我自己舍的。我有權柄舍了，也有權柄取回來。這是我從我父所受的命令。”</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No one takes it from Me, but I lay it down of Myself. I have power to lay it down, and I have power to take it again. This command I have received from My Father.”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