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6858000" cx="9144000"/>
  <p:notesSz cx="6858000" cy="9144000"/>
  <p:embeddedFontLst>
    <p:embeddedFont>
      <p:font typeface="Garamond"/>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1" roundtripDataSignature="AMtx7mipKL7/IrBBGN5xKXXu+IBJdp68p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Garamond-boldItalic.fntdata"/><Relationship Id="rId11" Type="http://schemas.openxmlformats.org/officeDocument/2006/relationships/slide" Target="slides/slide5.xml"/><Relationship Id="rId10" Type="http://schemas.openxmlformats.org/officeDocument/2006/relationships/slide" Target="slides/slide4.xml"/><Relationship Id="rId21" Type="http://customschemas.google.com/relationships/presentationmetadata" Target="meta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Garamond-regular.fntdata"/><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font" Target="fonts/Garamond-italic.fntdata"/><Relationship Id="rId6" Type="http://schemas.openxmlformats.org/officeDocument/2006/relationships/notesMaster" Target="notesMasters/notesMaster1.xml"/><Relationship Id="rId18" Type="http://schemas.openxmlformats.org/officeDocument/2006/relationships/font" Target="fonts/Garamond-bold.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Garamond"/>
                <a:ea typeface="Garamond"/>
                <a:cs typeface="Garamond"/>
                <a:sym typeface="Garamond"/>
              </a:defRPr>
            </a:lvl1pPr>
            <a:lvl2pPr lvl="1"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Garamond"/>
                <a:ea typeface="Garamond"/>
                <a:cs typeface="Garamond"/>
                <a:sym typeface="Garamond"/>
              </a:defRPr>
            </a:lvl1pPr>
            <a:lvl2pPr lvl="1"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Garamond"/>
                <a:ea typeface="Garamond"/>
                <a:cs typeface="Garamond"/>
                <a:sym typeface="Garamond"/>
              </a:defRPr>
            </a:lvl1pPr>
            <a:lvl2pPr lvl="1"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Garamond"/>
                <a:ea typeface="Garamond"/>
                <a:cs typeface="Garamond"/>
                <a:sym typeface="Garamond"/>
              </a:rPr>
              <a:t>‹#›</a:t>
            </a:fld>
            <a:endParaRPr b="0" i="0" sz="1200" u="none" cap="none" strike="noStrike">
              <a:solidFill>
                <a:schemeClr val="dk1"/>
              </a:solidFill>
              <a:latin typeface="Garamond"/>
              <a:ea typeface="Garamond"/>
              <a:cs typeface="Garamond"/>
              <a:sym typeface="Garamon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5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1" name="Google Shape;161;p5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6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10" name="Google Shape;210;p6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5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9" name="Google Shape;169;p5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6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75" name="Google Shape;175;p6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6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0" name="Google Shape;180;p6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6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5" name="Google Shape;185;p6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6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0" name="Google Shape;190;p6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6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5" name="Google Shape;195;p6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6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0" name="Google Shape;200;p6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6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5" name="Google Shape;205;p6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15" name="Shape 15"/>
        <p:cNvGrpSpPr/>
        <p:nvPr/>
      </p:nvGrpSpPr>
      <p:grpSpPr>
        <a:xfrm>
          <a:off x="0" y="0"/>
          <a:ext cx="0" cy="0"/>
          <a:chOff x="0" y="0"/>
          <a:chExt cx="0" cy="0"/>
        </a:xfrm>
      </p:grpSpPr>
      <p:sp>
        <p:nvSpPr>
          <p:cNvPr id="16" name="Google Shape;16;p86"/>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86"/>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8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8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8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72" name="Shape 72"/>
        <p:cNvGrpSpPr/>
        <p:nvPr/>
      </p:nvGrpSpPr>
      <p:grpSpPr>
        <a:xfrm>
          <a:off x="0" y="0"/>
          <a:ext cx="0" cy="0"/>
          <a:chOff x="0" y="0"/>
          <a:chExt cx="0" cy="0"/>
        </a:xfrm>
      </p:grpSpPr>
      <p:sp>
        <p:nvSpPr>
          <p:cNvPr id="73" name="Google Shape;73;p131"/>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31"/>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3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3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3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10;文本" type="vertTitleAndTx">
  <p:cSld name="VERTICAL_TITLE_AND_VERTICAL_TEXT">
    <p:spTree>
      <p:nvGrpSpPr>
        <p:cNvPr id="78" name="Shape 78"/>
        <p:cNvGrpSpPr/>
        <p:nvPr/>
      </p:nvGrpSpPr>
      <p:grpSpPr>
        <a:xfrm>
          <a:off x="0" y="0"/>
          <a:ext cx="0" cy="0"/>
          <a:chOff x="0" y="0"/>
          <a:chExt cx="0" cy="0"/>
        </a:xfrm>
      </p:grpSpPr>
      <p:sp>
        <p:nvSpPr>
          <p:cNvPr id="79" name="Google Shape;79;p132"/>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32"/>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3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3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3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0" name="Shape 90"/>
        <p:cNvGrpSpPr/>
        <p:nvPr/>
      </p:nvGrpSpPr>
      <p:grpSpPr>
        <a:xfrm>
          <a:off x="0" y="0"/>
          <a:ext cx="0" cy="0"/>
          <a:chOff x="0" y="0"/>
          <a:chExt cx="0" cy="0"/>
        </a:xfrm>
      </p:grpSpPr>
      <p:sp>
        <p:nvSpPr>
          <p:cNvPr id="91" name="Google Shape;91;p9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2" name="Google Shape;92;p9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9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9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Garamond"/>
                <a:ea typeface="Garamond"/>
                <a:cs typeface="Garamond"/>
                <a:sym typeface="Garamond"/>
              </a:defRPr>
            </a:lvl1pPr>
            <a:lvl2pPr indent="0" lvl="1" marL="0" marR="0" algn="r">
              <a:spcBef>
                <a:spcPts val="0"/>
              </a:spcBef>
              <a:spcAft>
                <a:spcPts val="0"/>
              </a:spcAft>
              <a:buNone/>
              <a:defRPr sz="1200">
                <a:solidFill>
                  <a:srgbClr val="888888"/>
                </a:solidFill>
                <a:latin typeface="Garamond"/>
                <a:ea typeface="Garamond"/>
                <a:cs typeface="Garamond"/>
                <a:sym typeface="Garamond"/>
              </a:defRPr>
            </a:lvl2pPr>
            <a:lvl3pPr indent="0" lvl="2" marL="0" marR="0" algn="r">
              <a:spcBef>
                <a:spcPts val="0"/>
              </a:spcBef>
              <a:spcAft>
                <a:spcPts val="0"/>
              </a:spcAft>
              <a:buNone/>
              <a:defRPr sz="1200">
                <a:solidFill>
                  <a:srgbClr val="888888"/>
                </a:solidFill>
                <a:latin typeface="Garamond"/>
                <a:ea typeface="Garamond"/>
                <a:cs typeface="Garamond"/>
                <a:sym typeface="Garamond"/>
              </a:defRPr>
            </a:lvl3pPr>
            <a:lvl4pPr indent="0" lvl="3" marL="0" marR="0" algn="r">
              <a:spcBef>
                <a:spcPts val="0"/>
              </a:spcBef>
              <a:spcAft>
                <a:spcPts val="0"/>
              </a:spcAft>
              <a:buNone/>
              <a:defRPr sz="1200">
                <a:solidFill>
                  <a:srgbClr val="888888"/>
                </a:solidFill>
                <a:latin typeface="Garamond"/>
                <a:ea typeface="Garamond"/>
                <a:cs typeface="Garamond"/>
                <a:sym typeface="Garamond"/>
              </a:defRPr>
            </a:lvl4pPr>
            <a:lvl5pPr indent="0" lvl="4" marL="0" marR="0" algn="r">
              <a:spcBef>
                <a:spcPts val="0"/>
              </a:spcBef>
              <a:spcAft>
                <a:spcPts val="0"/>
              </a:spcAft>
              <a:buNone/>
              <a:defRPr sz="1200">
                <a:solidFill>
                  <a:srgbClr val="888888"/>
                </a:solidFill>
                <a:latin typeface="Garamond"/>
                <a:ea typeface="Garamond"/>
                <a:cs typeface="Garamond"/>
                <a:sym typeface="Garamond"/>
              </a:defRPr>
            </a:lvl5pPr>
            <a:lvl6pPr indent="0" lvl="5" marL="0" marR="0" algn="r">
              <a:spcBef>
                <a:spcPts val="0"/>
              </a:spcBef>
              <a:spcAft>
                <a:spcPts val="0"/>
              </a:spcAft>
              <a:buNone/>
              <a:defRPr sz="1200">
                <a:solidFill>
                  <a:srgbClr val="888888"/>
                </a:solidFill>
                <a:latin typeface="Garamond"/>
                <a:ea typeface="Garamond"/>
                <a:cs typeface="Garamond"/>
                <a:sym typeface="Garamond"/>
              </a:defRPr>
            </a:lvl6pPr>
            <a:lvl7pPr indent="0" lvl="6" marL="0" marR="0" algn="r">
              <a:spcBef>
                <a:spcPts val="0"/>
              </a:spcBef>
              <a:spcAft>
                <a:spcPts val="0"/>
              </a:spcAft>
              <a:buNone/>
              <a:defRPr sz="1200">
                <a:solidFill>
                  <a:srgbClr val="888888"/>
                </a:solidFill>
                <a:latin typeface="Garamond"/>
                <a:ea typeface="Garamond"/>
                <a:cs typeface="Garamond"/>
                <a:sym typeface="Garamond"/>
              </a:defRPr>
            </a:lvl7pPr>
            <a:lvl8pPr indent="0" lvl="7" marL="0" marR="0" algn="r">
              <a:spcBef>
                <a:spcPts val="0"/>
              </a:spcBef>
              <a:spcAft>
                <a:spcPts val="0"/>
              </a:spcAft>
              <a:buNone/>
              <a:defRPr sz="1200">
                <a:solidFill>
                  <a:srgbClr val="888888"/>
                </a:solidFill>
                <a:latin typeface="Garamond"/>
                <a:ea typeface="Garamond"/>
                <a:cs typeface="Garamond"/>
                <a:sym typeface="Garamond"/>
              </a:defRPr>
            </a:lvl8pPr>
            <a:lvl9pPr indent="0" lvl="8" marL="0" marR="0" algn="r">
              <a:spcBef>
                <a:spcPts val="0"/>
              </a:spcBef>
              <a:spcAft>
                <a:spcPts val="0"/>
              </a:spcAft>
              <a:buNone/>
              <a:defRPr sz="1200">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5" name="Shape 95"/>
        <p:cNvGrpSpPr/>
        <p:nvPr/>
      </p:nvGrpSpPr>
      <p:grpSpPr>
        <a:xfrm>
          <a:off x="0" y="0"/>
          <a:ext cx="0" cy="0"/>
          <a:chOff x="0" y="0"/>
          <a:chExt cx="0" cy="0"/>
        </a:xfrm>
      </p:grpSpPr>
      <p:sp>
        <p:nvSpPr>
          <p:cNvPr id="96" name="Google Shape;96;p9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7" name="Google Shape;97;p9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8" name="Google Shape;98;p9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9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9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Garamond"/>
                <a:ea typeface="Garamond"/>
                <a:cs typeface="Garamond"/>
                <a:sym typeface="Garamond"/>
              </a:defRPr>
            </a:lvl1pPr>
            <a:lvl2pPr indent="0" lvl="1" marL="0" marR="0" algn="r">
              <a:spcBef>
                <a:spcPts val="0"/>
              </a:spcBef>
              <a:spcAft>
                <a:spcPts val="0"/>
              </a:spcAft>
              <a:buNone/>
              <a:defRPr sz="1200">
                <a:solidFill>
                  <a:srgbClr val="888888"/>
                </a:solidFill>
                <a:latin typeface="Garamond"/>
                <a:ea typeface="Garamond"/>
                <a:cs typeface="Garamond"/>
                <a:sym typeface="Garamond"/>
              </a:defRPr>
            </a:lvl2pPr>
            <a:lvl3pPr indent="0" lvl="2" marL="0" marR="0" algn="r">
              <a:spcBef>
                <a:spcPts val="0"/>
              </a:spcBef>
              <a:spcAft>
                <a:spcPts val="0"/>
              </a:spcAft>
              <a:buNone/>
              <a:defRPr sz="1200">
                <a:solidFill>
                  <a:srgbClr val="888888"/>
                </a:solidFill>
                <a:latin typeface="Garamond"/>
                <a:ea typeface="Garamond"/>
                <a:cs typeface="Garamond"/>
                <a:sym typeface="Garamond"/>
              </a:defRPr>
            </a:lvl3pPr>
            <a:lvl4pPr indent="0" lvl="3" marL="0" marR="0" algn="r">
              <a:spcBef>
                <a:spcPts val="0"/>
              </a:spcBef>
              <a:spcAft>
                <a:spcPts val="0"/>
              </a:spcAft>
              <a:buNone/>
              <a:defRPr sz="1200">
                <a:solidFill>
                  <a:srgbClr val="888888"/>
                </a:solidFill>
                <a:latin typeface="Garamond"/>
                <a:ea typeface="Garamond"/>
                <a:cs typeface="Garamond"/>
                <a:sym typeface="Garamond"/>
              </a:defRPr>
            </a:lvl4pPr>
            <a:lvl5pPr indent="0" lvl="4" marL="0" marR="0" algn="r">
              <a:spcBef>
                <a:spcPts val="0"/>
              </a:spcBef>
              <a:spcAft>
                <a:spcPts val="0"/>
              </a:spcAft>
              <a:buNone/>
              <a:defRPr sz="1200">
                <a:solidFill>
                  <a:srgbClr val="888888"/>
                </a:solidFill>
                <a:latin typeface="Garamond"/>
                <a:ea typeface="Garamond"/>
                <a:cs typeface="Garamond"/>
                <a:sym typeface="Garamond"/>
              </a:defRPr>
            </a:lvl5pPr>
            <a:lvl6pPr indent="0" lvl="5" marL="0" marR="0" algn="r">
              <a:spcBef>
                <a:spcPts val="0"/>
              </a:spcBef>
              <a:spcAft>
                <a:spcPts val="0"/>
              </a:spcAft>
              <a:buNone/>
              <a:defRPr sz="1200">
                <a:solidFill>
                  <a:srgbClr val="888888"/>
                </a:solidFill>
                <a:latin typeface="Garamond"/>
                <a:ea typeface="Garamond"/>
                <a:cs typeface="Garamond"/>
                <a:sym typeface="Garamond"/>
              </a:defRPr>
            </a:lvl6pPr>
            <a:lvl7pPr indent="0" lvl="6" marL="0" marR="0" algn="r">
              <a:spcBef>
                <a:spcPts val="0"/>
              </a:spcBef>
              <a:spcAft>
                <a:spcPts val="0"/>
              </a:spcAft>
              <a:buNone/>
              <a:defRPr sz="1200">
                <a:solidFill>
                  <a:srgbClr val="888888"/>
                </a:solidFill>
                <a:latin typeface="Garamond"/>
                <a:ea typeface="Garamond"/>
                <a:cs typeface="Garamond"/>
                <a:sym typeface="Garamond"/>
              </a:defRPr>
            </a:lvl7pPr>
            <a:lvl8pPr indent="0" lvl="7" marL="0" marR="0" algn="r">
              <a:spcBef>
                <a:spcPts val="0"/>
              </a:spcBef>
              <a:spcAft>
                <a:spcPts val="0"/>
              </a:spcAft>
              <a:buNone/>
              <a:defRPr sz="1200">
                <a:solidFill>
                  <a:srgbClr val="888888"/>
                </a:solidFill>
                <a:latin typeface="Garamond"/>
                <a:ea typeface="Garamond"/>
                <a:cs typeface="Garamond"/>
                <a:sym typeface="Garamond"/>
              </a:defRPr>
            </a:lvl8pPr>
            <a:lvl9pPr indent="0" lvl="8" marL="0" marR="0" algn="r">
              <a:spcBef>
                <a:spcPts val="0"/>
              </a:spcBef>
              <a:spcAft>
                <a:spcPts val="0"/>
              </a:spcAft>
              <a:buNone/>
              <a:defRPr sz="1200">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1" name="Shape 101"/>
        <p:cNvGrpSpPr/>
        <p:nvPr/>
      </p:nvGrpSpPr>
      <p:grpSpPr>
        <a:xfrm>
          <a:off x="0" y="0"/>
          <a:ext cx="0" cy="0"/>
          <a:chOff x="0" y="0"/>
          <a:chExt cx="0" cy="0"/>
        </a:xfrm>
      </p:grpSpPr>
      <p:sp>
        <p:nvSpPr>
          <p:cNvPr id="102" name="Google Shape;102;p104"/>
          <p:cNvSpPr txBox="1"/>
          <p:nvPr>
            <p:ph type="ctrTitle"/>
          </p:nvPr>
        </p:nvSpPr>
        <p:spPr>
          <a:xfrm>
            <a:off x="685800" y="2130427"/>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3" name="Google Shape;103;p10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04" name="Google Shape;104;p10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10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10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Garamond"/>
                <a:ea typeface="Garamond"/>
                <a:cs typeface="Garamond"/>
                <a:sym typeface="Garamond"/>
              </a:defRPr>
            </a:lvl1pPr>
            <a:lvl2pPr indent="0" lvl="1" marL="0" marR="0" algn="r">
              <a:spcBef>
                <a:spcPts val="0"/>
              </a:spcBef>
              <a:spcAft>
                <a:spcPts val="0"/>
              </a:spcAft>
              <a:buNone/>
              <a:defRPr sz="1200">
                <a:solidFill>
                  <a:srgbClr val="888888"/>
                </a:solidFill>
                <a:latin typeface="Garamond"/>
                <a:ea typeface="Garamond"/>
                <a:cs typeface="Garamond"/>
                <a:sym typeface="Garamond"/>
              </a:defRPr>
            </a:lvl2pPr>
            <a:lvl3pPr indent="0" lvl="2" marL="0" marR="0" algn="r">
              <a:spcBef>
                <a:spcPts val="0"/>
              </a:spcBef>
              <a:spcAft>
                <a:spcPts val="0"/>
              </a:spcAft>
              <a:buNone/>
              <a:defRPr sz="1200">
                <a:solidFill>
                  <a:srgbClr val="888888"/>
                </a:solidFill>
                <a:latin typeface="Garamond"/>
                <a:ea typeface="Garamond"/>
                <a:cs typeface="Garamond"/>
                <a:sym typeface="Garamond"/>
              </a:defRPr>
            </a:lvl3pPr>
            <a:lvl4pPr indent="0" lvl="3" marL="0" marR="0" algn="r">
              <a:spcBef>
                <a:spcPts val="0"/>
              </a:spcBef>
              <a:spcAft>
                <a:spcPts val="0"/>
              </a:spcAft>
              <a:buNone/>
              <a:defRPr sz="1200">
                <a:solidFill>
                  <a:srgbClr val="888888"/>
                </a:solidFill>
                <a:latin typeface="Garamond"/>
                <a:ea typeface="Garamond"/>
                <a:cs typeface="Garamond"/>
                <a:sym typeface="Garamond"/>
              </a:defRPr>
            </a:lvl4pPr>
            <a:lvl5pPr indent="0" lvl="4" marL="0" marR="0" algn="r">
              <a:spcBef>
                <a:spcPts val="0"/>
              </a:spcBef>
              <a:spcAft>
                <a:spcPts val="0"/>
              </a:spcAft>
              <a:buNone/>
              <a:defRPr sz="1200">
                <a:solidFill>
                  <a:srgbClr val="888888"/>
                </a:solidFill>
                <a:latin typeface="Garamond"/>
                <a:ea typeface="Garamond"/>
                <a:cs typeface="Garamond"/>
                <a:sym typeface="Garamond"/>
              </a:defRPr>
            </a:lvl5pPr>
            <a:lvl6pPr indent="0" lvl="5" marL="0" marR="0" algn="r">
              <a:spcBef>
                <a:spcPts val="0"/>
              </a:spcBef>
              <a:spcAft>
                <a:spcPts val="0"/>
              </a:spcAft>
              <a:buNone/>
              <a:defRPr sz="1200">
                <a:solidFill>
                  <a:srgbClr val="888888"/>
                </a:solidFill>
                <a:latin typeface="Garamond"/>
                <a:ea typeface="Garamond"/>
                <a:cs typeface="Garamond"/>
                <a:sym typeface="Garamond"/>
              </a:defRPr>
            </a:lvl6pPr>
            <a:lvl7pPr indent="0" lvl="6" marL="0" marR="0" algn="r">
              <a:spcBef>
                <a:spcPts val="0"/>
              </a:spcBef>
              <a:spcAft>
                <a:spcPts val="0"/>
              </a:spcAft>
              <a:buNone/>
              <a:defRPr sz="1200">
                <a:solidFill>
                  <a:srgbClr val="888888"/>
                </a:solidFill>
                <a:latin typeface="Garamond"/>
                <a:ea typeface="Garamond"/>
                <a:cs typeface="Garamond"/>
                <a:sym typeface="Garamond"/>
              </a:defRPr>
            </a:lvl7pPr>
            <a:lvl8pPr indent="0" lvl="7" marL="0" marR="0" algn="r">
              <a:spcBef>
                <a:spcPts val="0"/>
              </a:spcBef>
              <a:spcAft>
                <a:spcPts val="0"/>
              </a:spcAft>
              <a:buNone/>
              <a:defRPr sz="1200">
                <a:solidFill>
                  <a:srgbClr val="888888"/>
                </a:solidFill>
                <a:latin typeface="Garamond"/>
                <a:ea typeface="Garamond"/>
                <a:cs typeface="Garamond"/>
                <a:sym typeface="Garamond"/>
              </a:defRPr>
            </a:lvl8pPr>
            <a:lvl9pPr indent="0" lvl="8" marL="0" marR="0" algn="r">
              <a:spcBef>
                <a:spcPts val="0"/>
              </a:spcBef>
              <a:spcAft>
                <a:spcPts val="0"/>
              </a:spcAft>
              <a:buNone/>
              <a:defRPr sz="1200">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7" name="Shape 107"/>
        <p:cNvGrpSpPr/>
        <p:nvPr/>
      </p:nvGrpSpPr>
      <p:grpSpPr>
        <a:xfrm>
          <a:off x="0" y="0"/>
          <a:ext cx="0" cy="0"/>
          <a:chOff x="0" y="0"/>
          <a:chExt cx="0" cy="0"/>
        </a:xfrm>
      </p:grpSpPr>
      <p:sp>
        <p:nvSpPr>
          <p:cNvPr id="108" name="Google Shape;108;p105"/>
          <p:cNvSpPr txBox="1"/>
          <p:nvPr>
            <p:ph type="title"/>
          </p:nvPr>
        </p:nvSpPr>
        <p:spPr>
          <a:xfrm>
            <a:off x="722313" y="4406902"/>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9" name="Google Shape;109;p10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110" name="Google Shape;110;p10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10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10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Garamond"/>
                <a:ea typeface="Garamond"/>
                <a:cs typeface="Garamond"/>
                <a:sym typeface="Garamond"/>
              </a:defRPr>
            </a:lvl1pPr>
            <a:lvl2pPr indent="0" lvl="1" marL="0" marR="0" algn="r">
              <a:spcBef>
                <a:spcPts val="0"/>
              </a:spcBef>
              <a:spcAft>
                <a:spcPts val="0"/>
              </a:spcAft>
              <a:buNone/>
              <a:defRPr sz="1200">
                <a:solidFill>
                  <a:srgbClr val="888888"/>
                </a:solidFill>
                <a:latin typeface="Garamond"/>
                <a:ea typeface="Garamond"/>
                <a:cs typeface="Garamond"/>
                <a:sym typeface="Garamond"/>
              </a:defRPr>
            </a:lvl2pPr>
            <a:lvl3pPr indent="0" lvl="2" marL="0" marR="0" algn="r">
              <a:spcBef>
                <a:spcPts val="0"/>
              </a:spcBef>
              <a:spcAft>
                <a:spcPts val="0"/>
              </a:spcAft>
              <a:buNone/>
              <a:defRPr sz="1200">
                <a:solidFill>
                  <a:srgbClr val="888888"/>
                </a:solidFill>
                <a:latin typeface="Garamond"/>
                <a:ea typeface="Garamond"/>
                <a:cs typeface="Garamond"/>
                <a:sym typeface="Garamond"/>
              </a:defRPr>
            </a:lvl3pPr>
            <a:lvl4pPr indent="0" lvl="3" marL="0" marR="0" algn="r">
              <a:spcBef>
                <a:spcPts val="0"/>
              </a:spcBef>
              <a:spcAft>
                <a:spcPts val="0"/>
              </a:spcAft>
              <a:buNone/>
              <a:defRPr sz="1200">
                <a:solidFill>
                  <a:srgbClr val="888888"/>
                </a:solidFill>
                <a:latin typeface="Garamond"/>
                <a:ea typeface="Garamond"/>
                <a:cs typeface="Garamond"/>
                <a:sym typeface="Garamond"/>
              </a:defRPr>
            </a:lvl4pPr>
            <a:lvl5pPr indent="0" lvl="4" marL="0" marR="0" algn="r">
              <a:spcBef>
                <a:spcPts val="0"/>
              </a:spcBef>
              <a:spcAft>
                <a:spcPts val="0"/>
              </a:spcAft>
              <a:buNone/>
              <a:defRPr sz="1200">
                <a:solidFill>
                  <a:srgbClr val="888888"/>
                </a:solidFill>
                <a:latin typeface="Garamond"/>
                <a:ea typeface="Garamond"/>
                <a:cs typeface="Garamond"/>
                <a:sym typeface="Garamond"/>
              </a:defRPr>
            </a:lvl5pPr>
            <a:lvl6pPr indent="0" lvl="5" marL="0" marR="0" algn="r">
              <a:spcBef>
                <a:spcPts val="0"/>
              </a:spcBef>
              <a:spcAft>
                <a:spcPts val="0"/>
              </a:spcAft>
              <a:buNone/>
              <a:defRPr sz="1200">
                <a:solidFill>
                  <a:srgbClr val="888888"/>
                </a:solidFill>
                <a:latin typeface="Garamond"/>
                <a:ea typeface="Garamond"/>
                <a:cs typeface="Garamond"/>
                <a:sym typeface="Garamond"/>
              </a:defRPr>
            </a:lvl6pPr>
            <a:lvl7pPr indent="0" lvl="6" marL="0" marR="0" algn="r">
              <a:spcBef>
                <a:spcPts val="0"/>
              </a:spcBef>
              <a:spcAft>
                <a:spcPts val="0"/>
              </a:spcAft>
              <a:buNone/>
              <a:defRPr sz="1200">
                <a:solidFill>
                  <a:srgbClr val="888888"/>
                </a:solidFill>
                <a:latin typeface="Garamond"/>
                <a:ea typeface="Garamond"/>
                <a:cs typeface="Garamond"/>
                <a:sym typeface="Garamond"/>
              </a:defRPr>
            </a:lvl7pPr>
            <a:lvl8pPr indent="0" lvl="7" marL="0" marR="0" algn="r">
              <a:spcBef>
                <a:spcPts val="0"/>
              </a:spcBef>
              <a:spcAft>
                <a:spcPts val="0"/>
              </a:spcAft>
              <a:buNone/>
              <a:defRPr sz="1200">
                <a:solidFill>
                  <a:srgbClr val="888888"/>
                </a:solidFill>
                <a:latin typeface="Garamond"/>
                <a:ea typeface="Garamond"/>
                <a:cs typeface="Garamond"/>
                <a:sym typeface="Garamond"/>
              </a:defRPr>
            </a:lvl8pPr>
            <a:lvl9pPr indent="0" lvl="8" marL="0" marR="0" algn="r">
              <a:spcBef>
                <a:spcPts val="0"/>
              </a:spcBef>
              <a:spcAft>
                <a:spcPts val="0"/>
              </a:spcAft>
              <a:buNone/>
              <a:defRPr sz="1200">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13" name="Shape 113"/>
        <p:cNvGrpSpPr/>
        <p:nvPr/>
      </p:nvGrpSpPr>
      <p:grpSpPr>
        <a:xfrm>
          <a:off x="0" y="0"/>
          <a:ext cx="0" cy="0"/>
          <a:chOff x="0" y="0"/>
          <a:chExt cx="0" cy="0"/>
        </a:xfrm>
      </p:grpSpPr>
      <p:sp>
        <p:nvSpPr>
          <p:cNvPr id="114" name="Google Shape;114;p10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5" name="Google Shape;115;p106"/>
          <p:cNvSpPr txBox="1"/>
          <p:nvPr>
            <p:ph idx="1" type="body"/>
          </p:nvPr>
        </p:nvSpPr>
        <p:spPr>
          <a:xfrm>
            <a:off x="457200" y="1600202"/>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16" name="Google Shape;116;p106"/>
          <p:cNvSpPr txBox="1"/>
          <p:nvPr>
            <p:ph idx="2" type="body"/>
          </p:nvPr>
        </p:nvSpPr>
        <p:spPr>
          <a:xfrm>
            <a:off x="4648200" y="1600202"/>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17" name="Google Shape;117;p10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10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10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Garamond"/>
                <a:ea typeface="Garamond"/>
                <a:cs typeface="Garamond"/>
                <a:sym typeface="Garamond"/>
              </a:defRPr>
            </a:lvl1pPr>
            <a:lvl2pPr indent="0" lvl="1" marL="0" marR="0" algn="r">
              <a:spcBef>
                <a:spcPts val="0"/>
              </a:spcBef>
              <a:spcAft>
                <a:spcPts val="0"/>
              </a:spcAft>
              <a:buNone/>
              <a:defRPr sz="1200">
                <a:solidFill>
                  <a:srgbClr val="888888"/>
                </a:solidFill>
                <a:latin typeface="Garamond"/>
                <a:ea typeface="Garamond"/>
                <a:cs typeface="Garamond"/>
                <a:sym typeface="Garamond"/>
              </a:defRPr>
            </a:lvl2pPr>
            <a:lvl3pPr indent="0" lvl="2" marL="0" marR="0" algn="r">
              <a:spcBef>
                <a:spcPts val="0"/>
              </a:spcBef>
              <a:spcAft>
                <a:spcPts val="0"/>
              </a:spcAft>
              <a:buNone/>
              <a:defRPr sz="1200">
                <a:solidFill>
                  <a:srgbClr val="888888"/>
                </a:solidFill>
                <a:latin typeface="Garamond"/>
                <a:ea typeface="Garamond"/>
                <a:cs typeface="Garamond"/>
                <a:sym typeface="Garamond"/>
              </a:defRPr>
            </a:lvl3pPr>
            <a:lvl4pPr indent="0" lvl="3" marL="0" marR="0" algn="r">
              <a:spcBef>
                <a:spcPts val="0"/>
              </a:spcBef>
              <a:spcAft>
                <a:spcPts val="0"/>
              </a:spcAft>
              <a:buNone/>
              <a:defRPr sz="1200">
                <a:solidFill>
                  <a:srgbClr val="888888"/>
                </a:solidFill>
                <a:latin typeface="Garamond"/>
                <a:ea typeface="Garamond"/>
                <a:cs typeface="Garamond"/>
                <a:sym typeface="Garamond"/>
              </a:defRPr>
            </a:lvl4pPr>
            <a:lvl5pPr indent="0" lvl="4" marL="0" marR="0" algn="r">
              <a:spcBef>
                <a:spcPts val="0"/>
              </a:spcBef>
              <a:spcAft>
                <a:spcPts val="0"/>
              </a:spcAft>
              <a:buNone/>
              <a:defRPr sz="1200">
                <a:solidFill>
                  <a:srgbClr val="888888"/>
                </a:solidFill>
                <a:latin typeface="Garamond"/>
                <a:ea typeface="Garamond"/>
                <a:cs typeface="Garamond"/>
                <a:sym typeface="Garamond"/>
              </a:defRPr>
            </a:lvl5pPr>
            <a:lvl6pPr indent="0" lvl="5" marL="0" marR="0" algn="r">
              <a:spcBef>
                <a:spcPts val="0"/>
              </a:spcBef>
              <a:spcAft>
                <a:spcPts val="0"/>
              </a:spcAft>
              <a:buNone/>
              <a:defRPr sz="1200">
                <a:solidFill>
                  <a:srgbClr val="888888"/>
                </a:solidFill>
                <a:latin typeface="Garamond"/>
                <a:ea typeface="Garamond"/>
                <a:cs typeface="Garamond"/>
                <a:sym typeface="Garamond"/>
              </a:defRPr>
            </a:lvl6pPr>
            <a:lvl7pPr indent="0" lvl="6" marL="0" marR="0" algn="r">
              <a:spcBef>
                <a:spcPts val="0"/>
              </a:spcBef>
              <a:spcAft>
                <a:spcPts val="0"/>
              </a:spcAft>
              <a:buNone/>
              <a:defRPr sz="1200">
                <a:solidFill>
                  <a:srgbClr val="888888"/>
                </a:solidFill>
                <a:latin typeface="Garamond"/>
                <a:ea typeface="Garamond"/>
                <a:cs typeface="Garamond"/>
                <a:sym typeface="Garamond"/>
              </a:defRPr>
            </a:lvl7pPr>
            <a:lvl8pPr indent="0" lvl="7" marL="0" marR="0" algn="r">
              <a:spcBef>
                <a:spcPts val="0"/>
              </a:spcBef>
              <a:spcAft>
                <a:spcPts val="0"/>
              </a:spcAft>
              <a:buNone/>
              <a:defRPr sz="1200">
                <a:solidFill>
                  <a:srgbClr val="888888"/>
                </a:solidFill>
                <a:latin typeface="Garamond"/>
                <a:ea typeface="Garamond"/>
                <a:cs typeface="Garamond"/>
                <a:sym typeface="Garamond"/>
              </a:defRPr>
            </a:lvl8pPr>
            <a:lvl9pPr indent="0" lvl="8" marL="0" marR="0" algn="r">
              <a:spcBef>
                <a:spcPts val="0"/>
              </a:spcBef>
              <a:spcAft>
                <a:spcPts val="0"/>
              </a:spcAft>
              <a:buNone/>
              <a:defRPr sz="1200">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20" name="Shape 120"/>
        <p:cNvGrpSpPr/>
        <p:nvPr/>
      </p:nvGrpSpPr>
      <p:grpSpPr>
        <a:xfrm>
          <a:off x="0" y="0"/>
          <a:ext cx="0" cy="0"/>
          <a:chOff x="0" y="0"/>
          <a:chExt cx="0" cy="0"/>
        </a:xfrm>
      </p:grpSpPr>
      <p:sp>
        <p:nvSpPr>
          <p:cNvPr id="121" name="Google Shape;121;p10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2" name="Google Shape;122;p10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23" name="Google Shape;123;p10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24" name="Google Shape;124;p107"/>
          <p:cNvSpPr txBox="1"/>
          <p:nvPr>
            <p:ph idx="3" type="body"/>
          </p:nvPr>
        </p:nvSpPr>
        <p:spPr>
          <a:xfrm>
            <a:off x="4645026"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25" name="Google Shape;125;p107"/>
          <p:cNvSpPr txBox="1"/>
          <p:nvPr>
            <p:ph idx="4" type="body"/>
          </p:nvPr>
        </p:nvSpPr>
        <p:spPr>
          <a:xfrm>
            <a:off x="4645026"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26" name="Google Shape;126;p10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10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10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Garamond"/>
                <a:ea typeface="Garamond"/>
                <a:cs typeface="Garamond"/>
                <a:sym typeface="Garamond"/>
              </a:defRPr>
            </a:lvl1pPr>
            <a:lvl2pPr indent="0" lvl="1" marL="0" marR="0" algn="r">
              <a:spcBef>
                <a:spcPts val="0"/>
              </a:spcBef>
              <a:spcAft>
                <a:spcPts val="0"/>
              </a:spcAft>
              <a:buNone/>
              <a:defRPr sz="1200">
                <a:solidFill>
                  <a:srgbClr val="888888"/>
                </a:solidFill>
                <a:latin typeface="Garamond"/>
                <a:ea typeface="Garamond"/>
                <a:cs typeface="Garamond"/>
                <a:sym typeface="Garamond"/>
              </a:defRPr>
            </a:lvl2pPr>
            <a:lvl3pPr indent="0" lvl="2" marL="0" marR="0" algn="r">
              <a:spcBef>
                <a:spcPts val="0"/>
              </a:spcBef>
              <a:spcAft>
                <a:spcPts val="0"/>
              </a:spcAft>
              <a:buNone/>
              <a:defRPr sz="1200">
                <a:solidFill>
                  <a:srgbClr val="888888"/>
                </a:solidFill>
                <a:latin typeface="Garamond"/>
                <a:ea typeface="Garamond"/>
                <a:cs typeface="Garamond"/>
                <a:sym typeface="Garamond"/>
              </a:defRPr>
            </a:lvl3pPr>
            <a:lvl4pPr indent="0" lvl="3" marL="0" marR="0" algn="r">
              <a:spcBef>
                <a:spcPts val="0"/>
              </a:spcBef>
              <a:spcAft>
                <a:spcPts val="0"/>
              </a:spcAft>
              <a:buNone/>
              <a:defRPr sz="1200">
                <a:solidFill>
                  <a:srgbClr val="888888"/>
                </a:solidFill>
                <a:latin typeface="Garamond"/>
                <a:ea typeface="Garamond"/>
                <a:cs typeface="Garamond"/>
                <a:sym typeface="Garamond"/>
              </a:defRPr>
            </a:lvl4pPr>
            <a:lvl5pPr indent="0" lvl="4" marL="0" marR="0" algn="r">
              <a:spcBef>
                <a:spcPts val="0"/>
              </a:spcBef>
              <a:spcAft>
                <a:spcPts val="0"/>
              </a:spcAft>
              <a:buNone/>
              <a:defRPr sz="1200">
                <a:solidFill>
                  <a:srgbClr val="888888"/>
                </a:solidFill>
                <a:latin typeface="Garamond"/>
                <a:ea typeface="Garamond"/>
                <a:cs typeface="Garamond"/>
                <a:sym typeface="Garamond"/>
              </a:defRPr>
            </a:lvl5pPr>
            <a:lvl6pPr indent="0" lvl="5" marL="0" marR="0" algn="r">
              <a:spcBef>
                <a:spcPts val="0"/>
              </a:spcBef>
              <a:spcAft>
                <a:spcPts val="0"/>
              </a:spcAft>
              <a:buNone/>
              <a:defRPr sz="1200">
                <a:solidFill>
                  <a:srgbClr val="888888"/>
                </a:solidFill>
                <a:latin typeface="Garamond"/>
                <a:ea typeface="Garamond"/>
                <a:cs typeface="Garamond"/>
                <a:sym typeface="Garamond"/>
              </a:defRPr>
            </a:lvl6pPr>
            <a:lvl7pPr indent="0" lvl="6" marL="0" marR="0" algn="r">
              <a:spcBef>
                <a:spcPts val="0"/>
              </a:spcBef>
              <a:spcAft>
                <a:spcPts val="0"/>
              </a:spcAft>
              <a:buNone/>
              <a:defRPr sz="1200">
                <a:solidFill>
                  <a:srgbClr val="888888"/>
                </a:solidFill>
                <a:latin typeface="Garamond"/>
                <a:ea typeface="Garamond"/>
                <a:cs typeface="Garamond"/>
                <a:sym typeface="Garamond"/>
              </a:defRPr>
            </a:lvl7pPr>
            <a:lvl8pPr indent="0" lvl="7" marL="0" marR="0" algn="r">
              <a:spcBef>
                <a:spcPts val="0"/>
              </a:spcBef>
              <a:spcAft>
                <a:spcPts val="0"/>
              </a:spcAft>
              <a:buNone/>
              <a:defRPr sz="1200">
                <a:solidFill>
                  <a:srgbClr val="888888"/>
                </a:solidFill>
                <a:latin typeface="Garamond"/>
                <a:ea typeface="Garamond"/>
                <a:cs typeface="Garamond"/>
                <a:sym typeface="Garamond"/>
              </a:defRPr>
            </a:lvl8pPr>
            <a:lvl9pPr indent="0" lvl="8" marL="0" marR="0" algn="r">
              <a:spcBef>
                <a:spcPts val="0"/>
              </a:spcBef>
              <a:spcAft>
                <a:spcPts val="0"/>
              </a:spcAft>
              <a:buNone/>
              <a:defRPr sz="1200">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9" name="Shape 129"/>
        <p:cNvGrpSpPr/>
        <p:nvPr/>
      </p:nvGrpSpPr>
      <p:grpSpPr>
        <a:xfrm>
          <a:off x="0" y="0"/>
          <a:ext cx="0" cy="0"/>
          <a:chOff x="0" y="0"/>
          <a:chExt cx="0" cy="0"/>
        </a:xfrm>
      </p:grpSpPr>
      <p:sp>
        <p:nvSpPr>
          <p:cNvPr id="130" name="Google Shape;130;p10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10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10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Garamond"/>
                <a:ea typeface="Garamond"/>
                <a:cs typeface="Garamond"/>
                <a:sym typeface="Garamond"/>
              </a:defRPr>
            </a:lvl1pPr>
            <a:lvl2pPr indent="0" lvl="1" marL="0" marR="0" algn="r">
              <a:spcBef>
                <a:spcPts val="0"/>
              </a:spcBef>
              <a:spcAft>
                <a:spcPts val="0"/>
              </a:spcAft>
              <a:buNone/>
              <a:defRPr sz="1200">
                <a:solidFill>
                  <a:srgbClr val="888888"/>
                </a:solidFill>
                <a:latin typeface="Garamond"/>
                <a:ea typeface="Garamond"/>
                <a:cs typeface="Garamond"/>
                <a:sym typeface="Garamond"/>
              </a:defRPr>
            </a:lvl2pPr>
            <a:lvl3pPr indent="0" lvl="2" marL="0" marR="0" algn="r">
              <a:spcBef>
                <a:spcPts val="0"/>
              </a:spcBef>
              <a:spcAft>
                <a:spcPts val="0"/>
              </a:spcAft>
              <a:buNone/>
              <a:defRPr sz="1200">
                <a:solidFill>
                  <a:srgbClr val="888888"/>
                </a:solidFill>
                <a:latin typeface="Garamond"/>
                <a:ea typeface="Garamond"/>
                <a:cs typeface="Garamond"/>
                <a:sym typeface="Garamond"/>
              </a:defRPr>
            </a:lvl3pPr>
            <a:lvl4pPr indent="0" lvl="3" marL="0" marR="0" algn="r">
              <a:spcBef>
                <a:spcPts val="0"/>
              </a:spcBef>
              <a:spcAft>
                <a:spcPts val="0"/>
              </a:spcAft>
              <a:buNone/>
              <a:defRPr sz="1200">
                <a:solidFill>
                  <a:srgbClr val="888888"/>
                </a:solidFill>
                <a:latin typeface="Garamond"/>
                <a:ea typeface="Garamond"/>
                <a:cs typeface="Garamond"/>
                <a:sym typeface="Garamond"/>
              </a:defRPr>
            </a:lvl4pPr>
            <a:lvl5pPr indent="0" lvl="4" marL="0" marR="0" algn="r">
              <a:spcBef>
                <a:spcPts val="0"/>
              </a:spcBef>
              <a:spcAft>
                <a:spcPts val="0"/>
              </a:spcAft>
              <a:buNone/>
              <a:defRPr sz="1200">
                <a:solidFill>
                  <a:srgbClr val="888888"/>
                </a:solidFill>
                <a:latin typeface="Garamond"/>
                <a:ea typeface="Garamond"/>
                <a:cs typeface="Garamond"/>
                <a:sym typeface="Garamond"/>
              </a:defRPr>
            </a:lvl5pPr>
            <a:lvl6pPr indent="0" lvl="5" marL="0" marR="0" algn="r">
              <a:spcBef>
                <a:spcPts val="0"/>
              </a:spcBef>
              <a:spcAft>
                <a:spcPts val="0"/>
              </a:spcAft>
              <a:buNone/>
              <a:defRPr sz="1200">
                <a:solidFill>
                  <a:srgbClr val="888888"/>
                </a:solidFill>
                <a:latin typeface="Garamond"/>
                <a:ea typeface="Garamond"/>
                <a:cs typeface="Garamond"/>
                <a:sym typeface="Garamond"/>
              </a:defRPr>
            </a:lvl6pPr>
            <a:lvl7pPr indent="0" lvl="6" marL="0" marR="0" algn="r">
              <a:spcBef>
                <a:spcPts val="0"/>
              </a:spcBef>
              <a:spcAft>
                <a:spcPts val="0"/>
              </a:spcAft>
              <a:buNone/>
              <a:defRPr sz="1200">
                <a:solidFill>
                  <a:srgbClr val="888888"/>
                </a:solidFill>
                <a:latin typeface="Garamond"/>
                <a:ea typeface="Garamond"/>
                <a:cs typeface="Garamond"/>
                <a:sym typeface="Garamond"/>
              </a:defRPr>
            </a:lvl7pPr>
            <a:lvl8pPr indent="0" lvl="7" marL="0" marR="0" algn="r">
              <a:spcBef>
                <a:spcPts val="0"/>
              </a:spcBef>
              <a:spcAft>
                <a:spcPts val="0"/>
              </a:spcAft>
              <a:buNone/>
              <a:defRPr sz="1200">
                <a:solidFill>
                  <a:srgbClr val="888888"/>
                </a:solidFill>
                <a:latin typeface="Garamond"/>
                <a:ea typeface="Garamond"/>
                <a:cs typeface="Garamond"/>
                <a:sym typeface="Garamond"/>
              </a:defRPr>
            </a:lvl8pPr>
            <a:lvl9pPr indent="0" lvl="8" marL="0" marR="0" algn="r">
              <a:spcBef>
                <a:spcPts val="0"/>
              </a:spcBef>
              <a:spcAft>
                <a:spcPts val="0"/>
              </a:spcAft>
              <a:buNone/>
              <a:defRPr sz="1200">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33" name="Shape 133"/>
        <p:cNvGrpSpPr/>
        <p:nvPr/>
      </p:nvGrpSpPr>
      <p:grpSpPr>
        <a:xfrm>
          <a:off x="0" y="0"/>
          <a:ext cx="0" cy="0"/>
          <a:chOff x="0" y="0"/>
          <a:chExt cx="0" cy="0"/>
        </a:xfrm>
      </p:grpSpPr>
      <p:sp>
        <p:nvSpPr>
          <p:cNvPr id="134" name="Google Shape;134;p109"/>
          <p:cNvSpPr txBox="1"/>
          <p:nvPr>
            <p:ph type="title"/>
          </p:nvPr>
        </p:nvSpPr>
        <p:spPr>
          <a:xfrm>
            <a:off x="457201"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5" name="Google Shape;135;p109"/>
          <p:cNvSpPr txBox="1"/>
          <p:nvPr>
            <p:ph idx="1" type="body"/>
          </p:nvPr>
        </p:nvSpPr>
        <p:spPr>
          <a:xfrm>
            <a:off x="3575050" y="273052"/>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36" name="Google Shape;136;p109"/>
          <p:cNvSpPr txBox="1"/>
          <p:nvPr>
            <p:ph idx="2" type="body"/>
          </p:nvPr>
        </p:nvSpPr>
        <p:spPr>
          <a:xfrm>
            <a:off x="457201" y="1435102"/>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37" name="Google Shape;137;p10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10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10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Garamond"/>
                <a:ea typeface="Garamond"/>
                <a:cs typeface="Garamond"/>
                <a:sym typeface="Garamond"/>
              </a:defRPr>
            </a:lvl1pPr>
            <a:lvl2pPr indent="0" lvl="1" marL="0" marR="0" algn="r">
              <a:spcBef>
                <a:spcPts val="0"/>
              </a:spcBef>
              <a:spcAft>
                <a:spcPts val="0"/>
              </a:spcAft>
              <a:buNone/>
              <a:defRPr sz="1200">
                <a:solidFill>
                  <a:srgbClr val="888888"/>
                </a:solidFill>
                <a:latin typeface="Garamond"/>
                <a:ea typeface="Garamond"/>
                <a:cs typeface="Garamond"/>
                <a:sym typeface="Garamond"/>
              </a:defRPr>
            </a:lvl2pPr>
            <a:lvl3pPr indent="0" lvl="2" marL="0" marR="0" algn="r">
              <a:spcBef>
                <a:spcPts val="0"/>
              </a:spcBef>
              <a:spcAft>
                <a:spcPts val="0"/>
              </a:spcAft>
              <a:buNone/>
              <a:defRPr sz="1200">
                <a:solidFill>
                  <a:srgbClr val="888888"/>
                </a:solidFill>
                <a:latin typeface="Garamond"/>
                <a:ea typeface="Garamond"/>
                <a:cs typeface="Garamond"/>
                <a:sym typeface="Garamond"/>
              </a:defRPr>
            </a:lvl3pPr>
            <a:lvl4pPr indent="0" lvl="3" marL="0" marR="0" algn="r">
              <a:spcBef>
                <a:spcPts val="0"/>
              </a:spcBef>
              <a:spcAft>
                <a:spcPts val="0"/>
              </a:spcAft>
              <a:buNone/>
              <a:defRPr sz="1200">
                <a:solidFill>
                  <a:srgbClr val="888888"/>
                </a:solidFill>
                <a:latin typeface="Garamond"/>
                <a:ea typeface="Garamond"/>
                <a:cs typeface="Garamond"/>
                <a:sym typeface="Garamond"/>
              </a:defRPr>
            </a:lvl4pPr>
            <a:lvl5pPr indent="0" lvl="4" marL="0" marR="0" algn="r">
              <a:spcBef>
                <a:spcPts val="0"/>
              </a:spcBef>
              <a:spcAft>
                <a:spcPts val="0"/>
              </a:spcAft>
              <a:buNone/>
              <a:defRPr sz="1200">
                <a:solidFill>
                  <a:srgbClr val="888888"/>
                </a:solidFill>
                <a:latin typeface="Garamond"/>
                <a:ea typeface="Garamond"/>
                <a:cs typeface="Garamond"/>
                <a:sym typeface="Garamond"/>
              </a:defRPr>
            </a:lvl5pPr>
            <a:lvl6pPr indent="0" lvl="5" marL="0" marR="0" algn="r">
              <a:spcBef>
                <a:spcPts val="0"/>
              </a:spcBef>
              <a:spcAft>
                <a:spcPts val="0"/>
              </a:spcAft>
              <a:buNone/>
              <a:defRPr sz="1200">
                <a:solidFill>
                  <a:srgbClr val="888888"/>
                </a:solidFill>
                <a:latin typeface="Garamond"/>
                <a:ea typeface="Garamond"/>
                <a:cs typeface="Garamond"/>
                <a:sym typeface="Garamond"/>
              </a:defRPr>
            </a:lvl6pPr>
            <a:lvl7pPr indent="0" lvl="6" marL="0" marR="0" algn="r">
              <a:spcBef>
                <a:spcPts val="0"/>
              </a:spcBef>
              <a:spcAft>
                <a:spcPts val="0"/>
              </a:spcAft>
              <a:buNone/>
              <a:defRPr sz="1200">
                <a:solidFill>
                  <a:srgbClr val="888888"/>
                </a:solidFill>
                <a:latin typeface="Garamond"/>
                <a:ea typeface="Garamond"/>
                <a:cs typeface="Garamond"/>
                <a:sym typeface="Garamond"/>
              </a:defRPr>
            </a:lvl7pPr>
            <a:lvl8pPr indent="0" lvl="7" marL="0" marR="0" algn="r">
              <a:spcBef>
                <a:spcPts val="0"/>
              </a:spcBef>
              <a:spcAft>
                <a:spcPts val="0"/>
              </a:spcAft>
              <a:buNone/>
              <a:defRPr sz="1200">
                <a:solidFill>
                  <a:srgbClr val="888888"/>
                </a:solidFill>
                <a:latin typeface="Garamond"/>
                <a:ea typeface="Garamond"/>
                <a:cs typeface="Garamond"/>
                <a:sym typeface="Garamond"/>
              </a:defRPr>
            </a:lvl8pPr>
            <a:lvl9pPr indent="0" lvl="8" marL="0" marR="0" algn="r">
              <a:spcBef>
                <a:spcPts val="0"/>
              </a:spcBef>
              <a:spcAft>
                <a:spcPts val="0"/>
              </a:spcAft>
              <a:buNone/>
              <a:defRPr sz="1200">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21" name="Shape 21"/>
        <p:cNvGrpSpPr/>
        <p:nvPr/>
      </p:nvGrpSpPr>
      <p:grpSpPr>
        <a:xfrm>
          <a:off x="0" y="0"/>
          <a:ext cx="0" cy="0"/>
          <a:chOff x="0" y="0"/>
          <a:chExt cx="0" cy="0"/>
        </a:xfrm>
      </p:grpSpPr>
      <p:sp>
        <p:nvSpPr>
          <p:cNvPr id="22" name="Google Shape;22;p12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2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2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2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2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40" name="Shape 140"/>
        <p:cNvGrpSpPr/>
        <p:nvPr/>
      </p:nvGrpSpPr>
      <p:grpSpPr>
        <a:xfrm>
          <a:off x="0" y="0"/>
          <a:ext cx="0" cy="0"/>
          <a:chOff x="0" y="0"/>
          <a:chExt cx="0" cy="0"/>
        </a:xfrm>
      </p:grpSpPr>
      <p:sp>
        <p:nvSpPr>
          <p:cNvPr id="141" name="Google Shape;141;p1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2" name="Google Shape;142;p1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43" name="Google Shape;143;p1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44" name="Google Shape;144;p1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1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1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Garamond"/>
                <a:ea typeface="Garamond"/>
                <a:cs typeface="Garamond"/>
                <a:sym typeface="Garamond"/>
              </a:defRPr>
            </a:lvl1pPr>
            <a:lvl2pPr indent="0" lvl="1" marL="0" marR="0" algn="r">
              <a:spcBef>
                <a:spcPts val="0"/>
              </a:spcBef>
              <a:spcAft>
                <a:spcPts val="0"/>
              </a:spcAft>
              <a:buNone/>
              <a:defRPr sz="1200">
                <a:solidFill>
                  <a:srgbClr val="888888"/>
                </a:solidFill>
                <a:latin typeface="Garamond"/>
                <a:ea typeface="Garamond"/>
                <a:cs typeface="Garamond"/>
                <a:sym typeface="Garamond"/>
              </a:defRPr>
            </a:lvl2pPr>
            <a:lvl3pPr indent="0" lvl="2" marL="0" marR="0" algn="r">
              <a:spcBef>
                <a:spcPts val="0"/>
              </a:spcBef>
              <a:spcAft>
                <a:spcPts val="0"/>
              </a:spcAft>
              <a:buNone/>
              <a:defRPr sz="1200">
                <a:solidFill>
                  <a:srgbClr val="888888"/>
                </a:solidFill>
                <a:latin typeface="Garamond"/>
                <a:ea typeface="Garamond"/>
                <a:cs typeface="Garamond"/>
                <a:sym typeface="Garamond"/>
              </a:defRPr>
            </a:lvl3pPr>
            <a:lvl4pPr indent="0" lvl="3" marL="0" marR="0" algn="r">
              <a:spcBef>
                <a:spcPts val="0"/>
              </a:spcBef>
              <a:spcAft>
                <a:spcPts val="0"/>
              </a:spcAft>
              <a:buNone/>
              <a:defRPr sz="1200">
                <a:solidFill>
                  <a:srgbClr val="888888"/>
                </a:solidFill>
                <a:latin typeface="Garamond"/>
                <a:ea typeface="Garamond"/>
                <a:cs typeface="Garamond"/>
                <a:sym typeface="Garamond"/>
              </a:defRPr>
            </a:lvl4pPr>
            <a:lvl5pPr indent="0" lvl="4" marL="0" marR="0" algn="r">
              <a:spcBef>
                <a:spcPts val="0"/>
              </a:spcBef>
              <a:spcAft>
                <a:spcPts val="0"/>
              </a:spcAft>
              <a:buNone/>
              <a:defRPr sz="1200">
                <a:solidFill>
                  <a:srgbClr val="888888"/>
                </a:solidFill>
                <a:latin typeface="Garamond"/>
                <a:ea typeface="Garamond"/>
                <a:cs typeface="Garamond"/>
                <a:sym typeface="Garamond"/>
              </a:defRPr>
            </a:lvl5pPr>
            <a:lvl6pPr indent="0" lvl="5" marL="0" marR="0" algn="r">
              <a:spcBef>
                <a:spcPts val="0"/>
              </a:spcBef>
              <a:spcAft>
                <a:spcPts val="0"/>
              </a:spcAft>
              <a:buNone/>
              <a:defRPr sz="1200">
                <a:solidFill>
                  <a:srgbClr val="888888"/>
                </a:solidFill>
                <a:latin typeface="Garamond"/>
                <a:ea typeface="Garamond"/>
                <a:cs typeface="Garamond"/>
                <a:sym typeface="Garamond"/>
              </a:defRPr>
            </a:lvl6pPr>
            <a:lvl7pPr indent="0" lvl="6" marL="0" marR="0" algn="r">
              <a:spcBef>
                <a:spcPts val="0"/>
              </a:spcBef>
              <a:spcAft>
                <a:spcPts val="0"/>
              </a:spcAft>
              <a:buNone/>
              <a:defRPr sz="1200">
                <a:solidFill>
                  <a:srgbClr val="888888"/>
                </a:solidFill>
                <a:latin typeface="Garamond"/>
                <a:ea typeface="Garamond"/>
                <a:cs typeface="Garamond"/>
                <a:sym typeface="Garamond"/>
              </a:defRPr>
            </a:lvl7pPr>
            <a:lvl8pPr indent="0" lvl="7" marL="0" marR="0" algn="r">
              <a:spcBef>
                <a:spcPts val="0"/>
              </a:spcBef>
              <a:spcAft>
                <a:spcPts val="0"/>
              </a:spcAft>
              <a:buNone/>
              <a:defRPr sz="1200">
                <a:solidFill>
                  <a:srgbClr val="888888"/>
                </a:solidFill>
                <a:latin typeface="Garamond"/>
                <a:ea typeface="Garamond"/>
                <a:cs typeface="Garamond"/>
                <a:sym typeface="Garamond"/>
              </a:defRPr>
            </a:lvl8pPr>
            <a:lvl9pPr indent="0" lvl="8" marL="0" marR="0" algn="r">
              <a:spcBef>
                <a:spcPts val="0"/>
              </a:spcBef>
              <a:spcAft>
                <a:spcPts val="0"/>
              </a:spcAft>
              <a:buNone/>
              <a:defRPr sz="1200">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7" name="Shape 147"/>
        <p:cNvGrpSpPr/>
        <p:nvPr/>
      </p:nvGrpSpPr>
      <p:grpSpPr>
        <a:xfrm>
          <a:off x="0" y="0"/>
          <a:ext cx="0" cy="0"/>
          <a:chOff x="0" y="0"/>
          <a:chExt cx="0" cy="0"/>
        </a:xfrm>
      </p:grpSpPr>
      <p:sp>
        <p:nvSpPr>
          <p:cNvPr id="148" name="Google Shape;148;p1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9" name="Google Shape;149;p1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50" name="Google Shape;150;p1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1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1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Garamond"/>
                <a:ea typeface="Garamond"/>
                <a:cs typeface="Garamond"/>
                <a:sym typeface="Garamond"/>
              </a:defRPr>
            </a:lvl1pPr>
            <a:lvl2pPr indent="0" lvl="1" marL="0" marR="0" algn="r">
              <a:spcBef>
                <a:spcPts val="0"/>
              </a:spcBef>
              <a:spcAft>
                <a:spcPts val="0"/>
              </a:spcAft>
              <a:buNone/>
              <a:defRPr sz="1200">
                <a:solidFill>
                  <a:srgbClr val="888888"/>
                </a:solidFill>
                <a:latin typeface="Garamond"/>
                <a:ea typeface="Garamond"/>
                <a:cs typeface="Garamond"/>
                <a:sym typeface="Garamond"/>
              </a:defRPr>
            </a:lvl2pPr>
            <a:lvl3pPr indent="0" lvl="2" marL="0" marR="0" algn="r">
              <a:spcBef>
                <a:spcPts val="0"/>
              </a:spcBef>
              <a:spcAft>
                <a:spcPts val="0"/>
              </a:spcAft>
              <a:buNone/>
              <a:defRPr sz="1200">
                <a:solidFill>
                  <a:srgbClr val="888888"/>
                </a:solidFill>
                <a:latin typeface="Garamond"/>
                <a:ea typeface="Garamond"/>
                <a:cs typeface="Garamond"/>
                <a:sym typeface="Garamond"/>
              </a:defRPr>
            </a:lvl3pPr>
            <a:lvl4pPr indent="0" lvl="3" marL="0" marR="0" algn="r">
              <a:spcBef>
                <a:spcPts val="0"/>
              </a:spcBef>
              <a:spcAft>
                <a:spcPts val="0"/>
              </a:spcAft>
              <a:buNone/>
              <a:defRPr sz="1200">
                <a:solidFill>
                  <a:srgbClr val="888888"/>
                </a:solidFill>
                <a:latin typeface="Garamond"/>
                <a:ea typeface="Garamond"/>
                <a:cs typeface="Garamond"/>
                <a:sym typeface="Garamond"/>
              </a:defRPr>
            </a:lvl4pPr>
            <a:lvl5pPr indent="0" lvl="4" marL="0" marR="0" algn="r">
              <a:spcBef>
                <a:spcPts val="0"/>
              </a:spcBef>
              <a:spcAft>
                <a:spcPts val="0"/>
              </a:spcAft>
              <a:buNone/>
              <a:defRPr sz="1200">
                <a:solidFill>
                  <a:srgbClr val="888888"/>
                </a:solidFill>
                <a:latin typeface="Garamond"/>
                <a:ea typeface="Garamond"/>
                <a:cs typeface="Garamond"/>
                <a:sym typeface="Garamond"/>
              </a:defRPr>
            </a:lvl5pPr>
            <a:lvl6pPr indent="0" lvl="5" marL="0" marR="0" algn="r">
              <a:spcBef>
                <a:spcPts val="0"/>
              </a:spcBef>
              <a:spcAft>
                <a:spcPts val="0"/>
              </a:spcAft>
              <a:buNone/>
              <a:defRPr sz="1200">
                <a:solidFill>
                  <a:srgbClr val="888888"/>
                </a:solidFill>
                <a:latin typeface="Garamond"/>
                <a:ea typeface="Garamond"/>
                <a:cs typeface="Garamond"/>
                <a:sym typeface="Garamond"/>
              </a:defRPr>
            </a:lvl6pPr>
            <a:lvl7pPr indent="0" lvl="6" marL="0" marR="0" algn="r">
              <a:spcBef>
                <a:spcPts val="0"/>
              </a:spcBef>
              <a:spcAft>
                <a:spcPts val="0"/>
              </a:spcAft>
              <a:buNone/>
              <a:defRPr sz="1200">
                <a:solidFill>
                  <a:srgbClr val="888888"/>
                </a:solidFill>
                <a:latin typeface="Garamond"/>
                <a:ea typeface="Garamond"/>
                <a:cs typeface="Garamond"/>
                <a:sym typeface="Garamond"/>
              </a:defRPr>
            </a:lvl7pPr>
            <a:lvl8pPr indent="0" lvl="7" marL="0" marR="0" algn="r">
              <a:spcBef>
                <a:spcPts val="0"/>
              </a:spcBef>
              <a:spcAft>
                <a:spcPts val="0"/>
              </a:spcAft>
              <a:buNone/>
              <a:defRPr sz="1200">
                <a:solidFill>
                  <a:srgbClr val="888888"/>
                </a:solidFill>
                <a:latin typeface="Garamond"/>
                <a:ea typeface="Garamond"/>
                <a:cs typeface="Garamond"/>
                <a:sym typeface="Garamond"/>
              </a:defRPr>
            </a:lvl8pPr>
            <a:lvl9pPr indent="0" lvl="8" marL="0" marR="0" algn="r">
              <a:spcBef>
                <a:spcPts val="0"/>
              </a:spcBef>
              <a:spcAft>
                <a:spcPts val="0"/>
              </a:spcAft>
              <a:buNone/>
              <a:defRPr sz="1200">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3" name="Shape 153"/>
        <p:cNvGrpSpPr/>
        <p:nvPr/>
      </p:nvGrpSpPr>
      <p:grpSpPr>
        <a:xfrm>
          <a:off x="0" y="0"/>
          <a:ext cx="0" cy="0"/>
          <a:chOff x="0" y="0"/>
          <a:chExt cx="0" cy="0"/>
        </a:xfrm>
      </p:grpSpPr>
      <p:sp>
        <p:nvSpPr>
          <p:cNvPr id="154" name="Google Shape;154;p112"/>
          <p:cNvSpPr txBox="1"/>
          <p:nvPr>
            <p:ph type="title"/>
          </p:nvPr>
        </p:nvSpPr>
        <p:spPr>
          <a:xfrm rot="5400000">
            <a:off x="4732337" y="2171703"/>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5" name="Google Shape;155;p112"/>
          <p:cNvSpPr txBox="1"/>
          <p:nvPr>
            <p:ph idx="1" type="body"/>
          </p:nvPr>
        </p:nvSpPr>
        <p:spPr>
          <a:xfrm rot="5400000">
            <a:off x="541338" y="190503"/>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56" name="Google Shape;156;p1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1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8" name="Google Shape;158;p1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sz="1200">
                <a:solidFill>
                  <a:srgbClr val="888888"/>
                </a:solidFill>
                <a:latin typeface="Garamond"/>
                <a:ea typeface="Garamond"/>
                <a:cs typeface="Garamond"/>
                <a:sym typeface="Garamond"/>
              </a:defRPr>
            </a:lvl1pPr>
            <a:lvl2pPr indent="0" lvl="1" marL="0" marR="0" algn="r">
              <a:spcBef>
                <a:spcPts val="0"/>
              </a:spcBef>
              <a:spcAft>
                <a:spcPts val="0"/>
              </a:spcAft>
              <a:buNone/>
              <a:defRPr sz="1200">
                <a:solidFill>
                  <a:srgbClr val="888888"/>
                </a:solidFill>
                <a:latin typeface="Garamond"/>
                <a:ea typeface="Garamond"/>
                <a:cs typeface="Garamond"/>
                <a:sym typeface="Garamond"/>
              </a:defRPr>
            </a:lvl2pPr>
            <a:lvl3pPr indent="0" lvl="2" marL="0" marR="0" algn="r">
              <a:spcBef>
                <a:spcPts val="0"/>
              </a:spcBef>
              <a:spcAft>
                <a:spcPts val="0"/>
              </a:spcAft>
              <a:buNone/>
              <a:defRPr sz="1200">
                <a:solidFill>
                  <a:srgbClr val="888888"/>
                </a:solidFill>
                <a:latin typeface="Garamond"/>
                <a:ea typeface="Garamond"/>
                <a:cs typeface="Garamond"/>
                <a:sym typeface="Garamond"/>
              </a:defRPr>
            </a:lvl3pPr>
            <a:lvl4pPr indent="0" lvl="3" marL="0" marR="0" algn="r">
              <a:spcBef>
                <a:spcPts val="0"/>
              </a:spcBef>
              <a:spcAft>
                <a:spcPts val="0"/>
              </a:spcAft>
              <a:buNone/>
              <a:defRPr sz="1200">
                <a:solidFill>
                  <a:srgbClr val="888888"/>
                </a:solidFill>
                <a:latin typeface="Garamond"/>
                <a:ea typeface="Garamond"/>
                <a:cs typeface="Garamond"/>
                <a:sym typeface="Garamond"/>
              </a:defRPr>
            </a:lvl4pPr>
            <a:lvl5pPr indent="0" lvl="4" marL="0" marR="0" algn="r">
              <a:spcBef>
                <a:spcPts val="0"/>
              </a:spcBef>
              <a:spcAft>
                <a:spcPts val="0"/>
              </a:spcAft>
              <a:buNone/>
              <a:defRPr sz="1200">
                <a:solidFill>
                  <a:srgbClr val="888888"/>
                </a:solidFill>
                <a:latin typeface="Garamond"/>
                <a:ea typeface="Garamond"/>
                <a:cs typeface="Garamond"/>
                <a:sym typeface="Garamond"/>
              </a:defRPr>
            </a:lvl5pPr>
            <a:lvl6pPr indent="0" lvl="5" marL="0" marR="0" algn="r">
              <a:spcBef>
                <a:spcPts val="0"/>
              </a:spcBef>
              <a:spcAft>
                <a:spcPts val="0"/>
              </a:spcAft>
              <a:buNone/>
              <a:defRPr sz="1200">
                <a:solidFill>
                  <a:srgbClr val="888888"/>
                </a:solidFill>
                <a:latin typeface="Garamond"/>
                <a:ea typeface="Garamond"/>
                <a:cs typeface="Garamond"/>
                <a:sym typeface="Garamond"/>
              </a:defRPr>
            </a:lvl6pPr>
            <a:lvl7pPr indent="0" lvl="6" marL="0" marR="0" algn="r">
              <a:spcBef>
                <a:spcPts val="0"/>
              </a:spcBef>
              <a:spcAft>
                <a:spcPts val="0"/>
              </a:spcAft>
              <a:buNone/>
              <a:defRPr sz="1200">
                <a:solidFill>
                  <a:srgbClr val="888888"/>
                </a:solidFill>
                <a:latin typeface="Garamond"/>
                <a:ea typeface="Garamond"/>
                <a:cs typeface="Garamond"/>
                <a:sym typeface="Garamond"/>
              </a:defRPr>
            </a:lvl7pPr>
            <a:lvl8pPr indent="0" lvl="7" marL="0" marR="0" algn="r">
              <a:spcBef>
                <a:spcPts val="0"/>
              </a:spcBef>
              <a:spcAft>
                <a:spcPts val="0"/>
              </a:spcAft>
              <a:buNone/>
              <a:defRPr sz="1200">
                <a:solidFill>
                  <a:srgbClr val="888888"/>
                </a:solidFill>
                <a:latin typeface="Garamond"/>
                <a:ea typeface="Garamond"/>
                <a:cs typeface="Garamond"/>
                <a:sym typeface="Garamond"/>
              </a:defRPr>
            </a:lvl8pPr>
            <a:lvl9pPr indent="0" lvl="8" marL="0" marR="0" algn="r">
              <a:spcBef>
                <a:spcPts val="0"/>
              </a:spcBef>
              <a:spcAft>
                <a:spcPts val="0"/>
              </a:spcAft>
              <a:buNone/>
              <a:defRPr sz="1200">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27" name="Shape 27"/>
        <p:cNvGrpSpPr/>
        <p:nvPr/>
      </p:nvGrpSpPr>
      <p:grpSpPr>
        <a:xfrm>
          <a:off x="0" y="0"/>
          <a:ext cx="0" cy="0"/>
          <a:chOff x="0" y="0"/>
          <a:chExt cx="0" cy="0"/>
        </a:xfrm>
      </p:grpSpPr>
      <p:sp>
        <p:nvSpPr>
          <p:cNvPr id="28" name="Google Shape;28;p124"/>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24"/>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2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2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2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33" name="Shape 33"/>
        <p:cNvGrpSpPr/>
        <p:nvPr/>
      </p:nvGrpSpPr>
      <p:grpSpPr>
        <a:xfrm>
          <a:off x="0" y="0"/>
          <a:ext cx="0" cy="0"/>
          <a:chOff x="0" y="0"/>
          <a:chExt cx="0" cy="0"/>
        </a:xfrm>
      </p:grpSpPr>
      <p:sp>
        <p:nvSpPr>
          <p:cNvPr id="34" name="Google Shape;34;p12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25"/>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25"/>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2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2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2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40" name="Shape 40"/>
        <p:cNvGrpSpPr/>
        <p:nvPr/>
      </p:nvGrpSpPr>
      <p:grpSpPr>
        <a:xfrm>
          <a:off x="0" y="0"/>
          <a:ext cx="0" cy="0"/>
          <a:chOff x="0" y="0"/>
          <a:chExt cx="0" cy="0"/>
        </a:xfrm>
      </p:grpSpPr>
      <p:sp>
        <p:nvSpPr>
          <p:cNvPr id="41" name="Google Shape;41;p126"/>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26"/>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26"/>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26"/>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26"/>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2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2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2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49" name="Shape 49"/>
        <p:cNvGrpSpPr/>
        <p:nvPr/>
      </p:nvGrpSpPr>
      <p:grpSpPr>
        <a:xfrm>
          <a:off x="0" y="0"/>
          <a:ext cx="0" cy="0"/>
          <a:chOff x="0" y="0"/>
          <a:chExt cx="0" cy="0"/>
        </a:xfrm>
      </p:grpSpPr>
      <p:sp>
        <p:nvSpPr>
          <p:cNvPr id="50" name="Google Shape;50;p127"/>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2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2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2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54" name="Shape 54"/>
        <p:cNvGrpSpPr/>
        <p:nvPr/>
      </p:nvGrpSpPr>
      <p:grpSpPr>
        <a:xfrm>
          <a:off x="0" y="0"/>
          <a:ext cx="0" cy="0"/>
          <a:chOff x="0" y="0"/>
          <a:chExt cx="0" cy="0"/>
        </a:xfrm>
      </p:grpSpPr>
      <p:sp>
        <p:nvSpPr>
          <p:cNvPr id="55" name="Google Shape;55;p12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2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2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58" name="Shape 58"/>
        <p:cNvGrpSpPr/>
        <p:nvPr/>
      </p:nvGrpSpPr>
      <p:grpSpPr>
        <a:xfrm>
          <a:off x="0" y="0"/>
          <a:ext cx="0" cy="0"/>
          <a:chOff x="0" y="0"/>
          <a:chExt cx="0" cy="0"/>
        </a:xfrm>
      </p:grpSpPr>
      <p:sp>
        <p:nvSpPr>
          <p:cNvPr id="59" name="Google Shape;59;p129"/>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29"/>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29"/>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2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2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2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65" name="Shape 65"/>
        <p:cNvGrpSpPr/>
        <p:nvPr/>
      </p:nvGrpSpPr>
      <p:grpSpPr>
        <a:xfrm>
          <a:off x="0" y="0"/>
          <a:ext cx="0" cy="0"/>
          <a:chOff x="0" y="0"/>
          <a:chExt cx="0" cy="0"/>
        </a:xfrm>
      </p:grpSpPr>
      <p:sp>
        <p:nvSpPr>
          <p:cNvPr id="66" name="Google Shape;66;p130"/>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30"/>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30"/>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3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3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3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 name="Shape 9"/>
        <p:cNvGrpSpPr/>
        <p:nvPr/>
      </p:nvGrpSpPr>
      <p:grpSpPr>
        <a:xfrm>
          <a:off x="0" y="0"/>
          <a:ext cx="0" cy="0"/>
          <a:chOff x="0" y="0"/>
          <a:chExt cx="0" cy="0"/>
        </a:xfrm>
      </p:grpSpPr>
      <p:sp>
        <p:nvSpPr>
          <p:cNvPr id="10" name="Google Shape;10;p8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8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8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Garamond"/>
                <a:ea typeface="Garamond"/>
                <a:cs typeface="Garamond"/>
                <a:sym typeface="Garamond"/>
              </a:defRPr>
            </a:lvl1pPr>
            <a:lvl2pPr lvl="1"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9pPr>
          </a:lstStyle>
          <a:p/>
        </p:txBody>
      </p:sp>
      <p:sp>
        <p:nvSpPr>
          <p:cNvPr id="13" name="Google Shape;13;p8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Garamond"/>
                <a:ea typeface="Garamond"/>
                <a:cs typeface="Garamond"/>
                <a:sym typeface="Garamond"/>
              </a:defRPr>
            </a:lvl1pPr>
            <a:lvl2pPr lvl="1"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9pPr>
          </a:lstStyle>
          <a:p/>
        </p:txBody>
      </p:sp>
      <p:sp>
        <p:nvSpPr>
          <p:cNvPr id="14" name="Google Shape;14;p8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1pPr>
            <a:lvl2pPr indent="0" lvl="1"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2pPr>
            <a:lvl3pPr indent="0" lvl="2"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3pPr>
            <a:lvl4pPr indent="0" lvl="3"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4pPr>
            <a:lvl5pPr indent="0" lvl="4"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5pPr>
            <a:lvl6pPr indent="0" lvl="5"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6pPr>
            <a:lvl7pPr indent="0" lvl="6"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7pPr>
            <a:lvl8pPr indent="0" lvl="7"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8pPr>
            <a:lvl9pPr indent="0" lvl="8" marL="0" marR="0" rtl="0" algn="r">
              <a:spcBef>
                <a:spcPts val="0"/>
              </a:spcBef>
              <a:spcAft>
                <a:spcPts val="0"/>
              </a:spcAft>
              <a:buNone/>
              <a:defRPr b="0" i="0" sz="1200" u="none" cap="none" strike="noStrike">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9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86" name="Google Shape;86;p9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7" name="Google Shape;87;p9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Garamond"/>
                <a:ea typeface="Garamond"/>
                <a:cs typeface="Garamond"/>
                <a:sym typeface="Garamond"/>
              </a:defRPr>
            </a:lvl1pPr>
            <a:lvl2pPr lvl="1"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9pPr>
          </a:lstStyle>
          <a:p/>
        </p:txBody>
      </p:sp>
      <p:sp>
        <p:nvSpPr>
          <p:cNvPr id="88" name="Google Shape;88;p9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Garamond"/>
                <a:ea typeface="Garamond"/>
                <a:cs typeface="Garamond"/>
                <a:sym typeface="Garamond"/>
              </a:defRPr>
            </a:lvl1pPr>
            <a:lvl2pPr lvl="1"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2pPr>
            <a:lvl3pPr lvl="2"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3pPr>
            <a:lvl4pPr lvl="3"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4pPr>
            <a:lvl5pPr lvl="4"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5pPr>
            <a:lvl6pPr lvl="5"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6pPr>
            <a:lvl7pPr lvl="6"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7pPr>
            <a:lvl8pPr lvl="7"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8pPr>
            <a:lvl9pPr lvl="8" marR="0" rtl="0" algn="l">
              <a:spcBef>
                <a:spcPts val="0"/>
              </a:spcBef>
              <a:spcAft>
                <a:spcPts val="0"/>
              </a:spcAft>
              <a:buSzPts val="1400"/>
              <a:buNone/>
              <a:defRPr b="0" i="0" sz="1800" u="none" cap="none" strike="noStrike">
                <a:solidFill>
                  <a:schemeClr val="dk1"/>
                </a:solidFill>
                <a:latin typeface="Garamond"/>
                <a:ea typeface="Garamond"/>
                <a:cs typeface="Garamond"/>
                <a:sym typeface="Garamond"/>
              </a:defRPr>
            </a:lvl9pPr>
          </a:lstStyle>
          <a:p/>
        </p:txBody>
      </p:sp>
      <p:sp>
        <p:nvSpPr>
          <p:cNvPr id="89" name="Google Shape;89;p9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Garamond"/>
                <a:ea typeface="Garamond"/>
                <a:cs typeface="Garamond"/>
                <a:sym typeface="Garamond"/>
              </a:defRPr>
            </a:lvl1pPr>
            <a:lvl2pPr indent="0" lvl="1" marL="0" marR="0" rtl="0" algn="r">
              <a:spcBef>
                <a:spcPts val="0"/>
              </a:spcBef>
              <a:spcAft>
                <a:spcPts val="0"/>
              </a:spcAft>
              <a:buNone/>
              <a:defRPr sz="1200">
                <a:solidFill>
                  <a:srgbClr val="888888"/>
                </a:solidFill>
                <a:latin typeface="Garamond"/>
                <a:ea typeface="Garamond"/>
                <a:cs typeface="Garamond"/>
                <a:sym typeface="Garamond"/>
              </a:defRPr>
            </a:lvl2pPr>
            <a:lvl3pPr indent="0" lvl="2" marL="0" marR="0" rtl="0" algn="r">
              <a:spcBef>
                <a:spcPts val="0"/>
              </a:spcBef>
              <a:spcAft>
                <a:spcPts val="0"/>
              </a:spcAft>
              <a:buNone/>
              <a:defRPr sz="1200">
                <a:solidFill>
                  <a:srgbClr val="888888"/>
                </a:solidFill>
                <a:latin typeface="Garamond"/>
                <a:ea typeface="Garamond"/>
                <a:cs typeface="Garamond"/>
                <a:sym typeface="Garamond"/>
              </a:defRPr>
            </a:lvl3pPr>
            <a:lvl4pPr indent="0" lvl="3" marL="0" marR="0" rtl="0" algn="r">
              <a:spcBef>
                <a:spcPts val="0"/>
              </a:spcBef>
              <a:spcAft>
                <a:spcPts val="0"/>
              </a:spcAft>
              <a:buNone/>
              <a:defRPr sz="1200">
                <a:solidFill>
                  <a:srgbClr val="888888"/>
                </a:solidFill>
                <a:latin typeface="Garamond"/>
                <a:ea typeface="Garamond"/>
                <a:cs typeface="Garamond"/>
                <a:sym typeface="Garamond"/>
              </a:defRPr>
            </a:lvl4pPr>
            <a:lvl5pPr indent="0" lvl="4" marL="0" marR="0" rtl="0" algn="r">
              <a:spcBef>
                <a:spcPts val="0"/>
              </a:spcBef>
              <a:spcAft>
                <a:spcPts val="0"/>
              </a:spcAft>
              <a:buNone/>
              <a:defRPr sz="1200">
                <a:solidFill>
                  <a:srgbClr val="888888"/>
                </a:solidFill>
                <a:latin typeface="Garamond"/>
                <a:ea typeface="Garamond"/>
                <a:cs typeface="Garamond"/>
                <a:sym typeface="Garamond"/>
              </a:defRPr>
            </a:lvl5pPr>
            <a:lvl6pPr indent="0" lvl="5" marL="0" marR="0" rtl="0" algn="r">
              <a:spcBef>
                <a:spcPts val="0"/>
              </a:spcBef>
              <a:spcAft>
                <a:spcPts val="0"/>
              </a:spcAft>
              <a:buNone/>
              <a:defRPr sz="1200">
                <a:solidFill>
                  <a:srgbClr val="888888"/>
                </a:solidFill>
                <a:latin typeface="Garamond"/>
                <a:ea typeface="Garamond"/>
                <a:cs typeface="Garamond"/>
                <a:sym typeface="Garamond"/>
              </a:defRPr>
            </a:lvl6pPr>
            <a:lvl7pPr indent="0" lvl="6" marL="0" marR="0" rtl="0" algn="r">
              <a:spcBef>
                <a:spcPts val="0"/>
              </a:spcBef>
              <a:spcAft>
                <a:spcPts val="0"/>
              </a:spcAft>
              <a:buNone/>
              <a:defRPr sz="1200">
                <a:solidFill>
                  <a:srgbClr val="888888"/>
                </a:solidFill>
                <a:latin typeface="Garamond"/>
                <a:ea typeface="Garamond"/>
                <a:cs typeface="Garamond"/>
                <a:sym typeface="Garamond"/>
              </a:defRPr>
            </a:lvl7pPr>
            <a:lvl8pPr indent="0" lvl="7" marL="0" marR="0" rtl="0" algn="r">
              <a:spcBef>
                <a:spcPts val="0"/>
              </a:spcBef>
              <a:spcAft>
                <a:spcPts val="0"/>
              </a:spcAft>
              <a:buNone/>
              <a:defRPr sz="1200">
                <a:solidFill>
                  <a:srgbClr val="888888"/>
                </a:solidFill>
                <a:latin typeface="Garamond"/>
                <a:ea typeface="Garamond"/>
                <a:cs typeface="Garamond"/>
                <a:sym typeface="Garamond"/>
              </a:defRPr>
            </a:lvl8pPr>
            <a:lvl9pPr indent="0" lvl="8" marL="0" marR="0" rtl="0" algn="r">
              <a:spcBef>
                <a:spcPts val="0"/>
              </a:spcBef>
              <a:spcAft>
                <a:spcPts val="0"/>
              </a:spcAft>
              <a:buNone/>
              <a:defRPr sz="1200">
                <a:solidFill>
                  <a:srgbClr val="888888"/>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2060"/>
        </a:solidFill>
      </p:bgPr>
    </p:bg>
    <p:spTree>
      <p:nvGrpSpPr>
        <p:cNvPr id="162" name="Shape 162"/>
        <p:cNvGrpSpPr/>
        <p:nvPr/>
      </p:nvGrpSpPr>
      <p:grpSpPr>
        <a:xfrm>
          <a:off x="0" y="0"/>
          <a:ext cx="0" cy="0"/>
          <a:chOff x="0" y="0"/>
          <a:chExt cx="0" cy="0"/>
        </a:xfrm>
      </p:grpSpPr>
      <p:sp>
        <p:nvSpPr>
          <p:cNvPr descr="Here is the link for Sunday's sermon &amp;... - Van Riper Ellis ..." id="163" name="Google Shape;163;p58"/>
          <p:cNvSpPr/>
          <p:nvPr/>
        </p:nvSpPr>
        <p:spPr>
          <a:xfrm>
            <a:off x="155575" y="-144463"/>
            <a:ext cx="304800" cy="30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Garamond"/>
              <a:ea typeface="Garamond"/>
              <a:cs typeface="Garamond"/>
              <a:sym typeface="Garamond"/>
            </a:endParaRPr>
          </a:p>
        </p:txBody>
      </p:sp>
      <p:sp>
        <p:nvSpPr>
          <p:cNvPr descr="Here is the link for Sunday's sermon &amp;... - Van Riper Ellis ..." id="164" name="Google Shape;164;p58"/>
          <p:cNvSpPr/>
          <p:nvPr/>
        </p:nvSpPr>
        <p:spPr>
          <a:xfrm>
            <a:off x="307975" y="7937"/>
            <a:ext cx="304800" cy="30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Garamond"/>
              <a:ea typeface="Garamond"/>
              <a:cs typeface="Garamond"/>
              <a:sym typeface="Garamond"/>
            </a:endParaRPr>
          </a:p>
        </p:txBody>
      </p:sp>
      <p:pic>
        <p:nvPicPr>
          <p:cNvPr id="165" name="Google Shape;165;p58"/>
          <p:cNvPicPr preferRelativeResize="0"/>
          <p:nvPr/>
        </p:nvPicPr>
        <p:blipFill rotWithShape="1">
          <a:blip r:embed="rId3">
            <a:alphaModFix/>
          </a:blip>
          <a:srcRect b="0" l="0" r="0" t="0"/>
          <a:stretch/>
        </p:blipFill>
        <p:spPr>
          <a:xfrm>
            <a:off x="460375" y="3132690"/>
            <a:ext cx="8476313" cy="2810911"/>
          </a:xfrm>
          <a:prstGeom prst="rect">
            <a:avLst/>
          </a:prstGeom>
          <a:noFill/>
          <a:ln>
            <a:noFill/>
          </a:ln>
        </p:spPr>
      </p:pic>
      <p:sp>
        <p:nvSpPr>
          <p:cNvPr id="166" name="Google Shape;166;p58"/>
          <p:cNvSpPr txBox="1"/>
          <p:nvPr/>
        </p:nvSpPr>
        <p:spPr>
          <a:xfrm>
            <a:off x="2822713" y="795132"/>
            <a:ext cx="3570300" cy="1107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6600">
                <a:solidFill>
                  <a:srgbClr val="F2F2F2"/>
                </a:solidFill>
                <a:latin typeface="Garamond"/>
                <a:ea typeface="Garamond"/>
                <a:cs typeface="Garamond"/>
                <a:sym typeface="Garamond"/>
              </a:rPr>
              <a:t>主日信息</a:t>
            </a:r>
            <a:endParaRPr sz="6600">
              <a:solidFill>
                <a:srgbClr val="F2F2F2"/>
              </a:solidFill>
              <a:latin typeface="Garamond"/>
              <a:ea typeface="Garamond"/>
              <a:cs typeface="Garamond"/>
              <a:sym typeface="Garamon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6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哥林多後書 2 Corinthians 4:16-18】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18 </a:t>
            </a:r>
            <a:r>
              <a:rPr b="1" lang="en-US" sz="3600">
                <a:solidFill>
                  <a:srgbClr val="FFFF00"/>
                </a:solidFill>
                <a:latin typeface="Microsoft Yahei"/>
                <a:ea typeface="Microsoft Yahei"/>
                <a:cs typeface="Microsoft Yahei"/>
                <a:sym typeface="Microsoft Yahei"/>
              </a:rPr>
              <a:t>原來我們不是顧念所見的，乃是顧念所不見的；因爲所見的是暫時的，所不見的是永遠的。</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while we do not look at the things which are seen, but at the things which are not seen. For the things which are seen are temporary, but the things which are not seen are eternal.</a:t>
            </a:r>
            <a:endParaRPr/>
          </a:p>
        </p:txBody>
      </p:sp>
    </p:spTree>
  </p:cSld>
  <p:clrMapOvr>
    <a:masterClrMapping/>
  </p:clrMapOvr>
  <p:transition spd="slow" p14:dur="2000">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E75B5"/>
        </a:solidFill>
      </p:bgPr>
    </p:bg>
    <p:spTree>
      <p:nvGrpSpPr>
        <p:cNvPr id="170" name="Shape 170"/>
        <p:cNvGrpSpPr/>
        <p:nvPr/>
      </p:nvGrpSpPr>
      <p:grpSpPr>
        <a:xfrm>
          <a:off x="0" y="0"/>
          <a:ext cx="0" cy="0"/>
          <a:chOff x="0" y="0"/>
          <a:chExt cx="0" cy="0"/>
        </a:xfrm>
      </p:grpSpPr>
      <p:sp>
        <p:nvSpPr>
          <p:cNvPr id="171" name="Google Shape;171;p59"/>
          <p:cNvSpPr txBox="1"/>
          <p:nvPr>
            <p:ph type="ctrTitle"/>
          </p:nvPr>
        </p:nvSpPr>
        <p:spPr>
          <a:xfrm>
            <a:off x="685800" y="1122363"/>
            <a:ext cx="7772400" cy="37791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00"/>
              </a:buClr>
              <a:buSzPts val="6000"/>
              <a:buFont typeface="Microsoft Yahei"/>
              <a:buNone/>
            </a:pPr>
            <a:r>
              <a:rPr b="1" lang="en-US">
                <a:solidFill>
                  <a:srgbClr val="FFFF00"/>
                </a:solidFill>
                <a:latin typeface="Microsoft Yahei"/>
                <a:ea typeface="Microsoft Yahei"/>
                <a:cs typeface="Microsoft Yahei"/>
                <a:sym typeface="Microsoft Yahei"/>
              </a:rPr>
              <a:t>怎樣面對苦難？ </a:t>
            </a:r>
            <a:br>
              <a:rPr b="1" lang="en-US">
                <a:solidFill>
                  <a:srgbClr val="FFFF00"/>
                </a:solidFill>
                <a:latin typeface="Microsoft Yahei"/>
                <a:ea typeface="Microsoft Yahei"/>
                <a:cs typeface="Microsoft Yahei"/>
                <a:sym typeface="Microsoft Yahei"/>
              </a:rPr>
            </a:br>
            <a:r>
              <a:rPr b="1" lang="en-US">
                <a:solidFill>
                  <a:schemeClr val="lt1"/>
                </a:solidFill>
                <a:latin typeface="Microsoft Yahei"/>
                <a:ea typeface="Microsoft Yahei"/>
                <a:cs typeface="Microsoft Yahei"/>
                <a:sym typeface="Microsoft Yahei"/>
              </a:rPr>
              <a:t>How to Handle Suffering？</a:t>
            </a:r>
            <a:endParaRPr b="1">
              <a:solidFill>
                <a:schemeClr val="lt1"/>
              </a:solidFill>
            </a:endParaRPr>
          </a:p>
        </p:txBody>
      </p:sp>
      <p:sp>
        <p:nvSpPr>
          <p:cNvPr id="172" name="Google Shape;172;p59"/>
          <p:cNvSpPr txBox="1"/>
          <p:nvPr>
            <p:ph idx="1" type="subTitle"/>
          </p:nvPr>
        </p:nvSpPr>
        <p:spPr>
          <a:xfrm>
            <a:off x="983511" y="5202238"/>
            <a:ext cx="6858000" cy="16557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b="1" lang="en-US">
                <a:solidFill>
                  <a:schemeClr val="lt1"/>
                </a:solidFill>
              </a:rPr>
              <a:t>Boise Chinese Christian Church </a:t>
            </a:r>
            <a:endParaRPr/>
          </a:p>
          <a:p>
            <a:pPr indent="0" lvl="0" marL="0" rtl="0" algn="ctr">
              <a:lnSpc>
                <a:spcPct val="90000"/>
              </a:lnSpc>
              <a:spcBef>
                <a:spcPts val="1000"/>
              </a:spcBef>
              <a:spcAft>
                <a:spcPts val="0"/>
              </a:spcAft>
              <a:buClr>
                <a:schemeClr val="lt1"/>
              </a:buClr>
              <a:buSzPts val="2400"/>
              <a:buNone/>
            </a:pPr>
            <a:r>
              <a:rPr b="1" lang="en-US">
                <a:solidFill>
                  <a:schemeClr val="lt1"/>
                </a:solidFill>
              </a:rPr>
              <a:t>04/11/2021</a:t>
            </a:r>
            <a:endParaRPr b="1">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6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44"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9:1-3】</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 </a:t>
            </a:r>
            <a:r>
              <a:rPr b="1" lang="en-US" sz="3600">
                <a:solidFill>
                  <a:srgbClr val="FFFF00"/>
                </a:solidFill>
                <a:latin typeface="Microsoft Yahei"/>
                <a:ea typeface="Microsoft Yahei"/>
                <a:cs typeface="Microsoft Yahei"/>
                <a:sym typeface="Microsoft Yahei"/>
              </a:rPr>
              <a:t>耶穌過去的時候，看見一個人生來是瞎眼的。</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Now as Jesus passed by, He saw a man who was blind from birth.</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 門徒問耶穌說：“拉比，這人生來是瞎眼的，是誰犯了罪？是這人呢？是他父母呢？” </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And His disciples asked Him, saying, “Rabbi, who sinned, this man or his parents, that he was born blind?”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6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44"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9:1-3】</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 耶穌回答說：“也不是這人犯了罪，也不是他父母犯了罪，是要在他身上顯出　神的作爲來。</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Jesus answered, “Neither this man nor his parents sinned, but that the works of God should be revealed in him.</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6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44"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馬可福音 Mark 8:36-37】</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36 </a:t>
            </a:r>
            <a:r>
              <a:rPr b="1" lang="en-US" sz="3600">
                <a:solidFill>
                  <a:srgbClr val="FFFF00"/>
                </a:solidFill>
                <a:latin typeface="Microsoft Yahei"/>
                <a:ea typeface="Microsoft Yahei"/>
                <a:cs typeface="Microsoft Yahei"/>
                <a:sym typeface="Microsoft Yahei"/>
              </a:rPr>
              <a:t>人就是賺得全世界，賠上自己的生命，有什麽益處呢？</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For what will it profit a man if he gains the whole world, and loses his own soul?</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37 </a:t>
            </a:r>
            <a:r>
              <a:rPr b="1" lang="en-US" sz="3600">
                <a:solidFill>
                  <a:srgbClr val="FFFF00"/>
                </a:solidFill>
                <a:latin typeface="Microsoft Yahei"/>
                <a:ea typeface="Microsoft Yahei"/>
                <a:cs typeface="Microsoft Yahei"/>
                <a:sym typeface="Microsoft Yahei"/>
              </a:rPr>
              <a:t>人還能拿什麽換生命呢？</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Or what will a man give in exchange for his soul?</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6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44"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以賽亞書 Isaiah 45:7</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9a】</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 </a:t>
            </a:r>
            <a:r>
              <a:rPr b="1" lang="en-US" sz="3400">
                <a:solidFill>
                  <a:srgbClr val="FFFF00"/>
                </a:solidFill>
                <a:latin typeface="Microsoft Yahei"/>
                <a:ea typeface="Microsoft Yahei"/>
                <a:cs typeface="Microsoft Yahei"/>
                <a:sym typeface="Microsoft Yahei"/>
              </a:rPr>
              <a:t>我造光，又造暗；我施平安，又降灾禍；造作這一切的是我耶和華。</a:t>
            </a:r>
            <a:r>
              <a:rPr b="1" lang="en-US" sz="3200">
                <a:solidFill>
                  <a:schemeClr val="lt1"/>
                </a:solidFill>
              </a:rPr>
              <a:t>I form the light and create darkness, I make peace and create calamity; I, the Lord, do all these things.’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9a 禍哉！那與造他的主爭論的，他不過是地上瓦片中的一塊瓦片。泥土豈可對摶弄他的說：“你作什麽呢？”……</a:t>
            </a:r>
            <a:r>
              <a:rPr b="1" lang="en-US" sz="3200">
                <a:solidFill>
                  <a:schemeClr val="lt1"/>
                </a:solidFill>
              </a:rPr>
              <a:t>“Woe to him who strives with his Maker! Let the potsherd strive with the potsherds of the earth! Shall the clay say to him who forms it, ‘What are you making?’….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6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44"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申命記 Deuteronomy 29:29】</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“隱秘的事是屬耶和華我們神的；惟有明顯的事是永遠屬我們和我們子孫的，好叫我們遵行這律法上的一切話。”</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“The secret things belong to the Lord our God, but those things which are revealed belong to us and to our children forever, that we may do all the words of this law.</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6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馬太福音 Matthew 20:15a】</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我的東西難道不可隨我的意思用嗎？</a:t>
            </a:r>
            <a:r>
              <a:rPr b="1" lang="en-US" sz="3600">
                <a:solidFill>
                  <a:srgbClr val="FFFF00"/>
                </a:solidFill>
              </a:rPr>
              <a:t>……</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Is it not lawful for me to do what I wish with my own things? ….</a:t>
            </a:r>
            <a:endParaRPr/>
          </a:p>
        </p:txBody>
      </p:sp>
    </p:spTree>
  </p:cSld>
  <p:clrMapOvr>
    <a:masterClrMapping/>
  </p:clrMapOvr>
  <p:transition spd="slow" p14:dur="2000">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6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哥林多後書 2 Corinthians 4:16-18】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16 </a:t>
            </a:r>
            <a:r>
              <a:rPr b="1" lang="en-US" sz="3600">
                <a:solidFill>
                  <a:srgbClr val="FFFF00"/>
                </a:solidFill>
                <a:latin typeface="Microsoft Yahei"/>
                <a:ea typeface="Microsoft Yahei"/>
                <a:cs typeface="Microsoft Yahei"/>
                <a:sym typeface="Microsoft Yahei"/>
              </a:rPr>
              <a:t>所以，我們不喪膽。外體雖然毀壞，內心却一天新似一天。</a:t>
            </a:r>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Therefore we do not lose heart. Even though our outward man is perishing, yet the inward man is being renewed day by day.</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17 </a:t>
            </a:r>
            <a:r>
              <a:rPr b="1" lang="en-US" sz="3600">
                <a:solidFill>
                  <a:srgbClr val="FFFF00"/>
                </a:solidFill>
                <a:latin typeface="Microsoft Yahei"/>
                <a:ea typeface="Microsoft Yahei"/>
                <a:cs typeface="Microsoft Yahei"/>
                <a:sym typeface="Microsoft Yahei"/>
              </a:rPr>
              <a:t>我們這至暫至輕的苦楚，要爲我們成就極重無比永遠的榮耀。</a:t>
            </a:r>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For our light affliction, which is but for a moment, is working for us a far more exceeding and eternal weight of glory,</a:t>
            </a:r>
            <a:endParaRPr b="1" sz="3600">
              <a:solidFill>
                <a:schemeClr val="lt1"/>
              </a:solidFill>
            </a:endParaRPr>
          </a:p>
        </p:txBody>
      </p:sp>
    </p:spTree>
  </p:cSld>
  <p:clrMapOvr>
    <a:masterClrMapping/>
  </p:clrMapOvr>
  <p:transition spd="slow" p14:dur="2000">
    <p:cut/>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2005-10-06T16:33:29Z</dcterms:created>
  <dc:creator>Fwu-Shan Shieh</dc:creator>
</cp:coreProperties>
</file>