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6" roundtripDataSignature="AMtx7mhlWrSVePDOVXZroi96+ddidkd/n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customschemas.google.com/relationships/presentationmetadata" Target="metadata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4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4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5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5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5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7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7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7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9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8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8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垂直排列标题与&#10;文本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90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0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9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8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8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82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2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8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8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3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83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8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8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8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4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4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4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4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4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8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8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8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7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7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87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8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8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88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8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8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7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E75B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37"/>
          <p:cNvSpPr txBox="1"/>
          <p:nvPr>
            <p:ph type="ctrTitle"/>
          </p:nvPr>
        </p:nvSpPr>
        <p:spPr>
          <a:xfrm>
            <a:off x="685800" y="1122363"/>
            <a:ext cx="7772400" cy="25083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6000"/>
              <a:buFont typeface="Microsoft Yahei"/>
              <a:buNone/>
            </a:pPr>
            <a: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2021復活節</a:t>
            </a:r>
            <a:br>
              <a:rPr b="1" lang="en-US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</a:br>
            <a:r>
              <a:rPr b="1" lang="en-US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Easter 2021</a:t>
            </a:r>
            <a:endParaRPr b="1">
              <a:solidFill>
                <a:schemeClr val="lt1"/>
              </a:solidFill>
            </a:endParaRPr>
          </a:p>
        </p:txBody>
      </p:sp>
      <p:sp>
        <p:nvSpPr>
          <p:cNvPr id="89" name="Google Shape;89;p37"/>
          <p:cNvSpPr txBox="1"/>
          <p:nvPr>
            <p:ph idx="1" type="subTitle"/>
          </p:nvPr>
        </p:nvSpPr>
        <p:spPr>
          <a:xfrm>
            <a:off x="983511" y="52022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Boise Chinese Christian Church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b="1" lang="en-US">
                <a:solidFill>
                  <a:schemeClr val="lt1"/>
                </a:solidFill>
              </a:rPr>
              <a:t>04/04/2021</a:t>
            </a:r>
            <a:endParaRPr b="1">
              <a:solidFill>
                <a:schemeClr val="lt1"/>
              </a:solidFill>
            </a:endParaRPr>
          </a:p>
        </p:txBody>
      </p:sp>
    </p:spTree>
  </p:cSld>
  <p:clrMapOvr>
    <a:masterClrMapping/>
  </p:clrMapOvr>
  <p:transition spd="slow" p14:dur="2000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4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15:14-23】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19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我們若靠基督只在今生有指望，就算比衆人更可憐。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If in this life only we have hope in Christ, we are of all men the most pitiable.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20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但基督已經從死裏復活，成爲睡了之人初熟的果子。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But now Christ is risen from the dead, and has become the firstfruits of those who have fallen asleep.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47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15:14-23】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21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死既是因一人而來，死人復活也是因一人而來。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since by man came death, by Man also came the resurrection of the dead.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22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在亞當裏衆人都死了，照樣，在基督裏衆人也都要復活。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as in Adam all die, even so in Christ all shall be made alive.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15:14-23】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但各人是按著自己的次序復活，初熟的果子是基督，以後在他來的時候，是那些屬基督的。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But each one in his own order: Christ the firstfruits, afterward those who are Christ's at His coming.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【約翰福音</a:t>
            </a:r>
            <a:r>
              <a:rPr b="1" lang="en-US" sz="3600" u="sng">
                <a:solidFill>
                  <a:schemeClr val="lt1"/>
                </a:solidFill>
              </a:rPr>
              <a:t>John 6</a:t>
            </a: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：</a:t>
            </a:r>
            <a:r>
              <a:rPr b="1" lang="en-US" sz="3600" u="sng">
                <a:solidFill>
                  <a:schemeClr val="lt1"/>
                </a:solidFill>
              </a:rPr>
              <a:t>40】 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因爲我父的意思是叫一切見子而信的人得永生，幷且在末日我要叫他復活。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my Father's will is that everyone who looks to the Son and believes in him shall have eternal life, and I will raise him up at the last day.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5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羅馬書 Romans 10:9】 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你若口裏認耶穌爲主，心裏信　神叫祂從死裏復活，就必得救。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That if you confess with your mouth, 'Jesus is Lord,' and believe in your heart that God raised him from the dead, you will be saved.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哥林多後書 2 Corinthians 5:15】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幷且祂替衆人死，是叫那些活著的人不再爲自己活，乃爲替他們死而復活的主活。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He died for all, that those who live should live no longer for themselves, but for Him who died for them and rose again.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歌羅西書 Colossians 3:1-5, 8-10】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所以你們若真與基督一同復活，就當求在上面的事，那裏有基督坐在　神的右邊。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If then you were raised with Christ, seek those things which are above, where Christ is, sitting at the right hand of God.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你們要思念上面的事，不要思念地上的事。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Set your mind on things above, not on things on the earth.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5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歌羅西書 Colossians 3:1-5, 8-10】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因爲你們已經死了，你們的生命與基督一同藏在　神裏面。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For you died, and your life is hidden with Christ in God.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4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基督是我們的生命，祂顯現的時候，你們也要與祂一同顯現在榮耀裏。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When Christ who is our life appears, then you also will appear with Him in glory.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歌羅西書 Colossians 3:1-5, 8-10】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所以要治死你們在地上的肢體，就如淫亂、污穢、邪情、惡欲和貪婪，貪婪就與拜偶像一樣。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Therefore put to death your members which are on the earth: fornication, uncleanness, passion, evil desire, and covetousness, which is idolatry.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歌羅西書 Colossians 3:1-5, 8-10】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8 但現在你們要弃絕這一切的事，以及惱恨、忿怒、惡毒（或作“陰毒”）、毁謗，幷口中污穢的言語。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But now you yourselves are to put off all these: anger, wrath, malice, blasphemy, filthy language out of your mouth.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8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15:1-8】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弟兄們，我如今把先前所傳給你們的福音，告訴你們知道。這福音你們也領受了，又靠著站立得住；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Moreover, brethren, I declare to you the gospel which I preached to you, which also you received and in which you stand,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56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歌羅西書 Colossians 3:1-5, 8-10】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9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不要彼此說謊，因你們已經脫去舊人和舊人的行爲，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Do not lie to one another, since you have put off the old man with his deeds,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10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穿上了新人，這新人在知識上漸漸更新，正如造他主的形像。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have put on the new man who is renewed in knowledge according to the image of Him who created him,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9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15:1-8】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2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幷且你們若不是徒然相信，能以持守我所傳給你們的，就必因這福音得救。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by which also you are saved, if you hold fast that word which I preached to you--unless you believed in vain.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3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我當日所領受又傳給你們的，第一，就是基督照聖經所說，爲我們的罪死了，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None/>
            </a:pPr>
            <a:r>
              <a:rPr b="1" lang="en-US" sz="3400">
                <a:solidFill>
                  <a:schemeClr val="lt1"/>
                </a:solidFill>
              </a:rPr>
              <a:t>For I delivered to you first of all that which I also received: that Christ died for our sins according to the Scriptures,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0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15:1-8】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4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而且埋葬了，又照聖經所說，第三天復活了，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that He was buried, and that He rose again the third day according to the Scriptures,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幷且顯給磯法看，然後顯給十二使徒看，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that He was seen by Cephas, then by the twelve.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1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15:1-8】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6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後來一時顯給五百多弟兄看，其中一大半到如今還在，却也有已經睡了的。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After that He was seen by over five hundred brethren at once, of whom the greater part remain to the present, but some have fallen asleep.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7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以後顯給雅各看，再顯給衆使徒看，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After that He was seen by James, then by all the apostles.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2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15:1-8】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8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末了，也顯給我看。我如同未到産期而生的人一般。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Then last of all He was seen by me also, as by one born out of due time.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3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15:14-23】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14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若基督沒有復活，我們所傳的便是枉然，你們所信的也是枉然，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if Christ is not risen, then our preaching is empty and your faith is also empty.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4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15:14-23】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15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幷且明顯我們是爲神妄作見證的，因我們見證神是叫基督復活了。若死人真不復活，神也就沒有叫基督復活了。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b="1" lang="en-US" sz="3500">
                <a:solidFill>
                  <a:schemeClr val="lt1"/>
                </a:solidFill>
              </a:rPr>
              <a:t>Yes, and we are found false witnesses of God, because we have testified of God that He raised up Christ, whom He did not raise up--if in fact the dead do not rise.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16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因爲死人若不復活，基督也就沒有復活了。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None/>
            </a:pPr>
            <a:r>
              <a:rPr b="1" lang="en-US" sz="3500">
                <a:solidFill>
                  <a:schemeClr val="lt1"/>
                </a:solidFill>
              </a:rPr>
              <a:t>For if the dead do not rise, then Christ is not risen.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45"/>
          <p:cNvSpPr txBox="1"/>
          <p:nvPr>
            <p:ph idx="1" type="sub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1F3864"/>
              </a:gs>
              <a:gs pos="74000">
                <a:srgbClr val="2F5496"/>
              </a:gs>
              <a:gs pos="83000">
                <a:srgbClr val="2F5496"/>
              </a:gs>
              <a:gs pos="100000">
                <a:srgbClr val="2F5496"/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 u="sng">
                <a:solidFill>
                  <a:schemeClr val="lt1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【</a:t>
            </a:r>
            <a:r>
              <a:rPr b="1" lang="en-US" sz="3600" u="sng">
                <a:solidFill>
                  <a:schemeClr val="lt1"/>
                </a:solidFill>
              </a:rPr>
              <a:t>哥林多前書 1 Corinthians 15:14-23】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17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基督若沒有復活，你們的信便是徒然，你們仍在罪裏，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And if Christ is not risen, your faith is futile; you are still in your sins!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ts val="3600"/>
              <a:buNone/>
            </a:pPr>
            <a:r>
              <a:rPr b="1" lang="en-US" sz="3600">
                <a:solidFill>
                  <a:srgbClr val="FFFF00"/>
                </a:solidFill>
              </a:rPr>
              <a:t>18 </a:t>
            </a:r>
            <a:r>
              <a:rPr b="1" lang="en-US" sz="3600">
                <a:solidFill>
                  <a:srgbClr val="FFFF00"/>
                </a:solidFill>
                <a:latin typeface="Microsoft Yahei"/>
                <a:ea typeface="Microsoft Yahei"/>
                <a:cs typeface="Microsoft Yahei"/>
                <a:sym typeface="Microsoft Yahei"/>
              </a:rPr>
              <a:t>就是在基督裏睡了的人也滅亡了。</a:t>
            </a:r>
            <a:endParaRPr/>
          </a:p>
          <a:p>
            <a:pPr indent="0" lvl="0" marL="0" rtl="0" algn="l">
              <a:lnSpc>
                <a:spcPct val="114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</a:pPr>
            <a:r>
              <a:rPr b="1" lang="en-US" sz="3600">
                <a:solidFill>
                  <a:schemeClr val="lt1"/>
                </a:solidFill>
              </a:rPr>
              <a:t>Then also those who have fallen asleep in Christ have perished.</a:t>
            </a:r>
            <a:endParaRPr/>
          </a:p>
        </p:txBody>
      </p:sp>
    </p:spTree>
  </p:cSld>
  <p:clrMapOvr>
    <a:masterClrMapping/>
  </p:clrMapOvr>
  <p:transition spd="slow" p14:dur="2000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主题">
  <a:themeElements>
    <a:clrScheme name="Office 主题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2009-11-04T13:37:49Z</dcterms:created>
  <dc:creator>eli</dc:creator>
</cp:coreProperties>
</file>