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33" roundtripDataSignature="AMtx7mjLWiM1exgo+YEnnDdA9YC+3uUGf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customschemas.google.com/relationships/presentationmetadata" Target="metadata"/><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p2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p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p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1" name="Shape 181"/>
        <p:cNvGrpSpPr/>
        <p:nvPr/>
      </p:nvGrpSpPr>
      <p:grpSpPr>
        <a:xfrm>
          <a:off x="0" y="0"/>
          <a:ext cx="0" cy="0"/>
          <a:chOff x="0" y="0"/>
          <a:chExt cx="0" cy="0"/>
        </a:xfrm>
      </p:grpSpPr>
      <p:sp>
        <p:nvSpPr>
          <p:cNvPr id="182" name="Google Shape;182;p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p2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p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3" name="Google Shape;193;p2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2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p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3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p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8" name="Google Shape;208;p3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3" name="Google Shape;213;p3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p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8" name="Google Shape;218;p3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幻灯片" type="title">
  <p:cSld name="TITLE">
    <p:spTree>
      <p:nvGrpSpPr>
        <p:cNvPr id="11" name="Shape 11"/>
        <p:cNvGrpSpPr/>
        <p:nvPr/>
      </p:nvGrpSpPr>
      <p:grpSpPr>
        <a:xfrm>
          <a:off x="0" y="0"/>
          <a:ext cx="0" cy="0"/>
          <a:chOff x="0" y="0"/>
          <a:chExt cx="0" cy="0"/>
        </a:xfrm>
      </p:grpSpPr>
      <p:sp>
        <p:nvSpPr>
          <p:cNvPr id="12" name="Google Shape;12;p40"/>
          <p:cNvSpPr txBox="1"/>
          <p:nvPr>
            <p:ph type="ctrTitle"/>
          </p:nvPr>
        </p:nvSpPr>
        <p:spPr>
          <a:xfrm>
            <a:off x="685800" y="1122363"/>
            <a:ext cx="77724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40"/>
          <p:cNvSpPr txBox="1"/>
          <p:nvPr>
            <p:ph idx="1" type="subTitle"/>
          </p:nvPr>
        </p:nvSpPr>
        <p:spPr>
          <a:xfrm>
            <a:off x="1143000" y="3602038"/>
            <a:ext cx="6858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40"/>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40"/>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40"/>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和竖排文字" type="vertTx">
  <p:cSld name="VERTICAL_TEXT">
    <p:spTree>
      <p:nvGrpSpPr>
        <p:cNvPr id="68" name="Shape 68"/>
        <p:cNvGrpSpPr/>
        <p:nvPr/>
      </p:nvGrpSpPr>
      <p:grpSpPr>
        <a:xfrm>
          <a:off x="0" y="0"/>
          <a:ext cx="0" cy="0"/>
          <a:chOff x="0" y="0"/>
          <a:chExt cx="0" cy="0"/>
        </a:xfrm>
      </p:grpSpPr>
      <p:sp>
        <p:nvSpPr>
          <p:cNvPr id="69" name="Google Shape;69;p49"/>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49"/>
          <p:cNvSpPr txBox="1"/>
          <p:nvPr>
            <p:ph idx="1" type="body"/>
          </p:nvPr>
        </p:nvSpPr>
        <p:spPr>
          <a:xfrm rot="5400000">
            <a:off x="2396331" y="57944"/>
            <a:ext cx="4351338" cy="78867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49"/>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49"/>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49"/>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垂直排列标题与&#10;文本" type="vertTitleAndTx">
  <p:cSld name="VERTICAL_TITLE_AND_VERTICAL_TEXT">
    <p:spTree>
      <p:nvGrpSpPr>
        <p:cNvPr id="74" name="Shape 74"/>
        <p:cNvGrpSpPr/>
        <p:nvPr/>
      </p:nvGrpSpPr>
      <p:grpSpPr>
        <a:xfrm>
          <a:off x="0" y="0"/>
          <a:ext cx="0" cy="0"/>
          <a:chOff x="0" y="0"/>
          <a:chExt cx="0" cy="0"/>
        </a:xfrm>
      </p:grpSpPr>
      <p:sp>
        <p:nvSpPr>
          <p:cNvPr id="75" name="Google Shape;75;p50"/>
          <p:cNvSpPr txBox="1"/>
          <p:nvPr>
            <p:ph type="title"/>
          </p:nvPr>
        </p:nvSpPr>
        <p:spPr>
          <a:xfrm rot="5400000">
            <a:off x="4623593" y="2285206"/>
            <a:ext cx="5811838" cy="1971675"/>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50"/>
          <p:cNvSpPr txBox="1"/>
          <p:nvPr>
            <p:ph idx="1" type="body"/>
          </p:nvPr>
        </p:nvSpPr>
        <p:spPr>
          <a:xfrm rot="5400000">
            <a:off x="623093" y="370681"/>
            <a:ext cx="5811838" cy="580072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50"/>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50"/>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50"/>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标题和内容" type="obj">
  <p:cSld name="OBJECT">
    <p:spTree>
      <p:nvGrpSpPr>
        <p:cNvPr id="17" name="Shape 17"/>
        <p:cNvGrpSpPr/>
        <p:nvPr/>
      </p:nvGrpSpPr>
      <p:grpSpPr>
        <a:xfrm>
          <a:off x="0" y="0"/>
          <a:ext cx="0" cy="0"/>
          <a:chOff x="0" y="0"/>
          <a:chExt cx="0" cy="0"/>
        </a:xfrm>
      </p:grpSpPr>
      <p:sp>
        <p:nvSpPr>
          <p:cNvPr id="18" name="Google Shape;18;p41"/>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41"/>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41"/>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41"/>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41"/>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节标题" type="secHead">
  <p:cSld name="SECTION_HEADER">
    <p:spTree>
      <p:nvGrpSpPr>
        <p:cNvPr id="23" name="Shape 23"/>
        <p:cNvGrpSpPr/>
        <p:nvPr/>
      </p:nvGrpSpPr>
      <p:grpSpPr>
        <a:xfrm>
          <a:off x="0" y="0"/>
          <a:ext cx="0" cy="0"/>
          <a:chOff x="0" y="0"/>
          <a:chExt cx="0" cy="0"/>
        </a:xfrm>
      </p:grpSpPr>
      <p:sp>
        <p:nvSpPr>
          <p:cNvPr id="24" name="Google Shape;24;p42"/>
          <p:cNvSpPr txBox="1"/>
          <p:nvPr>
            <p:ph type="title"/>
          </p:nvPr>
        </p:nvSpPr>
        <p:spPr>
          <a:xfrm>
            <a:off x="623888" y="1709739"/>
            <a:ext cx="78867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42"/>
          <p:cNvSpPr txBox="1"/>
          <p:nvPr>
            <p:ph idx="1" type="body"/>
          </p:nvPr>
        </p:nvSpPr>
        <p:spPr>
          <a:xfrm>
            <a:off x="623888" y="4589464"/>
            <a:ext cx="78867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sz="2400">
                <a:solidFill>
                  <a:schemeClr val="dk1"/>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42"/>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42"/>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42"/>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两栏内容" type="twoObj">
  <p:cSld name="TWO_OBJECTS">
    <p:spTree>
      <p:nvGrpSpPr>
        <p:cNvPr id="29" name="Shape 29"/>
        <p:cNvGrpSpPr/>
        <p:nvPr/>
      </p:nvGrpSpPr>
      <p:grpSpPr>
        <a:xfrm>
          <a:off x="0" y="0"/>
          <a:ext cx="0" cy="0"/>
          <a:chOff x="0" y="0"/>
          <a:chExt cx="0" cy="0"/>
        </a:xfrm>
      </p:grpSpPr>
      <p:sp>
        <p:nvSpPr>
          <p:cNvPr id="30" name="Google Shape;30;p43"/>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43"/>
          <p:cNvSpPr txBox="1"/>
          <p:nvPr>
            <p:ph idx="1" type="body"/>
          </p:nvPr>
        </p:nvSpPr>
        <p:spPr>
          <a:xfrm>
            <a:off x="628650" y="1825625"/>
            <a:ext cx="38862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43"/>
          <p:cNvSpPr txBox="1"/>
          <p:nvPr>
            <p:ph idx="2" type="body"/>
          </p:nvPr>
        </p:nvSpPr>
        <p:spPr>
          <a:xfrm>
            <a:off x="4629150" y="1825625"/>
            <a:ext cx="38862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43"/>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43"/>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43"/>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比较" type="twoTxTwoObj">
  <p:cSld name="TWO_OBJECTS_WITH_TEXT">
    <p:spTree>
      <p:nvGrpSpPr>
        <p:cNvPr id="36" name="Shape 36"/>
        <p:cNvGrpSpPr/>
        <p:nvPr/>
      </p:nvGrpSpPr>
      <p:grpSpPr>
        <a:xfrm>
          <a:off x="0" y="0"/>
          <a:ext cx="0" cy="0"/>
          <a:chOff x="0" y="0"/>
          <a:chExt cx="0" cy="0"/>
        </a:xfrm>
      </p:grpSpPr>
      <p:sp>
        <p:nvSpPr>
          <p:cNvPr id="37" name="Google Shape;37;p44"/>
          <p:cNvSpPr txBox="1"/>
          <p:nvPr>
            <p:ph type="title"/>
          </p:nvPr>
        </p:nvSpPr>
        <p:spPr>
          <a:xfrm>
            <a:off x="629841"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44"/>
          <p:cNvSpPr txBox="1"/>
          <p:nvPr>
            <p:ph idx="1" type="body"/>
          </p:nvPr>
        </p:nvSpPr>
        <p:spPr>
          <a:xfrm>
            <a:off x="629842" y="1681163"/>
            <a:ext cx="3868340"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44"/>
          <p:cNvSpPr txBox="1"/>
          <p:nvPr>
            <p:ph idx="2" type="body"/>
          </p:nvPr>
        </p:nvSpPr>
        <p:spPr>
          <a:xfrm>
            <a:off x="629842" y="2505075"/>
            <a:ext cx="3868340"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44"/>
          <p:cNvSpPr txBox="1"/>
          <p:nvPr>
            <p:ph idx="3" type="body"/>
          </p:nvPr>
        </p:nvSpPr>
        <p:spPr>
          <a:xfrm>
            <a:off x="4629150" y="1681163"/>
            <a:ext cx="3887391"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44"/>
          <p:cNvSpPr txBox="1"/>
          <p:nvPr>
            <p:ph idx="4" type="body"/>
          </p:nvPr>
        </p:nvSpPr>
        <p:spPr>
          <a:xfrm>
            <a:off x="4629150" y="2505075"/>
            <a:ext cx="3887391"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44"/>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44"/>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44"/>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仅标题" type="titleOnly">
  <p:cSld name="TITLE_ONLY">
    <p:spTree>
      <p:nvGrpSpPr>
        <p:cNvPr id="45" name="Shape 45"/>
        <p:cNvGrpSpPr/>
        <p:nvPr/>
      </p:nvGrpSpPr>
      <p:grpSpPr>
        <a:xfrm>
          <a:off x="0" y="0"/>
          <a:ext cx="0" cy="0"/>
          <a:chOff x="0" y="0"/>
          <a:chExt cx="0" cy="0"/>
        </a:xfrm>
      </p:grpSpPr>
      <p:sp>
        <p:nvSpPr>
          <p:cNvPr id="46" name="Google Shape;46;p45"/>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45"/>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45"/>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45"/>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空白" type="blank">
  <p:cSld name="BLANK">
    <p:spTree>
      <p:nvGrpSpPr>
        <p:cNvPr id="50" name="Shape 50"/>
        <p:cNvGrpSpPr/>
        <p:nvPr/>
      </p:nvGrpSpPr>
      <p:grpSpPr>
        <a:xfrm>
          <a:off x="0" y="0"/>
          <a:ext cx="0" cy="0"/>
          <a:chOff x="0" y="0"/>
          <a:chExt cx="0" cy="0"/>
        </a:xfrm>
      </p:grpSpPr>
      <p:sp>
        <p:nvSpPr>
          <p:cNvPr id="51" name="Google Shape;51;p46"/>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46"/>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46"/>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内容与标题" type="objTx">
  <p:cSld name="OBJECT_WITH_CAPTION_TEXT">
    <p:spTree>
      <p:nvGrpSpPr>
        <p:cNvPr id="54" name="Shape 54"/>
        <p:cNvGrpSpPr/>
        <p:nvPr/>
      </p:nvGrpSpPr>
      <p:grpSpPr>
        <a:xfrm>
          <a:off x="0" y="0"/>
          <a:ext cx="0" cy="0"/>
          <a:chOff x="0" y="0"/>
          <a:chExt cx="0" cy="0"/>
        </a:xfrm>
      </p:grpSpPr>
      <p:sp>
        <p:nvSpPr>
          <p:cNvPr id="55" name="Google Shape;55;p47"/>
          <p:cNvSpPr txBox="1"/>
          <p:nvPr>
            <p:ph type="title"/>
          </p:nvPr>
        </p:nvSpPr>
        <p:spPr>
          <a:xfrm>
            <a:off x="629841" y="457200"/>
            <a:ext cx="2949178"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47"/>
          <p:cNvSpPr txBox="1"/>
          <p:nvPr>
            <p:ph idx="1" type="body"/>
          </p:nvPr>
        </p:nvSpPr>
        <p:spPr>
          <a:xfrm>
            <a:off x="3887391" y="987426"/>
            <a:ext cx="462915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47"/>
          <p:cNvSpPr txBox="1"/>
          <p:nvPr>
            <p:ph idx="2" type="body"/>
          </p:nvPr>
        </p:nvSpPr>
        <p:spPr>
          <a:xfrm>
            <a:off x="629841" y="2057400"/>
            <a:ext cx="2949178"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47"/>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47"/>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47"/>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图片与标题" type="picTx">
  <p:cSld name="PICTURE_WITH_CAPTION_TEXT">
    <p:spTree>
      <p:nvGrpSpPr>
        <p:cNvPr id="61" name="Shape 61"/>
        <p:cNvGrpSpPr/>
        <p:nvPr/>
      </p:nvGrpSpPr>
      <p:grpSpPr>
        <a:xfrm>
          <a:off x="0" y="0"/>
          <a:ext cx="0" cy="0"/>
          <a:chOff x="0" y="0"/>
          <a:chExt cx="0" cy="0"/>
        </a:xfrm>
      </p:grpSpPr>
      <p:sp>
        <p:nvSpPr>
          <p:cNvPr id="62" name="Google Shape;62;p48"/>
          <p:cNvSpPr txBox="1"/>
          <p:nvPr>
            <p:ph type="title"/>
          </p:nvPr>
        </p:nvSpPr>
        <p:spPr>
          <a:xfrm>
            <a:off x="629841" y="457200"/>
            <a:ext cx="2949178"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48"/>
          <p:cNvSpPr/>
          <p:nvPr>
            <p:ph idx="2" type="pic"/>
          </p:nvPr>
        </p:nvSpPr>
        <p:spPr>
          <a:xfrm>
            <a:off x="3887391" y="987426"/>
            <a:ext cx="4629150" cy="4873625"/>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4" name="Google Shape;64;p48"/>
          <p:cNvSpPr txBox="1"/>
          <p:nvPr>
            <p:ph idx="1" type="body"/>
          </p:nvPr>
        </p:nvSpPr>
        <p:spPr>
          <a:xfrm>
            <a:off x="629841" y="2057400"/>
            <a:ext cx="2949178"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48"/>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48"/>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48"/>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5" name="Shape 5"/>
        <p:cNvGrpSpPr/>
        <p:nvPr/>
      </p:nvGrpSpPr>
      <p:grpSpPr>
        <a:xfrm>
          <a:off x="0" y="0"/>
          <a:ext cx="0" cy="0"/>
          <a:chOff x="0" y="0"/>
          <a:chExt cx="0" cy="0"/>
        </a:xfrm>
      </p:grpSpPr>
      <p:sp>
        <p:nvSpPr>
          <p:cNvPr id="6" name="Google Shape;6;p39"/>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39"/>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39"/>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39"/>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39"/>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2E75B5"/>
        </a:solidFill>
      </p:bgPr>
    </p:bg>
    <p:spTree>
      <p:nvGrpSpPr>
        <p:cNvPr id="83" name="Shape 83"/>
        <p:cNvGrpSpPr/>
        <p:nvPr/>
      </p:nvGrpSpPr>
      <p:grpSpPr>
        <a:xfrm>
          <a:off x="0" y="0"/>
          <a:ext cx="0" cy="0"/>
          <a:chOff x="0" y="0"/>
          <a:chExt cx="0" cy="0"/>
        </a:xfrm>
      </p:grpSpPr>
      <p:sp>
        <p:nvSpPr>
          <p:cNvPr id="84" name="Google Shape;84;p6"/>
          <p:cNvSpPr txBox="1"/>
          <p:nvPr>
            <p:ph type="ctrTitle"/>
          </p:nvPr>
        </p:nvSpPr>
        <p:spPr>
          <a:xfrm>
            <a:off x="685800" y="1122363"/>
            <a:ext cx="7772400" cy="3779246"/>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rgbClr val="FFFF00"/>
              </a:buClr>
              <a:buSzPts val="6000"/>
              <a:buFont typeface="Microsoft Yahei"/>
              <a:buNone/>
            </a:pPr>
            <a:r>
              <a:rPr b="1" lang="en-US">
                <a:solidFill>
                  <a:srgbClr val="FFFF00"/>
                </a:solidFill>
                <a:latin typeface="Microsoft Yahei"/>
                <a:ea typeface="Microsoft Yahei"/>
                <a:cs typeface="Microsoft Yahei"/>
                <a:sym typeface="Microsoft Yahei"/>
              </a:rPr>
              <a:t>信耶穌與愛耶穌 </a:t>
            </a:r>
            <a:r>
              <a:rPr b="1" lang="en-US">
                <a:solidFill>
                  <a:schemeClr val="lt1"/>
                </a:solidFill>
                <a:latin typeface="Microsoft Yahei"/>
                <a:ea typeface="Microsoft Yahei"/>
                <a:cs typeface="Microsoft Yahei"/>
                <a:sym typeface="Microsoft Yahei"/>
              </a:rPr>
              <a:t>Believe in Jesus And Love Jesus</a:t>
            </a:r>
            <a:endParaRPr b="1">
              <a:solidFill>
                <a:schemeClr val="lt1"/>
              </a:solidFill>
            </a:endParaRPr>
          </a:p>
        </p:txBody>
      </p:sp>
      <p:sp>
        <p:nvSpPr>
          <p:cNvPr id="85" name="Google Shape;85;p6"/>
          <p:cNvSpPr txBox="1"/>
          <p:nvPr>
            <p:ph idx="1" type="subTitle"/>
          </p:nvPr>
        </p:nvSpPr>
        <p:spPr>
          <a:xfrm>
            <a:off x="983511" y="5202238"/>
            <a:ext cx="6858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lt1"/>
              </a:buClr>
              <a:buSzPts val="2400"/>
              <a:buNone/>
            </a:pPr>
            <a:r>
              <a:rPr b="1" lang="en-US">
                <a:solidFill>
                  <a:schemeClr val="lt1"/>
                </a:solidFill>
              </a:rPr>
              <a:t>Boise Chinese Christian Church </a:t>
            </a:r>
            <a:endParaRPr/>
          </a:p>
          <a:p>
            <a:pPr indent="0" lvl="0" marL="0" rtl="0" algn="ctr">
              <a:lnSpc>
                <a:spcPct val="90000"/>
              </a:lnSpc>
              <a:spcBef>
                <a:spcPts val="1000"/>
              </a:spcBef>
              <a:spcAft>
                <a:spcPts val="0"/>
              </a:spcAft>
              <a:buClr>
                <a:schemeClr val="lt1"/>
              </a:buClr>
              <a:buSzPts val="2400"/>
              <a:buNone/>
            </a:pPr>
            <a:r>
              <a:rPr b="1" lang="en-US">
                <a:solidFill>
                  <a:schemeClr val="lt1"/>
                </a:solidFill>
              </a:rPr>
              <a:t>03/28/2021</a:t>
            </a:r>
            <a:endParaRPr b="1">
              <a:solidFill>
                <a:schemeClr val="lt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15"/>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馬太福音 Matthew 7:16-20】</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18 </a:t>
            </a:r>
            <a:r>
              <a:rPr b="1" lang="en-US" sz="3600">
                <a:solidFill>
                  <a:srgbClr val="FFFF00"/>
                </a:solidFill>
                <a:latin typeface="Microsoft Yahei"/>
                <a:ea typeface="Microsoft Yahei"/>
                <a:cs typeface="Microsoft Yahei"/>
                <a:sym typeface="Microsoft Yahei"/>
              </a:rPr>
              <a:t>好樹不能結壞果子，壞樹不能結好果子。</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A good tree cannot bear bad fruit, nor can a bad tree bear good fruit.</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19 </a:t>
            </a:r>
            <a:r>
              <a:rPr b="1" lang="en-US" sz="3600">
                <a:solidFill>
                  <a:srgbClr val="FFFF00"/>
                </a:solidFill>
                <a:latin typeface="Microsoft Yahei"/>
                <a:ea typeface="Microsoft Yahei"/>
                <a:cs typeface="Microsoft Yahei"/>
                <a:sym typeface="Microsoft Yahei"/>
              </a:rPr>
              <a:t>凡不結好果子的樹，就砍下來丟在火裏。</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Every tree that does not bear good fruit is cut down and thrown into the fire.</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20 所以，憑著他們的果子，就可以認出他們來。” </a:t>
            </a:r>
            <a:r>
              <a:rPr b="1" lang="en-US" sz="3600">
                <a:solidFill>
                  <a:schemeClr val="lt1"/>
                </a:solidFill>
              </a:rPr>
              <a:t>Therefore by their fruits you will know them.</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16"/>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馬太福音 Matthew 4:4】</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耶穌却回答說：“經上記著說：‘人活著，不是單靠食物，乃是靠　神口裏所出的一切話。’”</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But He answered and said, “It is written, ‘Man shall not live by bread alone, but by every word that proceeds from the mouth of God.’”</a:t>
            </a:r>
            <a:endParaRPr b="1" sz="3600">
              <a:solidFill>
                <a:schemeClr val="lt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7"/>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6:26-27】</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26 耶穌回答說：“我實實在在地告訴你們：你們找我，幷不是因見了神迹，乃是因吃餅得飽。</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Jesus answered them and said, “Most assuredly, I say to you, you seek Me, not because you saw the signs, but because you ate of the loaves and were filled.</a:t>
            </a:r>
            <a:endParaRPr b="1" sz="3600">
              <a:solidFill>
                <a:schemeClr val="lt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18"/>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6:26-27】</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27 不要爲那必壞的食物勞力，要爲那存到永生的食物勞力，就是人子要賜給你們的，因爲人子是父　神所印證的。”</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Do not labor for the food which perishes, but for the food which endures to everlasting life, which the Son of Man will give you, because God the Father has set His seal on Him.”</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19"/>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6:63</a:t>
            </a:r>
            <a:r>
              <a:rPr b="1" lang="en-US" sz="3600" u="sng">
                <a:solidFill>
                  <a:schemeClr val="lt1"/>
                </a:solidFill>
                <a:latin typeface="Microsoft Yahei"/>
                <a:ea typeface="Microsoft Yahei"/>
                <a:cs typeface="Microsoft Yahei"/>
                <a:sym typeface="Microsoft Yahei"/>
              </a:rPr>
              <a:t>】</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latin typeface="Microsoft Yahei"/>
                <a:ea typeface="Microsoft Yahei"/>
                <a:cs typeface="Microsoft Yahei"/>
                <a:sym typeface="Microsoft Yahei"/>
              </a:rPr>
              <a:t>叫人活著的乃是靈，肉體是無益的。我對你們所說的話就是靈，就是生命。</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It is the Spirit who gives life; the flesh profits nothing. The words that I speak to you are spirit, and they are life.</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20"/>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14:21</a:t>
            </a: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24】</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21 有了我的命令又遵守的，這人就是愛我的；愛我的必蒙我父愛他，我也要愛他，幷且要向他顯現。”</a:t>
            </a:r>
            <a:r>
              <a:rPr b="1" lang="en-US" sz="3000">
                <a:solidFill>
                  <a:schemeClr val="lt1"/>
                </a:solidFill>
              </a:rPr>
              <a:t>He who has My commandments and keeps them, it is he who loves Me. And he who loves Me will be loved by My Father, and I will love him and manifest Myself to him.”</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24 不愛我的人就不遵守我的道；你們所聽見的道不是我的，乃是差我來之父的道。 </a:t>
            </a:r>
            <a:endParaRPr/>
          </a:p>
          <a:p>
            <a:pPr indent="0" lvl="0" marL="0" rtl="0" algn="l">
              <a:lnSpc>
                <a:spcPct val="100000"/>
              </a:lnSpc>
              <a:spcBef>
                <a:spcPts val="1000"/>
              </a:spcBef>
              <a:spcAft>
                <a:spcPts val="0"/>
              </a:spcAft>
              <a:buClr>
                <a:schemeClr val="lt1"/>
              </a:buClr>
              <a:buSzPts val="3000"/>
              <a:buNone/>
            </a:pPr>
            <a:r>
              <a:rPr b="1" lang="en-US" sz="3000">
                <a:solidFill>
                  <a:schemeClr val="lt1"/>
                </a:solidFill>
              </a:rPr>
              <a:t>He who does not love Me does not keep My words; and the word which you hear is not Mine but the Father’s who sent Me.</a:t>
            </a:r>
            <a:endParaRPr b="1" sz="3000">
              <a:solidFill>
                <a:schemeClr val="lt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21"/>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羅馬書 Romans 8:29】</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latin typeface="Microsoft Yahei"/>
                <a:ea typeface="Microsoft Yahei"/>
                <a:cs typeface="Microsoft Yahei"/>
                <a:sym typeface="Microsoft Yahei"/>
              </a:rPr>
              <a:t>因爲祂預先所知道的人，就預先定下效法祂兒子的模樣，使祂兒子在許多弟兄中作長子。</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For whom He foreknew, He also predestined to be conformed to the image of His Son, that He might be the firstborn among many brethren.</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22"/>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馬太福音 Matthew 11:28-29】</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28 </a:t>
            </a:r>
            <a:r>
              <a:rPr b="1" lang="en-US" sz="3600">
                <a:solidFill>
                  <a:srgbClr val="FFFF00"/>
                </a:solidFill>
                <a:latin typeface="Microsoft Yahei"/>
                <a:ea typeface="Microsoft Yahei"/>
                <a:cs typeface="Microsoft Yahei"/>
                <a:sym typeface="Microsoft Yahei"/>
              </a:rPr>
              <a:t>凡勞苦擔重擔的人，可以到我這裏來，我就使你們得安息。</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Come to Me, all you who labor and are heavy laden, and I will give you rest.</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29 </a:t>
            </a:r>
            <a:r>
              <a:rPr b="1" lang="en-US" sz="3600">
                <a:solidFill>
                  <a:srgbClr val="FFFF00"/>
                </a:solidFill>
                <a:latin typeface="Microsoft Yahei"/>
                <a:ea typeface="Microsoft Yahei"/>
                <a:cs typeface="Microsoft Yahei"/>
                <a:sym typeface="Microsoft Yahei"/>
              </a:rPr>
              <a:t>我心裏柔和謙卑，你們當負我的軛，學我的樣式，這樣，你們心裏就必得享安息。</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Take My yoke upon you and learn from Me, for I am gentle and lowly in heart, and you will find rest for your souls.</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23"/>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腓立比書 Philippians 3:10】</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latin typeface="Microsoft Yahei"/>
                <a:ea typeface="Microsoft Yahei"/>
                <a:cs typeface="Microsoft Yahei"/>
                <a:sym typeface="Microsoft Yahei"/>
              </a:rPr>
              <a:t>使我認識基督，曉得祂復活的大能，幷且曉得和祂一同受苦，效法祂的死，</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that I may know Him and the power of His resurrection, and the fellowship of His sufferings, being conformed to His death,</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24"/>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彼得前書 1 Peter 2:20-21】</a:t>
            </a:r>
            <a:endParaRPr/>
          </a:p>
          <a:p>
            <a:pPr indent="0" lvl="0" marL="0" rtl="0" algn="l">
              <a:lnSpc>
                <a:spcPct val="112000"/>
              </a:lnSpc>
              <a:spcBef>
                <a:spcPts val="1000"/>
              </a:spcBef>
              <a:spcAft>
                <a:spcPts val="0"/>
              </a:spcAft>
              <a:buClr>
                <a:srgbClr val="FFFF00"/>
              </a:buClr>
              <a:buSzPts val="3300"/>
              <a:buNone/>
            </a:pPr>
            <a:r>
              <a:rPr b="1" lang="en-US" sz="3300">
                <a:solidFill>
                  <a:srgbClr val="FFFF00"/>
                </a:solidFill>
              </a:rPr>
              <a:t>20 你們若因犯罪受責打，能忍耐，有什麽可誇的呢？但你們若因行善受苦，能忍耐，這在　神看是可喜愛的。 </a:t>
            </a:r>
            <a:r>
              <a:rPr b="1" lang="en-US" sz="3200">
                <a:solidFill>
                  <a:schemeClr val="lt1"/>
                </a:solidFill>
              </a:rPr>
              <a:t>For what credit is it if, when you are beaten for your faults, you take it patiently? But when you do good and suffer, if you take it patiently, this is commendable before God.</a:t>
            </a:r>
            <a:endParaRPr/>
          </a:p>
          <a:p>
            <a:pPr indent="0" lvl="0" marL="0" rtl="0" algn="l">
              <a:lnSpc>
                <a:spcPct val="112000"/>
              </a:lnSpc>
              <a:spcBef>
                <a:spcPts val="1000"/>
              </a:spcBef>
              <a:spcAft>
                <a:spcPts val="0"/>
              </a:spcAft>
              <a:buClr>
                <a:srgbClr val="FFFF00"/>
              </a:buClr>
              <a:buSzPts val="3200"/>
              <a:buNone/>
            </a:pPr>
            <a:r>
              <a:rPr b="1" lang="en-US" sz="3200">
                <a:solidFill>
                  <a:srgbClr val="FFFF00"/>
                </a:solidFill>
              </a:rPr>
              <a:t>21 </a:t>
            </a:r>
            <a:r>
              <a:rPr b="1" lang="en-US" sz="3200">
                <a:solidFill>
                  <a:srgbClr val="FFFF00"/>
                </a:solidFill>
                <a:latin typeface="Microsoft Yahei"/>
                <a:ea typeface="Microsoft Yahei"/>
                <a:cs typeface="Microsoft Yahei"/>
                <a:sym typeface="Microsoft Yahei"/>
              </a:rPr>
              <a:t>你們蒙召原是爲此，因基督也爲你們受過苦，給你們留下榜樣，叫你們跟隨祂的脚踪行。</a:t>
            </a:r>
            <a:endParaRPr/>
          </a:p>
          <a:p>
            <a:pPr indent="0" lvl="0" marL="0" rtl="0" algn="l">
              <a:lnSpc>
                <a:spcPct val="100000"/>
              </a:lnSpc>
              <a:spcBef>
                <a:spcPts val="1000"/>
              </a:spcBef>
              <a:spcAft>
                <a:spcPts val="0"/>
              </a:spcAft>
              <a:buClr>
                <a:schemeClr val="lt1"/>
              </a:buClr>
              <a:buSzPts val="3200"/>
              <a:buNone/>
            </a:pPr>
            <a:r>
              <a:rPr b="1" lang="en-US" sz="3200">
                <a:solidFill>
                  <a:schemeClr val="lt1"/>
                </a:solidFill>
              </a:rPr>
              <a:t>For to this you were called, because Christ also suffered for us, leaving us an example, that you should follow His steps: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7"/>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8:42-47】</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42 耶穌說：“倘若　神是你們的父，你們就必愛我；因爲我本是出于　神，也是從　神而來，幷不是由著自己來，乃是祂差我來。</a:t>
            </a:r>
            <a:r>
              <a:rPr b="1" lang="en-US" sz="3400">
                <a:solidFill>
                  <a:schemeClr val="lt1"/>
                </a:solidFill>
              </a:rPr>
              <a:t>Jesus said to them, “If God were your Father, you would love Me, for I proceeded forth and came from God; nor have I come of Myself, but He sent Me.</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43 </a:t>
            </a:r>
            <a:r>
              <a:rPr b="1" lang="en-US" sz="3400">
                <a:solidFill>
                  <a:srgbClr val="FFFF00"/>
                </a:solidFill>
                <a:latin typeface="Microsoft Yahei"/>
                <a:ea typeface="Microsoft Yahei"/>
                <a:cs typeface="Microsoft Yahei"/>
                <a:sym typeface="Microsoft Yahei"/>
              </a:rPr>
              <a:t>你們爲什麽不明白我的話呢？無非是因你們不能聽我的道。</a:t>
            </a:r>
            <a:endParaRPr/>
          </a:p>
          <a:p>
            <a:pPr indent="0" lvl="0" marL="0" rtl="0" algn="l">
              <a:lnSpc>
                <a:spcPct val="100000"/>
              </a:lnSpc>
              <a:spcBef>
                <a:spcPts val="1000"/>
              </a:spcBef>
              <a:spcAft>
                <a:spcPts val="0"/>
              </a:spcAft>
              <a:buClr>
                <a:schemeClr val="lt1"/>
              </a:buClr>
              <a:buSzPts val="3400"/>
              <a:buNone/>
            </a:pPr>
            <a:r>
              <a:rPr b="1" lang="en-US" sz="3400">
                <a:solidFill>
                  <a:schemeClr val="lt1"/>
                </a:solidFill>
              </a:rPr>
              <a:t>Why do you not understand My speech? Because you are not able to listen to My word.</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25"/>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400"/>
              <a:buNone/>
            </a:pPr>
            <a:r>
              <a:rPr b="1" lang="en-US" sz="3400" u="sng">
                <a:solidFill>
                  <a:schemeClr val="lt1"/>
                </a:solidFill>
                <a:latin typeface="Microsoft Yahei"/>
                <a:ea typeface="Microsoft Yahei"/>
                <a:cs typeface="Microsoft Yahei"/>
                <a:sym typeface="Microsoft Yahei"/>
              </a:rPr>
              <a:t>【</a:t>
            </a:r>
            <a:r>
              <a:rPr b="1" lang="en-US" sz="3400" u="sng">
                <a:solidFill>
                  <a:schemeClr val="lt1"/>
                </a:solidFill>
              </a:rPr>
              <a:t>提摩太前書 1 Timothy 1:15-17】</a:t>
            </a:r>
            <a:endParaRPr/>
          </a:p>
          <a:p>
            <a:pPr indent="0" lvl="0" marL="0" rtl="0" algn="l">
              <a:lnSpc>
                <a:spcPct val="112000"/>
              </a:lnSpc>
              <a:spcBef>
                <a:spcPts val="1000"/>
              </a:spcBef>
              <a:spcAft>
                <a:spcPts val="0"/>
              </a:spcAft>
              <a:buClr>
                <a:srgbClr val="FFFF00"/>
              </a:buClr>
              <a:buSzPts val="3300"/>
              <a:buNone/>
            </a:pPr>
            <a:r>
              <a:rPr b="1" lang="en-US" sz="3300">
                <a:solidFill>
                  <a:srgbClr val="FFFF00"/>
                </a:solidFill>
              </a:rPr>
              <a:t>15 “基督耶穌降世，爲要拯救罪人。”這話是可信的，是十分可佩服的。在罪人中我是個罪魁。</a:t>
            </a:r>
            <a:endParaRPr/>
          </a:p>
          <a:p>
            <a:pPr indent="0" lvl="0" marL="0" rtl="0" algn="l">
              <a:lnSpc>
                <a:spcPct val="100000"/>
              </a:lnSpc>
              <a:spcBef>
                <a:spcPts val="1000"/>
              </a:spcBef>
              <a:spcAft>
                <a:spcPts val="0"/>
              </a:spcAft>
              <a:buClr>
                <a:schemeClr val="lt1"/>
              </a:buClr>
              <a:buSzPts val="3200"/>
              <a:buNone/>
            </a:pPr>
            <a:r>
              <a:rPr b="1" lang="en-US" sz="3200">
                <a:solidFill>
                  <a:schemeClr val="lt1"/>
                </a:solidFill>
              </a:rPr>
              <a:t>This is a faithful saying and worthy of all acceptance, that Christ Jesus came into the world to save sinners, of whom I am chief.</a:t>
            </a:r>
            <a:endParaRPr/>
          </a:p>
          <a:p>
            <a:pPr indent="0" lvl="0" marL="0" rtl="0" algn="l">
              <a:lnSpc>
                <a:spcPct val="112000"/>
              </a:lnSpc>
              <a:spcBef>
                <a:spcPts val="1000"/>
              </a:spcBef>
              <a:spcAft>
                <a:spcPts val="0"/>
              </a:spcAft>
              <a:buClr>
                <a:srgbClr val="FFFF00"/>
              </a:buClr>
              <a:buSzPts val="3300"/>
              <a:buNone/>
            </a:pPr>
            <a:r>
              <a:rPr b="1" lang="en-US" sz="3300">
                <a:solidFill>
                  <a:srgbClr val="FFFF00"/>
                </a:solidFill>
              </a:rPr>
              <a:t>16 然而我蒙了憐憫，是因耶穌基督要在我這罪魁身上顯明祂一切的忍耐，給後來信祂得永生的人作榜樣。 </a:t>
            </a:r>
            <a:r>
              <a:rPr b="1" lang="en-US" sz="3200">
                <a:solidFill>
                  <a:schemeClr val="lt1"/>
                </a:solidFill>
              </a:rPr>
              <a:t>However, for this reason I obtained mercy, that in me first Jesus Christ might show all longsuffering, as a pattern to those who are going to believe on Him for everlasting life.</a:t>
            </a:r>
            <a:endParaRPr b="1" sz="3200">
              <a:solidFill>
                <a:schemeClr val="lt1"/>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4" name="Shape 184"/>
        <p:cNvGrpSpPr/>
        <p:nvPr/>
      </p:nvGrpSpPr>
      <p:grpSpPr>
        <a:xfrm>
          <a:off x="0" y="0"/>
          <a:ext cx="0" cy="0"/>
          <a:chOff x="0" y="0"/>
          <a:chExt cx="0" cy="0"/>
        </a:xfrm>
      </p:grpSpPr>
      <p:sp>
        <p:nvSpPr>
          <p:cNvPr id="185" name="Google Shape;185;p26"/>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提摩太前書 1 Timothy 1:15-17】</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17 </a:t>
            </a:r>
            <a:r>
              <a:rPr b="1" lang="en-US" sz="3400">
                <a:solidFill>
                  <a:srgbClr val="FFFF00"/>
                </a:solidFill>
                <a:latin typeface="Microsoft Yahei"/>
                <a:ea typeface="Microsoft Yahei"/>
                <a:cs typeface="Microsoft Yahei"/>
                <a:sym typeface="Microsoft Yahei"/>
              </a:rPr>
              <a:t>但願尊貴、榮耀歸與那不能朽壞、不能看見、永世的君王、獨一的　神，直到永永遠遠。阿們！</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Now to the King eternal, immortal, invisible, to God who alone is wise, be honor and glory forever and ever. Amen.</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27"/>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使徒行傳 Acts 14:8-18】</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8 </a:t>
            </a:r>
            <a:r>
              <a:rPr b="1" lang="en-US" sz="3600">
                <a:solidFill>
                  <a:srgbClr val="FFFF00"/>
                </a:solidFill>
                <a:latin typeface="Microsoft Yahei"/>
                <a:ea typeface="Microsoft Yahei"/>
                <a:cs typeface="Microsoft Yahei"/>
                <a:sym typeface="Microsoft Yahei"/>
              </a:rPr>
              <a:t>路司得城裏坐著一個兩脚無力的人，生來是瘸腿的，從來沒有走過。</a:t>
            </a:r>
            <a:endParaRPr/>
          </a:p>
          <a:p>
            <a:pPr indent="0" lvl="0" marL="0" rtl="0" algn="l">
              <a:lnSpc>
                <a:spcPct val="100000"/>
              </a:lnSpc>
              <a:spcBef>
                <a:spcPts val="1000"/>
              </a:spcBef>
              <a:spcAft>
                <a:spcPts val="0"/>
              </a:spcAft>
              <a:buClr>
                <a:schemeClr val="lt1"/>
              </a:buClr>
              <a:buSzPts val="3600"/>
              <a:buNone/>
            </a:pPr>
            <a:r>
              <a:rPr b="1" lang="en-US" sz="3600">
                <a:solidFill>
                  <a:schemeClr val="lt1"/>
                </a:solidFill>
              </a:rPr>
              <a:t>And in Lystra a certain man without strength in his feet was sitting, a cripple from his mother’s womb, who had never walked.</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9 </a:t>
            </a:r>
            <a:r>
              <a:rPr b="1" lang="en-US" sz="3600">
                <a:solidFill>
                  <a:srgbClr val="FFFF00"/>
                </a:solidFill>
                <a:latin typeface="Microsoft Yahei"/>
                <a:ea typeface="Microsoft Yahei"/>
                <a:cs typeface="Microsoft Yahei"/>
                <a:sym typeface="Microsoft Yahei"/>
              </a:rPr>
              <a:t>他聽保羅講道，保羅定睛看他，見他有信心，可得痊愈，</a:t>
            </a:r>
            <a:endParaRPr/>
          </a:p>
          <a:p>
            <a:pPr indent="0" lvl="0" marL="0" rtl="0" algn="l">
              <a:lnSpc>
                <a:spcPct val="100000"/>
              </a:lnSpc>
              <a:spcBef>
                <a:spcPts val="1000"/>
              </a:spcBef>
              <a:spcAft>
                <a:spcPts val="0"/>
              </a:spcAft>
              <a:buClr>
                <a:schemeClr val="lt1"/>
              </a:buClr>
              <a:buSzPts val="3600"/>
              <a:buNone/>
            </a:pPr>
            <a:r>
              <a:rPr b="1" lang="en-US" sz="3600">
                <a:solidFill>
                  <a:schemeClr val="lt1"/>
                </a:solidFill>
              </a:rPr>
              <a:t>This man heard Paul speaking. Paul, observing him intently and seeing that he had faith to be healed,</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4" name="Shape 194"/>
        <p:cNvGrpSpPr/>
        <p:nvPr/>
      </p:nvGrpSpPr>
      <p:grpSpPr>
        <a:xfrm>
          <a:off x="0" y="0"/>
          <a:ext cx="0" cy="0"/>
          <a:chOff x="0" y="0"/>
          <a:chExt cx="0" cy="0"/>
        </a:xfrm>
      </p:grpSpPr>
      <p:sp>
        <p:nvSpPr>
          <p:cNvPr id="195" name="Google Shape;195;p28"/>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使徒行傳 Acts 14:8-18】</a:t>
            </a:r>
            <a:endParaRPr/>
          </a:p>
          <a:p>
            <a:pPr indent="0" lvl="0" marL="0" rtl="0" algn="l">
              <a:lnSpc>
                <a:spcPct val="112000"/>
              </a:lnSpc>
              <a:spcBef>
                <a:spcPts val="1000"/>
              </a:spcBef>
              <a:spcAft>
                <a:spcPts val="0"/>
              </a:spcAft>
              <a:buClr>
                <a:srgbClr val="FFFF00"/>
              </a:buClr>
              <a:buSzPts val="3600"/>
              <a:buNone/>
            </a:pPr>
            <a:r>
              <a:rPr b="1" lang="en-US" sz="3600">
                <a:solidFill>
                  <a:srgbClr val="FFFF00"/>
                </a:solidFill>
              </a:rPr>
              <a:t>10 就大聲說：“你起來，兩脚站直！”那人就跳起來，而且行走。</a:t>
            </a:r>
            <a:endParaRPr/>
          </a:p>
          <a:p>
            <a:pPr indent="0" lvl="0" marL="0" rtl="0" algn="l">
              <a:lnSpc>
                <a:spcPct val="100000"/>
              </a:lnSpc>
              <a:spcBef>
                <a:spcPts val="1000"/>
              </a:spcBef>
              <a:spcAft>
                <a:spcPts val="0"/>
              </a:spcAft>
              <a:buClr>
                <a:schemeClr val="lt1"/>
              </a:buClr>
              <a:buSzPts val="3400"/>
              <a:buNone/>
            </a:pPr>
            <a:r>
              <a:rPr b="1" lang="en-US" sz="3400">
                <a:solidFill>
                  <a:schemeClr val="lt1"/>
                </a:solidFill>
              </a:rPr>
              <a:t>said with a loud voice, “Stand up straight on your feet!” And he leaped and walked.</a:t>
            </a:r>
            <a:endParaRPr/>
          </a:p>
          <a:p>
            <a:pPr indent="0" lvl="0" marL="0" rtl="0" algn="l">
              <a:lnSpc>
                <a:spcPct val="112000"/>
              </a:lnSpc>
              <a:spcBef>
                <a:spcPts val="1000"/>
              </a:spcBef>
              <a:spcAft>
                <a:spcPts val="0"/>
              </a:spcAft>
              <a:buClr>
                <a:srgbClr val="FFFF00"/>
              </a:buClr>
              <a:buSzPts val="3600"/>
              <a:buNone/>
            </a:pPr>
            <a:r>
              <a:rPr b="1" lang="en-US" sz="3600">
                <a:solidFill>
                  <a:srgbClr val="FFFF00"/>
                </a:solidFill>
              </a:rPr>
              <a:t>11 衆人看見保羅所作的事，就用呂高尼的話大聲說：“有神藉著人形降臨在我們中間了。” </a:t>
            </a:r>
            <a:r>
              <a:rPr b="1" lang="en-US" sz="3400">
                <a:solidFill>
                  <a:schemeClr val="lt1"/>
                </a:solidFill>
              </a:rPr>
              <a:t>Now when the people saw what Paul had done, they raised their voices, saying in the Lycaonian language, “The gods have come down to us in the likeness of men!”</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29"/>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使徒行傳 Acts 14:8-18】</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12 </a:t>
            </a:r>
            <a:r>
              <a:rPr b="1" lang="en-US" sz="3600">
                <a:solidFill>
                  <a:srgbClr val="FFFF00"/>
                </a:solidFill>
                <a:latin typeface="Microsoft Yahei"/>
                <a:ea typeface="Microsoft Yahei"/>
                <a:cs typeface="Microsoft Yahei"/>
                <a:sym typeface="Microsoft Yahei"/>
              </a:rPr>
              <a:t>于是稱巴拿巴爲宙斯，稱保羅爲希耳米，因爲他說話領首。</a:t>
            </a:r>
            <a:endParaRPr/>
          </a:p>
          <a:p>
            <a:pPr indent="0" lvl="0" marL="0" rtl="0" algn="l">
              <a:lnSpc>
                <a:spcPct val="100000"/>
              </a:lnSpc>
              <a:spcBef>
                <a:spcPts val="1000"/>
              </a:spcBef>
              <a:spcAft>
                <a:spcPts val="0"/>
              </a:spcAft>
              <a:buClr>
                <a:schemeClr val="lt1"/>
              </a:buClr>
              <a:buSzPts val="3600"/>
              <a:buNone/>
            </a:pPr>
            <a:r>
              <a:rPr b="1" lang="en-US" sz="3600">
                <a:solidFill>
                  <a:schemeClr val="lt1"/>
                </a:solidFill>
              </a:rPr>
              <a:t>And Barnabas they called Zeus, and Paul, Hermes, because he was the chief speaker.</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13 </a:t>
            </a:r>
            <a:r>
              <a:rPr b="1" lang="en-US" sz="3600">
                <a:solidFill>
                  <a:srgbClr val="FFFF00"/>
                </a:solidFill>
                <a:latin typeface="Microsoft Yahei"/>
                <a:ea typeface="Microsoft Yahei"/>
                <a:cs typeface="Microsoft Yahei"/>
                <a:sym typeface="Microsoft Yahei"/>
              </a:rPr>
              <a:t>有城外宙斯廟的祭司，牽著牛，拿著花圈，來到門前，要同衆人向使徒獻祭。</a:t>
            </a:r>
            <a:endParaRPr/>
          </a:p>
          <a:p>
            <a:pPr indent="0" lvl="0" marL="0" rtl="0" algn="l">
              <a:lnSpc>
                <a:spcPct val="100000"/>
              </a:lnSpc>
              <a:spcBef>
                <a:spcPts val="1000"/>
              </a:spcBef>
              <a:spcAft>
                <a:spcPts val="0"/>
              </a:spcAft>
              <a:buClr>
                <a:schemeClr val="lt1"/>
              </a:buClr>
              <a:buSzPts val="3600"/>
              <a:buNone/>
            </a:pPr>
            <a:r>
              <a:rPr b="1" lang="en-US" sz="3600">
                <a:solidFill>
                  <a:schemeClr val="lt1"/>
                </a:solidFill>
              </a:rPr>
              <a:t>Then the priest of Zeus, whose temple was in front of their city, brought oxen and garlands to the gates, intending to sacrifice with the multitudes.</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30"/>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使徒行傳 Acts 14:8-18】</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14 </a:t>
            </a:r>
            <a:r>
              <a:rPr b="1" lang="en-US" sz="3600">
                <a:solidFill>
                  <a:srgbClr val="FFFF00"/>
                </a:solidFill>
                <a:latin typeface="Microsoft Yahei"/>
                <a:ea typeface="Microsoft Yahei"/>
                <a:cs typeface="Microsoft Yahei"/>
                <a:sym typeface="Microsoft Yahei"/>
              </a:rPr>
              <a:t>巴拿巴、保羅二使徒聽見，就撕開衣裳，跳進衆人中間，喊著說：</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But when the apostles Barnabas and Paul heard this, they tore their clothes and ran in among the multitude, crying out</a:t>
            </a:r>
            <a:endParaRPr b="1" sz="3600">
              <a:solidFill>
                <a:schemeClr val="lt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31"/>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使徒行傳 Acts 14:8-18】</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15 “</a:t>
            </a:r>
            <a:r>
              <a:rPr b="1" lang="en-US" sz="3600">
                <a:solidFill>
                  <a:srgbClr val="FFFF00"/>
                </a:solidFill>
                <a:latin typeface="Microsoft Yahei"/>
                <a:ea typeface="Microsoft Yahei"/>
                <a:cs typeface="Microsoft Yahei"/>
                <a:sym typeface="Microsoft Yahei"/>
              </a:rPr>
              <a:t>諸君，爲什麽作這事呢？我們也是人，性情和你們一樣。我們傳福音給你們，是叫你們離弃這些虛妄，歸向那創造天、地、海和其中萬物的永生　神。</a:t>
            </a:r>
            <a:endParaRPr/>
          </a:p>
          <a:p>
            <a:pPr indent="0" lvl="0" marL="0" rtl="0" algn="l">
              <a:lnSpc>
                <a:spcPct val="100000"/>
              </a:lnSpc>
              <a:spcBef>
                <a:spcPts val="1000"/>
              </a:spcBef>
              <a:spcAft>
                <a:spcPts val="0"/>
              </a:spcAft>
              <a:buClr>
                <a:schemeClr val="lt1"/>
              </a:buClr>
              <a:buSzPts val="3600"/>
              <a:buNone/>
            </a:pPr>
            <a:r>
              <a:rPr b="1" lang="en-US" sz="3600">
                <a:solidFill>
                  <a:schemeClr val="lt1"/>
                </a:solidFill>
              </a:rPr>
              <a:t>and saying, “Men, why are you doing these things? We also are men with the same nature as you, and preach to you that you should turn from these useless things to the living God, who made the heaven, the earth, the sea, and all things that are in them,</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32"/>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使徒行傳 Acts 14:8-18】</a:t>
            </a:r>
            <a:endParaRPr/>
          </a:p>
          <a:p>
            <a:pPr indent="0" lvl="0" marL="0" rtl="0" algn="l">
              <a:lnSpc>
                <a:spcPct val="112000"/>
              </a:lnSpc>
              <a:spcBef>
                <a:spcPts val="1000"/>
              </a:spcBef>
              <a:spcAft>
                <a:spcPts val="0"/>
              </a:spcAft>
              <a:buClr>
                <a:srgbClr val="FFFF00"/>
              </a:buClr>
              <a:buSzPts val="3600"/>
              <a:buNone/>
            </a:pPr>
            <a:r>
              <a:rPr b="1" lang="en-US" sz="3600">
                <a:solidFill>
                  <a:srgbClr val="FFFF00"/>
                </a:solidFill>
              </a:rPr>
              <a:t>16 </a:t>
            </a:r>
            <a:r>
              <a:rPr b="1" lang="en-US" sz="3600">
                <a:solidFill>
                  <a:srgbClr val="FFFF00"/>
                </a:solidFill>
                <a:latin typeface="Microsoft Yahei"/>
                <a:ea typeface="Microsoft Yahei"/>
                <a:cs typeface="Microsoft Yahei"/>
                <a:sym typeface="Microsoft Yahei"/>
              </a:rPr>
              <a:t>祂在從前的世代，任憑萬國各行其道，</a:t>
            </a:r>
            <a:endParaRPr/>
          </a:p>
          <a:p>
            <a:pPr indent="0" lvl="0" marL="0" rtl="0" algn="l">
              <a:lnSpc>
                <a:spcPct val="100000"/>
              </a:lnSpc>
              <a:spcBef>
                <a:spcPts val="1000"/>
              </a:spcBef>
              <a:spcAft>
                <a:spcPts val="0"/>
              </a:spcAft>
              <a:buClr>
                <a:schemeClr val="lt1"/>
              </a:buClr>
              <a:buSzPts val="3600"/>
              <a:buNone/>
            </a:pPr>
            <a:r>
              <a:rPr b="1" lang="en-US" sz="3600">
                <a:solidFill>
                  <a:schemeClr val="lt1"/>
                </a:solidFill>
              </a:rPr>
              <a:t>who in bygone generations allowed all nations to walk in their own ways.</a:t>
            </a:r>
            <a:endParaRPr/>
          </a:p>
          <a:p>
            <a:pPr indent="0" lvl="0" marL="0" rtl="0" algn="l">
              <a:lnSpc>
                <a:spcPct val="112000"/>
              </a:lnSpc>
              <a:spcBef>
                <a:spcPts val="1000"/>
              </a:spcBef>
              <a:spcAft>
                <a:spcPts val="0"/>
              </a:spcAft>
              <a:buClr>
                <a:srgbClr val="FFFF00"/>
              </a:buClr>
              <a:buSzPts val="3600"/>
              <a:buNone/>
            </a:pPr>
            <a:r>
              <a:rPr b="1" lang="en-US" sz="3600">
                <a:solidFill>
                  <a:srgbClr val="FFFF00"/>
                </a:solidFill>
              </a:rPr>
              <a:t>17 然而爲自己未嘗不顯出證據來，就如常施恩惠，從天降雨，賞賜豐年，叫你們飲食飽足，滿心喜樂。”</a:t>
            </a:r>
            <a:endParaRPr/>
          </a:p>
          <a:p>
            <a:pPr indent="0" lvl="0" marL="0" rtl="0" algn="l">
              <a:lnSpc>
                <a:spcPct val="100000"/>
              </a:lnSpc>
              <a:spcBef>
                <a:spcPts val="1000"/>
              </a:spcBef>
              <a:spcAft>
                <a:spcPts val="0"/>
              </a:spcAft>
              <a:buClr>
                <a:schemeClr val="lt1"/>
              </a:buClr>
              <a:buSzPts val="3600"/>
              <a:buNone/>
            </a:pPr>
            <a:r>
              <a:rPr b="1" lang="en-US" sz="3600">
                <a:solidFill>
                  <a:schemeClr val="lt1"/>
                </a:solidFill>
              </a:rPr>
              <a:t>Nevertheless He did not leave Himself without witness, in that He did good, gave us rain from heaven and fruitful seasons, filling our hearts with food and gladness.”</a:t>
            </a:r>
            <a:endParaRPr b="1" sz="3600">
              <a:solidFill>
                <a:schemeClr val="lt1"/>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33"/>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使徒行傳 Acts 14:8-18】</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18 </a:t>
            </a:r>
            <a:r>
              <a:rPr b="1" lang="en-US" sz="3600">
                <a:solidFill>
                  <a:srgbClr val="FFFF00"/>
                </a:solidFill>
                <a:latin typeface="Microsoft Yahei"/>
                <a:ea typeface="Microsoft Yahei"/>
                <a:cs typeface="Microsoft Yahei"/>
                <a:sym typeface="Microsoft Yahei"/>
              </a:rPr>
              <a:t>二人說了這些話，僅僅地攔住衆人不獻祭與他們。</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And with these sayings they could scarcely restrain the multitudes from sacrificing to them.</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8"/>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8:42-47】</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44 </a:t>
            </a:r>
            <a:r>
              <a:rPr b="1" lang="en-US" sz="3400">
                <a:solidFill>
                  <a:srgbClr val="FFFF00"/>
                </a:solidFill>
                <a:latin typeface="Microsoft Yahei"/>
                <a:ea typeface="Microsoft Yahei"/>
                <a:cs typeface="Microsoft Yahei"/>
                <a:sym typeface="Microsoft Yahei"/>
              </a:rPr>
              <a:t>你們是出于你們的父魔鬼，你們父的私欲，你們偏要行。他從起初是殺人的，不守真理，因他心裏沒有真理。他說謊是出于自己，因他本來是說謊的，也是說謊之人的父。</a:t>
            </a:r>
            <a:endParaRPr/>
          </a:p>
          <a:p>
            <a:pPr indent="0" lvl="0" marL="0" rtl="0" algn="l">
              <a:lnSpc>
                <a:spcPct val="112000"/>
              </a:lnSpc>
              <a:spcBef>
                <a:spcPts val="1000"/>
              </a:spcBef>
              <a:spcAft>
                <a:spcPts val="0"/>
              </a:spcAft>
              <a:buClr>
                <a:schemeClr val="lt1"/>
              </a:buClr>
              <a:buSzPts val="3400"/>
              <a:buNone/>
            </a:pPr>
            <a:r>
              <a:rPr b="1" lang="en-US" sz="3400">
                <a:solidFill>
                  <a:schemeClr val="lt1"/>
                </a:solidFill>
              </a:rPr>
              <a:t>You are of your father the devil, and the desires of your father you want to do. He was a murderer from the beginning, and does not stand in the truth, because there is no truth in him. When he speaks a lie, he speaks from his own resources, for he is a liar and the father of it.</a:t>
            </a:r>
            <a:endParaRPr b="1" sz="3400">
              <a:solidFill>
                <a:schemeClr val="lt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9"/>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8:42-47】</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45 </a:t>
            </a:r>
            <a:r>
              <a:rPr b="1" lang="en-US" sz="3400">
                <a:solidFill>
                  <a:srgbClr val="FFFF00"/>
                </a:solidFill>
                <a:latin typeface="Microsoft Yahei"/>
                <a:ea typeface="Microsoft Yahei"/>
                <a:cs typeface="Microsoft Yahei"/>
                <a:sym typeface="Microsoft Yahei"/>
              </a:rPr>
              <a:t>我將真理告訴你們，你們就因此不信我。</a:t>
            </a:r>
            <a:endParaRPr/>
          </a:p>
          <a:p>
            <a:pPr indent="0" lvl="0" marL="0" rtl="0" algn="l">
              <a:lnSpc>
                <a:spcPct val="100000"/>
              </a:lnSpc>
              <a:spcBef>
                <a:spcPts val="1000"/>
              </a:spcBef>
              <a:spcAft>
                <a:spcPts val="0"/>
              </a:spcAft>
              <a:buClr>
                <a:schemeClr val="lt1"/>
              </a:buClr>
              <a:buSzPts val="3200"/>
              <a:buNone/>
            </a:pPr>
            <a:r>
              <a:rPr b="1" lang="en-US" sz="3200">
                <a:solidFill>
                  <a:schemeClr val="lt1"/>
                </a:solidFill>
              </a:rPr>
              <a:t>But because I tell the truth, you do not believe Me.</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46 </a:t>
            </a:r>
            <a:r>
              <a:rPr b="1" lang="en-US" sz="3400">
                <a:solidFill>
                  <a:srgbClr val="FFFF00"/>
                </a:solidFill>
                <a:latin typeface="Microsoft Yahei"/>
                <a:ea typeface="Microsoft Yahei"/>
                <a:cs typeface="Microsoft Yahei"/>
                <a:sym typeface="Microsoft Yahei"/>
              </a:rPr>
              <a:t>你們中間誰能指證我有罪呢？我既然將真理告訴你們，爲什麽不信我呢？</a:t>
            </a:r>
            <a:endParaRPr/>
          </a:p>
          <a:p>
            <a:pPr indent="0" lvl="0" marL="0" rtl="0" algn="l">
              <a:lnSpc>
                <a:spcPct val="100000"/>
              </a:lnSpc>
              <a:spcBef>
                <a:spcPts val="1000"/>
              </a:spcBef>
              <a:spcAft>
                <a:spcPts val="0"/>
              </a:spcAft>
              <a:buClr>
                <a:schemeClr val="lt1"/>
              </a:buClr>
              <a:buSzPts val="3400"/>
              <a:buNone/>
            </a:pPr>
            <a:r>
              <a:rPr b="1" lang="en-US" sz="3400">
                <a:solidFill>
                  <a:schemeClr val="lt1"/>
                </a:solidFill>
              </a:rPr>
              <a:t>Which of you convicts Me of sin? And if I tell the truth, why do you not believe Me?</a:t>
            </a:r>
            <a:endParaRPr/>
          </a:p>
          <a:p>
            <a:pPr indent="0" lvl="0" marL="0" rtl="0" algn="l">
              <a:lnSpc>
                <a:spcPct val="112000"/>
              </a:lnSpc>
              <a:spcBef>
                <a:spcPts val="1000"/>
              </a:spcBef>
              <a:spcAft>
                <a:spcPts val="0"/>
              </a:spcAft>
              <a:buClr>
                <a:srgbClr val="FFFF00"/>
              </a:buClr>
              <a:buSzPts val="3400"/>
              <a:buNone/>
            </a:pPr>
            <a:r>
              <a:rPr b="1" lang="en-US" sz="3400">
                <a:solidFill>
                  <a:srgbClr val="FFFF00"/>
                </a:solidFill>
              </a:rPr>
              <a:t>47 出于　神的，必聽　神的話；你們不聽，因爲你們不是出于　神。” </a:t>
            </a:r>
            <a:r>
              <a:rPr b="1" lang="en-US" sz="3400">
                <a:solidFill>
                  <a:schemeClr val="lt1"/>
                </a:solidFill>
              </a:rPr>
              <a:t>He who is of God hears God’s words; therefore you do not hear, because you are not of God.”</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10"/>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1:11-13】</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11 </a:t>
            </a:r>
            <a:r>
              <a:rPr b="1" lang="en-US" sz="3600">
                <a:solidFill>
                  <a:srgbClr val="FFFF00"/>
                </a:solidFill>
                <a:latin typeface="Microsoft Yahei"/>
                <a:ea typeface="Microsoft Yahei"/>
                <a:cs typeface="Microsoft Yahei"/>
                <a:sym typeface="Microsoft Yahei"/>
              </a:rPr>
              <a:t>祂到自己的地方來，自己的人倒不接待祂。</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He came to His own, and His own did not receive Him.</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12 </a:t>
            </a:r>
            <a:r>
              <a:rPr b="1" lang="en-US" sz="3600">
                <a:solidFill>
                  <a:srgbClr val="FFFF00"/>
                </a:solidFill>
                <a:latin typeface="Microsoft Yahei"/>
                <a:ea typeface="Microsoft Yahei"/>
                <a:cs typeface="Microsoft Yahei"/>
                <a:sym typeface="Microsoft Yahei"/>
              </a:rPr>
              <a:t>凡接待祂的，就是信祂名的人，祂就賜他們權柄，作　神的兒女。</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But as many as received Him, to them He gave the right to become children of God, to those who believe in His name:</a:t>
            </a:r>
            <a:endParaRPr b="1" sz="3600">
              <a:solidFill>
                <a:schemeClr val="lt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11"/>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約翰福音 John 1:11-13】</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13 </a:t>
            </a:r>
            <a:r>
              <a:rPr b="1" lang="en-US" sz="3600">
                <a:solidFill>
                  <a:srgbClr val="FFFF00"/>
                </a:solidFill>
                <a:latin typeface="Microsoft Yahei"/>
                <a:ea typeface="Microsoft Yahei"/>
                <a:cs typeface="Microsoft Yahei"/>
                <a:sym typeface="Microsoft Yahei"/>
              </a:rPr>
              <a:t>這等人不是從血氣生的，不是從情欲生的，也不是從人意生的，乃是從　神生的。</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who were born, not of blood, nor of the will of the flesh, nor of the will of man, but of God.</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2"/>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加拉太書 Galatians 3:26-28】</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26 </a:t>
            </a:r>
            <a:r>
              <a:rPr b="1" lang="en-US" sz="3600">
                <a:solidFill>
                  <a:srgbClr val="FFFF00"/>
                </a:solidFill>
                <a:latin typeface="Microsoft Yahei"/>
                <a:ea typeface="Microsoft Yahei"/>
                <a:cs typeface="Microsoft Yahei"/>
                <a:sym typeface="Microsoft Yahei"/>
              </a:rPr>
              <a:t>所以，你們因信基督耶穌，都是　神的兒子。</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For you are all sons of God through faith in Christ Jesus.</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27 </a:t>
            </a:r>
            <a:r>
              <a:rPr b="1" lang="en-US" sz="3600">
                <a:solidFill>
                  <a:srgbClr val="FFFF00"/>
                </a:solidFill>
                <a:latin typeface="Microsoft Yahei"/>
                <a:ea typeface="Microsoft Yahei"/>
                <a:cs typeface="Microsoft Yahei"/>
                <a:sym typeface="Microsoft Yahei"/>
              </a:rPr>
              <a:t>你們受洗歸入基督的，都是披戴基督了。</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For as many of you as were baptized into Christ have put on Christ.</a:t>
            </a:r>
            <a:endParaRPr b="1" sz="3600">
              <a:solidFill>
                <a:schemeClr val="lt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13"/>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加拉太書 Galatians 3:26-28】</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28 </a:t>
            </a:r>
            <a:r>
              <a:rPr b="1" lang="en-US" sz="3600">
                <a:solidFill>
                  <a:srgbClr val="FFFF00"/>
                </a:solidFill>
                <a:latin typeface="Microsoft Yahei"/>
                <a:ea typeface="Microsoft Yahei"/>
                <a:cs typeface="Microsoft Yahei"/>
                <a:sym typeface="Microsoft Yahei"/>
              </a:rPr>
              <a:t>幷不分猶太人、希臘人、自主的、爲奴的，或男或女，因爲你們在基督耶穌裏都成爲一了。</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There is neither Jew nor Greek, there is neither slave nor free, there is neither male nor female; for you are all one in Christ Jesus.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14"/>
          <p:cNvSpPr txBox="1"/>
          <p:nvPr>
            <p:ph idx="1" type="subTitle"/>
          </p:nvPr>
        </p:nvSpPr>
        <p:spPr>
          <a:xfrm>
            <a:off x="0" y="0"/>
            <a:ext cx="9144000" cy="6858000"/>
          </a:xfrm>
          <a:prstGeom prst="rect">
            <a:avLst/>
          </a:prstGeom>
          <a:gradFill>
            <a:gsLst>
              <a:gs pos="0">
                <a:srgbClr val="1F3864"/>
              </a:gs>
              <a:gs pos="74000">
                <a:srgbClr val="2F5496"/>
              </a:gs>
              <a:gs pos="83000">
                <a:srgbClr val="2F5496"/>
              </a:gs>
              <a:gs pos="100000">
                <a:srgbClr val="2F5496"/>
              </a:gs>
            </a:gsLst>
            <a:lin ang="18900000" scaled="0"/>
          </a:gradFill>
          <a:ln>
            <a:noFill/>
          </a:ln>
        </p:spPr>
        <p:txBody>
          <a:bodyPr anchorCtr="0" anchor="t" bIns="45700" lIns="91425" spcFirstLastPara="1" rIns="91425" wrap="square" tIns="45700">
            <a:noAutofit/>
          </a:bodyPr>
          <a:lstStyle/>
          <a:p>
            <a:pPr indent="0" lvl="0" marL="0" rtl="0" algn="l">
              <a:lnSpc>
                <a:spcPct val="114000"/>
              </a:lnSpc>
              <a:spcBef>
                <a:spcPts val="0"/>
              </a:spcBef>
              <a:spcAft>
                <a:spcPts val="0"/>
              </a:spcAft>
              <a:buClr>
                <a:schemeClr val="lt1"/>
              </a:buClr>
              <a:buSzPts val="3600"/>
              <a:buNone/>
            </a:pPr>
            <a:r>
              <a:rPr b="1" lang="en-US" sz="3600" u="sng">
                <a:solidFill>
                  <a:schemeClr val="lt1"/>
                </a:solidFill>
                <a:latin typeface="Microsoft Yahei"/>
                <a:ea typeface="Microsoft Yahei"/>
                <a:cs typeface="Microsoft Yahei"/>
                <a:sym typeface="Microsoft Yahei"/>
              </a:rPr>
              <a:t>【</a:t>
            </a:r>
            <a:r>
              <a:rPr b="1" lang="en-US" sz="3600" u="sng">
                <a:solidFill>
                  <a:schemeClr val="lt1"/>
                </a:solidFill>
              </a:rPr>
              <a:t>馬太福音 Matthew 7:16-20】</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16 </a:t>
            </a:r>
            <a:r>
              <a:rPr b="1" lang="en-US" sz="3600">
                <a:solidFill>
                  <a:srgbClr val="FFFF00"/>
                </a:solidFill>
                <a:latin typeface="Microsoft Yahei"/>
                <a:ea typeface="Microsoft Yahei"/>
                <a:cs typeface="Microsoft Yahei"/>
                <a:sym typeface="Microsoft Yahei"/>
              </a:rPr>
              <a:t>憑著他們的果子，就可以認出他們來。荊棘上豈能摘葡萄呢？蒺藜裏豈能摘無花果呢？</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You will know them by their fruits. Do men gather grapes from thornbushes or figs from thistles?</a:t>
            </a:r>
            <a:endParaRPr/>
          </a:p>
          <a:p>
            <a:pPr indent="0" lvl="0" marL="0" rtl="0" algn="l">
              <a:lnSpc>
                <a:spcPct val="114000"/>
              </a:lnSpc>
              <a:spcBef>
                <a:spcPts val="1000"/>
              </a:spcBef>
              <a:spcAft>
                <a:spcPts val="0"/>
              </a:spcAft>
              <a:buClr>
                <a:srgbClr val="FFFF00"/>
              </a:buClr>
              <a:buSzPts val="3600"/>
              <a:buNone/>
            </a:pPr>
            <a:r>
              <a:rPr b="1" lang="en-US" sz="3600">
                <a:solidFill>
                  <a:srgbClr val="FFFF00"/>
                </a:solidFill>
              </a:rPr>
              <a:t>17 </a:t>
            </a:r>
            <a:r>
              <a:rPr b="1" lang="en-US" sz="3600">
                <a:solidFill>
                  <a:srgbClr val="FFFF00"/>
                </a:solidFill>
                <a:latin typeface="Microsoft Yahei"/>
                <a:ea typeface="Microsoft Yahei"/>
                <a:cs typeface="Microsoft Yahei"/>
                <a:sym typeface="Microsoft Yahei"/>
              </a:rPr>
              <a:t>這樣，凡好樹都結好果子，惟獨壞樹結壞果子。</a:t>
            </a:r>
            <a:endParaRPr/>
          </a:p>
          <a:p>
            <a:pPr indent="0" lvl="0" marL="0" rtl="0" algn="l">
              <a:lnSpc>
                <a:spcPct val="114000"/>
              </a:lnSpc>
              <a:spcBef>
                <a:spcPts val="1000"/>
              </a:spcBef>
              <a:spcAft>
                <a:spcPts val="0"/>
              </a:spcAft>
              <a:buClr>
                <a:schemeClr val="lt1"/>
              </a:buClr>
              <a:buSzPts val="3600"/>
              <a:buNone/>
            </a:pPr>
            <a:r>
              <a:rPr b="1" lang="en-US" sz="3600">
                <a:solidFill>
                  <a:schemeClr val="lt1"/>
                </a:solidFill>
              </a:rPr>
              <a:t>Even so, every good tree bears good fruit, but a bad tree bears bad fruit.</a:t>
            </a:r>
            <a:endParaRPr b="1" sz="3600">
              <a:solidFill>
                <a:schemeClr val="lt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主题">
  <a:themeElements>
    <a:clrScheme name="Office 主题">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2018-02-16T18:09:56Z</dcterms:created>
  <dc:creator>Barnabas Feng</dc:creator>
</cp:coreProperties>
</file>