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214" r:id="rId2"/>
    <p:sldId id="2699" r:id="rId3"/>
    <p:sldId id="2736" r:id="rId4"/>
    <p:sldId id="2737" r:id="rId5"/>
    <p:sldId id="2700" r:id="rId6"/>
    <p:sldId id="2738" r:id="rId7"/>
    <p:sldId id="2739" r:id="rId8"/>
    <p:sldId id="2701" r:id="rId9"/>
    <p:sldId id="2724" r:id="rId10"/>
    <p:sldId id="2702" r:id="rId11"/>
    <p:sldId id="2703" r:id="rId12"/>
    <p:sldId id="2704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21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1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2021/2/21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2021/2/21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2021/2/21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2021/2/21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2021/2/21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2021/2/21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2021/2/21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2021/2/21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2021/2/21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2021/2/21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2021/2/21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2021/2/21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3779246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順服，真理，自由</a:t>
            </a:r>
            <a:br>
              <a:rPr lang="en-US" altLang="zh-CN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Obedience, Truth, Freedom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83511" y="5202238"/>
            <a:ext cx="6858000" cy="1655762"/>
          </a:xfrm>
        </p:spPr>
        <p:txBody>
          <a:bodyPr/>
          <a:lstStyle/>
          <a:p>
            <a:r>
              <a:rPr lang="en-US" altLang="zh-CN" b="1" dirty="0">
                <a:solidFill>
                  <a:schemeClr val="bg1"/>
                </a:solidFill>
              </a:rPr>
              <a:t>Boise Chinese Christian Church </a:t>
            </a:r>
          </a:p>
          <a:p>
            <a:r>
              <a:rPr lang="en-US" altLang="zh-CN" b="1" dirty="0">
                <a:solidFill>
                  <a:schemeClr val="bg1"/>
                </a:solidFill>
              </a:rPr>
              <a:t>02/21/2021</a:t>
            </a:r>
            <a:endParaRPr lang="zh-CN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667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腓立比書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Philippians 4:12-13】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12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我知道怎樣處卑賤，也知道怎樣處豐富，或飽足、或饑餓、或有餘、或缺乏，隨事隨在，我都得了秘訣。</a:t>
            </a:r>
          </a:p>
          <a:p>
            <a:pPr algn="l">
              <a:lnSpc>
                <a:spcPct val="100000"/>
              </a:lnSpc>
            </a:pPr>
            <a:r>
              <a:rPr lang="en-US" altLang="zh-CN" sz="3500" b="1" dirty="0">
                <a:solidFill>
                  <a:schemeClr val="bg1"/>
                </a:solidFill>
                <a:ea typeface="微软雅黑" panose="020B0503020204020204" pitchFamily="34" charset="-122"/>
              </a:rPr>
              <a:t>I know how to be abased, and I know how to abound. Everywhere and in all things I have learned both to be full and to be hungry, both to abound and to suffer need.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13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我靠著那加給我力量的，凡事都能作。</a:t>
            </a:r>
          </a:p>
          <a:p>
            <a:pPr algn="l">
              <a:lnSpc>
                <a:spcPct val="100000"/>
              </a:lnSpc>
            </a:pPr>
            <a:r>
              <a:rPr lang="en-US" altLang="zh-CN" sz="3500" b="1" dirty="0">
                <a:solidFill>
                  <a:schemeClr val="bg1"/>
                </a:solidFill>
                <a:ea typeface="微软雅黑" panose="020B0503020204020204" pitchFamily="34" charset="-122"/>
              </a:rPr>
              <a:t>I can do all things through Christ who strengthens me.</a:t>
            </a:r>
          </a:p>
        </p:txBody>
      </p:sp>
    </p:spTree>
    <p:extLst>
      <p:ext uri="{BB962C8B-B14F-4D97-AF65-F5344CB8AC3E}">
        <p14:creationId xmlns:p14="http://schemas.microsoft.com/office/powerpoint/2010/main" val="2602138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加拉太書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Galatians 2:20】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我已經與基督同釘十字架，現在活著的不再是我，乃是基督在我裏面活著；幷且我如今在肉身活著，是因信　神的兒子而活，祂是愛我，爲我舍己。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I have been crucified with Christ; it is no longer I who live, but Christ lives in me; and the life which I now live in the flesh I live by faith in the Son of God, who loved me and gave Himself for me.</a:t>
            </a:r>
          </a:p>
        </p:txBody>
      </p:sp>
    </p:spTree>
    <p:extLst>
      <p:ext uri="{BB962C8B-B14F-4D97-AF65-F5344CB8AC3E}">
        <p14:creationId xmlns:p14="http://schemas.microsoft.com/office/powerpoint/2010/main" val="1286177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加拉太書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Galatians 6:14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17】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14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但我斷不以別的誇口，只誇我們主耶穌基督的十字架。因這十字架，就我而論，世界已經釘在十字架上；就世界而論，我已經釘在十字架上。 </a:t>
            </a: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God forbid that I should boast except in the cross of our Lord Jesus Christ, by whom the world has been crucified to me, and I to the world.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17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從今以後，人都不要攪擾我，因爲我身上帶著耶穌的印記。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From now on let no one trouble me, for I bear in my body the marks of the Lord Jesus.</a:t>
            </a:r>
          </a:p>
        </p:txBody>
      </p:sp>
    </p:spTree>
    <p:extLst>
      <p:ext uri="{BB962C8B-B14F-4D97-AF65-F5344CB8AC3E}">
        <p14:creationId xmlns:p14="http://schemas.microsoft.com/office/powerpoint/2010/main" val="3058869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8:31-34】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31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耶穌對信祂的猶太人說：“你們若常常遵守我的道，就真是我的門徒。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Jesus said to those Jews who believed Him, “If you abide in My word, you are My disciples indeed.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32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你們必曉得真理，真理必叫你們得以自由。”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you shall know the truth, and the truth shall make you free.”</a:t>
            </a:r>
          </a:p>
        </p:txBody>
      </p:sp>
    </p:spTree>
    <p:extLst>
      <p:ext uri="{BB962C8B-B14F-4D97-AF65-F5344CB8AC3E}">
        <p14:creationId xmlns:p14="http://schemas.microsoft.com/office/powerpoint/2010/main" val="3363466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8:31-34】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33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他們回答說：“我們是亞伯拉罕的後裔，從來沒有作過誰的奴僕，你怎麽說‘你們必得以自由’呢？” </a:t>
            </a: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They answered Him, “We are Abraham’s descendants, and have never been in bondage to anyone. How can You say, ‘You will be made free’?”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34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耶穌回答說：“我實實在在地告訴你們：所有犯罪的，就是罪的奴僕。</a:t>
            </a: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answered them, “Most assuredly, I say to you, whoever commits sin is a slave of sin.</a:t>
            </a:r>
          </a:p>
        </p:txBody>
      </p:sp>
    </p:spTree>
    <p:extLst>
      <p:ext uri="{BB962C8B-B14F-4D97-AF65-F5344CB8AC3E}">
        <p14:creationId xmlns:p14="http://schemas.microsoft.com/office/powerpoint/2010/main" val="252192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8:33-34】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33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他們回答說：“我們是亞伯拉罕的後裔，從來沒有作過誰的奴僕，你怎麽說‘你們必得以自由’呢？” </a:t>
            </a: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They answered Him, “We are Abraham’s descendants, and have never been in bondage to anyone. How can You say, ‘You will be made free’?”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34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耶穌回答說：“我實實在在地告訴你們：所有犯罪的，就是罪的奴僕。</a:t>
            </a: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answered them, “Most assuredly, I say to you, whoever commits sin is a slave of sin.</a:t>
            </a:r>
          </a:p>
        </p:txBody>
      </p:sp>
    </p:spTree>
    <p:extLst>
      <p:ext uri="{BB962C8B-B14F-4D97-AF65-F5344CB8AC3E}">
        <p14:creationId xmlns:p14="http://schemas.microsoft.com/office/powerpoint/2010/main" val="1656308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羅馬書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7:15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18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19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24】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15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因爲我所作的，我自己不明白。我所願意的，我幷不作；我所恨惡的，我倒去作。</a:t>
            </a:r>
          </a:p>
          <a:p>
            <a:pPr algn="l">
              <a:lnSpc>
                <a:spcPct val="100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what I am doing, I do not understand. For what I will to do, that I do not practice; but what I hate, that I do.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18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我也知道在我裏頭，就是我肉體之中，沒有良善。因爲立志爲善由得我，只是行出來由不得我。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I know that in me (that is, in my flesh) nothing good dwells; for to will is present with me, but how to perform what is good I do not find.</a:t>
            </a:r>
          </a:p>
        </p:txBody>
      </p:sp>
    </p:spTree>
    <p:extLst>
      <p:ext uri="{BB962C8B-B14F-4D97-AF65-F5344CB8AC3E}">
        <p14:creationId xmlns:p14="http://schemas.microsoft.com/office/powerpoint/2010/main" val="2560385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羅馬書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7:15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18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19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24】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19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故此，我所願意的善，我反不作；我所不願意的惡，我倒去作。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the good that I will to do, I do not do; but the evil I will not to do, that I practice.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24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我真是苦啊！誰能救我脫離這取死的身體呢？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O wretched man that I am! Who will deliver me from this body of death?</a:t>
            </a:r>
          </a:p>
        </p:txBody>
      </p:sp>
    </p:spTree>
    <p:extLst>
      <p:ext uri="{BB962C8B-B14F-4D97-AF65-F5344CB8AC3E}">
        <p14:creationId xmlns:p14="http://schemas.microsoft.com/office/powerpoint/2010/main" val="2929516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8:32】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你們必曉得真理，真理必叫你們得以自由。</a:t>
            </a:r>
            <a:endParaRPr lang="zh-CN" altLang="en-US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you shall know the truth, and the truth shall make you free.”</a:t>
            </a:r>
          </a:p>
        </p:txBody>
      </p:sp>
    </p:spTree>
    <p:extLst>
      <p:ext uri="{BB962C8B-B14F-4D97-AF65-F5344CB8AC3E}">
        <p14:creationId xmlns:p14="http://schemas.microsoft.com/office/powerpoint/2010/main" val="3159078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8:31-32】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31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耶穌對信祂的猶太人說：“你們若常常遵守我的道，就真是我的門徒。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Jesus said to those Jews who believed Him, “If you abide in My word, you are My disciples indeed.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32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你們必曉得真理，真理必叫你們得以自由。”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you shall know the truth, and the truth shall make you free.”</a:t>
            </a:r>
          </a:p>
        </p:txBody>
      </p:sp>
    </p:spTree>
    <p:extLst>
      <p:ext uri="{BB962C8B-B14F-4D97-AF65-F5344CB8AC3E}">
        <p14:creationId xmlns:p14="http://schemas.microsoft.com/office/powerpoint/2010/main" val="1069342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9:24】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因爲凡要救自己生命的（“生命”或作“靈魂”。下同），必喪掉生命；凡爲我喪掉生命的，必救了生命。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whoever desires to save his life will lose it, but whoever loses his life for My sake will save it.</a:t>
            </a:r>
          </a:p>
        </p:txBody>
      </p:sp>
    </p:spTree>
    <p:extLst>
      <p:ext uri="{BB962C8B-B14F-4D97-AF65-F5344CB8AC3E}">
        <p14:creationId xmlns:p14="http://schemas.microsoft.com/office/powerpoint/2010/main" val="1321921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7528</TotalTime>
  <Words>1140</Words>
  <Application>Microsoft Office PowerPoint</Application>
  <PresentationFormat>On-screen Show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微软雅黑</vt:lpstr>
      <vt:lpstr>Arial</vt:lpstr>
      <vt:lpstr>Calibri</vt:lpstr>
      <vt:lpstr>Calibri Light</vt:lpstr>
      <vt:lpstr>Office 主题</vt:lpstr>
      <vt:lpstr>順服，真理，自由 Obedience, Truth, Freedom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Paul Fang</cp:lastModifiedBy>
  <cp:revision>617</cp:revision>
  <dcterms:created xsi:type="dcterms:W3CDTF">2018-02-16T18:09:56Z</dcterms:created>
  <dcterms:modified xsi:type="dcterms:W3CDTF">2021-02-21T20:35:45Z</dcterms:modified>
</cp:coreProperties>
</file>