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2700" r:id="rId4"/>
    <p:sldId id="2701" r:id="rId5"/>
    <p:sldId id="2724" r:id="rId6"/>
    <p:sldId id="2702" r:id="rId7"/>
    <p:sldId id="2703" r:id="rId8"/>
    <p:sldId id="2704" r:id="rId9"/>
    <p:sldId id="2725" r:id="rId10"/>
    <p:sldId id="2705" r:id="rId11"/>
    <p:sldId id="2706" r:id="rId12"/>
    <p:sldId id="2714" r:id="rId13"/>
    <p:sldId id="2726" r:id="rId14"/>
    <p:sldId id="2707" r:id="rId15"/>
    <p:sldId id="2715" r:id="rId16"/>
    <p:sldId id="2727" r:id="rId17"/>
    <p:sldId id="2728"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106" d="100"/>
          <a:sy n="106" d="100"/>
        </p:scale>
        <p:origin x="222"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2021/2/14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2021/2/14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22363"/>
            <a:ext cx="7772400" cy="3779246"/>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世界的光</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Light of The World</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02/14/2021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3:20】 </a:t>
            </a:r>
          </a:p>
          <a:p>
            <a:pPr algn="l">
              <a:lnSpc>
                <a:spcPct val="114000"/>
              </a:lnSpc>
            </a:pPr>
            <a:r>
              <a:rPr lang="zh-CN" altLang="en-US" sz="3600" b="1" dirty="0">
                <a:solidFill>
                  <a:srgbClr val="FFFF00"/>
                </a:solidFill>
                <a:ea typeface="微软雅黑" panose="020B0503020204020204" pitchFamily="34" charset="-122"/>
              </a:rPr>
              <a:t>凡作惡的便恨光，幷不來就光，恐怕他的行爲受責備； </a:t>
            </a:r>
            <a:r>
              <a:rPr lang="en-US" altLang="zh-CN" sz="3600" b="1" dirty="0">
                <a:solidFill>
                  <a:schemeClr val="bg1"/>
                </a:solidFill>
                <a:ea typeface="微软雅黑" panose="020B0503020204020204" pitchFamily="34" charset="-122"/>
              </a:rPr>
              <a:t>For everyone practicing evil hates the light and does not come to the light, lest his deeds should be exposed.</a:t>
            </a: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6:26a】</a:t>
            </a:r>
          </a:p>
          <a:p>
            <a:pPr algn="l">
              <a:lnSpc>
                <a:spcPct val="114000"/>
              </a:lnSpc>
            </a:pPr>
            <a:r>
              <a:rPr lang="zh-CN" altLang="en-US" sz="3600" b="1" dirty="0">
                <a:solidFill>
                  <a:srgbClr val="FFFF00"/>
                </a:solidFill>
                <a:ea typeface="微软雅黑" panose="020B0503020204020204" pitchFamily="34" charset="-122"/>
              </a:rPr>
              <a:t>人都說你們好的時候，你們就有禍了</a:t>
            </a:r>
            <a:r>
              <a:rPr lang="en-US" altLang="zh-CN" sz="3600" b="1" dirty="0">
                <a:solidFill>
                  <a:srgbClr val="FFFF00"/>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Woe to you when all men speak well of you….</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83511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3:7-8】</a:t>
            </a:r>
          </a:p>
          <a:p>
            <a:pPr algn="l">
              <a:lnSpc>
                <a:spcPct val="114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只是我先前以爲與我有益的，我現在因基督都當作有損的。 </a:t>
            </a:r>
            <a:r>
              <a:rPr lang="en-US" altLang="zh-CN" sz="3400" b="1" dirty="0">
                <a:solidFill>
                  <a:schemeClr val="bg1"/>
                </a:solidFill>
                <a:ea typeface="微软雅黑" panose="020B0503020204020204" pitchFamily="34" charset="-122"/>
              </a:rPr>
              <a:t>But what things were gain to me, these I have counted loss for Christ.</a:t>
            </a:r>
          </a:p>
          <a:p>
            <a:pPr algn="l">
              <a:lnSpc>
                <a:spcPct val="114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不但如此，我也將萬事當作有損的，因我以認識我主基督耶穌爲至寶。我爲祂已經丟弃萬事，看作糞土，爲要得著基督， </a:t>
            </a:r>
            <a:r>
              <a:rPr lang="en-US" altLang="zh-CN" sz="3400" b="1" dirty="0">
                <a:solidFill>
                  <a:schemeClr val="bg1"/>
                </a:solidFill>
                <a:ea typeface="微软雅黑" panose="020B0503020204020204" pitchFamily="34" charset="-122"/>
              </a:rPr>
              <a:t>Yet indeed I also count all things loss for the excellence of the knowledge of Christ Jesus my Lord, for whom I have suffered the loss of all things, and count them as rubbish, that I may gain Christ</a:t>
            </a:r>
          </a:p>
        </p:txBody>
      </p:sp>
    </p:spTree>
    <p:extLst>
      <p:ext uri="{BB962C8B-B14F-4D97-AF65-F5344CB8AC3E}">
        <p14:creationId xmlns:p14="http://schemas.microsoft.com/office/powerpoint/2010/main" val="27379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5:40-42】</a:t>
            </a:r>
          </a:p>
          <a:p>
            <a:pPr algn="l">
              <a:lnSpc>
                <a:spcPct val="114000"/>
              </a:lnSpc>
            </a:pPr>
            <a:r>
              <a:rPr lang="en-US" altLang="zh-CN" sz="3600" b="1" dirty="0">
                <a:solidFill>
                  <a:srgbClr val="FFFF00"/>
                </a:solidFill>
                <a:ea typeface="微软雅黑" panose="020B0503020204020204" pitchFamily="34" charset="-122"/>
              </a:rPr>
              <a:t>40 </a:t>
            </a:r>
            <a:r>
              <a:rPr lang="zh-CN" altLang="en-US" sz="3600" b="1" dirty="0">
                <a:solidFill>
                  <a:srgbClr val="FFFF00"/>
                </a:solidFill>
                <a:ea typeface="微软雅黑" panose="020B0503020204020204" pitchFamily="34" charset="-122"/>
              </a:rPr>
              <a:t>公會的人聽從了他，便叫使徒來，把他們打了，又吩咐他們不可奉耶穌的名講道，就把他們釋放了。</a:t>
            </a:r>
          </a:p>
          <a:p>
            <a:pPr algn="l">
              <a:lnSpc>
                <a:spcPct val="114000"/>
              </a:lnSpc>
            </a:pPr>
            <a:r>
              <a:rPr lang="en-US" altLang="zh-CN" sz="3600" b="1" dirty="0">
                <a:solidFill>
                  <a:schemeClr val="bg1"/>
                </a:solidFill>
                <a:ea typeface="微软雅黑" panose="020B0503020204020204" pitchFamily="34" charset="-122"/>
              </a:rPr>
              <a:t>And they agreed with him, and when they had called for the apostles and beaten them, they commanded that they should not speak in the name of Jesus, and let them go.</a:t>
            </a:r>
          </a:p>
        </p:txBody>
      </p:sp>
    </p:spTree>
    <p:extLst>
      <p:ext uri="{BB962C8B-B14F-4D97-AF65-F5344CB8AC3E}">
        <p14:creationId xmlns:p14="http://schemas.microsoft.com/office/powerpoint/2010/main" val="3913937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5:40-42】</a:t>
            </a:r>
          </a:p>
          <a:p>
            <a:pPr algn="l">
              <a:lnSpc>
                <a:spcPct val="114000"/>
              </a:lnSpc>
            </a:pPr>
            <a:r>
              <a:rPr lang="en-US" altLang="zh-CN" sz="3600" b="1" dirty="0">
                <a:solidFill>
                  <a:srgbClr val="FFFF00"/>
                </a:solidFill>
                <a:ea typeface="微软雅黑" panose="020B0503020204020204" pitchFamily="34" charset="-122"/>
              </a:rPr>
              <a:t>41 </a:t>
            </a:r>
            <a:r>
              <a:rPr lang="zh-CN" altLang="en-US" sz="3600" b="1" dirty="0">
                <a:solidFill>
                  <a:srgbClr val="FFFF00"/>
                </a:solidFill>
                <a:ea typeface="微软雅黑" panose="020B0503020204020204" pitchFamily="34" charset="-122"/>
              </a:rPr>
              <a:t>他們離開公會，心裏歡喜，因被算是配爲這名受辱。</a:t>
            </a:r>
          </a:p>
          <a:p>
            <a:pPr algn="l">
              <a:lnSpc>
                <a:spcPct val="100000"/>
              </a:lnSpc>
            </a:pPr>
            <a:r>
              <a:rPr lang="en-US" altLang="zh-CN" sz="3600" b="1" dirty="0">
                <a:solidFill>
                  <a:schemeClr val="bg1"/>
                </a:solidFill>
                <a:ea typeface="微软雅黑" panose="020B0503020204020204" pitchFamily="34" charset="-122"/>
              </a:rPr>
              <a:t>So they departed from the presence of the council, rejoicing that they were counted worthy to suffer shame for His name.</a:t>
            </a:r>
          </a:p>
          <a:p>
            <a:pPr algn="l">
              <a:lnSpc>
                <a:spcPct val="114000"/>
              </a:lnSpc>
            </a:pPr>
            <a:r>
              <a:rPr lang="en-US" altLang="zh-CN" sz="3600" b="1" dirty="0">
                <a:solidFill>
                  <a:srgbClr val="FFFF00"/>
                </a:solidFill>
                <a:ea typeface="微软雅黑" panose="020B0503020204020204" pitchFamily="34" charset="-122"/>
              </a:rPr>
              <a:t>42 </a:t>
            </a:r>
            <a:r>
              <a:rPr lang="zh-CN" altLang="en-US" sz="3600" b="1" dirty="0">
                <a:solidFill>
                  <a:srgbClr val="FFFF00"/>
                </a:solidFill>
                <a:ea typeface="微软雅黑" panose="020B0503020204020204" pitchFamily="34" charset="-122"/>
              </a:rPr>
              <a:t>他們就每日在殿裏、在家裏不住地教訓人，傳耶穌是基督。</a:t>
            </a:r>
          </a:p>
          <a:p>
            <a:pPr algn="l">
              <a:lnSpc>
                <a:spcPct val="100000"/>
              </a:lnSpc>
            </a:pPr>
            <a:r>
              <a:rPr lang="en-US" altLang="zh-CN" sz="3600" b="1" dirty="0">
                <a:solidFill>
                  <a:schemeClr val="bg1"/>
                </a:solidFill>
                <a:ea typeface="微软雅黑" panose="020B0503020204020204" pitchFamily="34" charset="-122"/>
              </a:rPr>
              <a:t>And daily in the temple, and in every house, they did not cease teaching and preaching Jesus as the Christ.</a:t>
            </a:r>
          </a:p>
        </p:txBody>
      </p:sp>
    </p:spTree>
    <p:extLst>
      <p:ext uri="{BB962C8B-B14F-4D97-AF65-F5344CB8AC3E}">
        <p14:creationId xmlns:p14="http://schemas.microsoft.com/office/powerpoint/2010/main" val="110281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Matthews 4:16-17】</a:t>
            </a:r>
          </a:p>
          <a:p>
            <a:pPr algn="l">
              <a:lnSpc>
                <a:spcPct val="114000"/>
              </a:lnSpc>
            </a:pPr>
            <a:r>
              <a:rPr lang="en-US" altLang="zh-CN" sz="3600" b="1" dirty="0">
                <a:solidFill>
                  <a:srgbClr val="FFFF00"/>
                </a:solidFill>
                <a:ea typeface="微软雅黑" panose="020B0503020204020204" pitchFamily="34" charset="-122"/>
              </a:rPr>
              <a:t>16 </a:t>
            </a:r>
            <a:r>
              <a:rPr lang="zh-CN" altLang="en-US" sz="3600" b="1" dirty="0">
                <a:solidFill>
                  <a:srgbClr val="FFFF00"/>
                </a:solidFill>
                <a:ea typeface="微软雅黑" panose="020B0503020204020204" pitchFamily="34" charset="-122"/>
              </a:rPr>
              <a:t>那坐在黑暗裏的百姓看見了大光；坐在死蔭之地的人有光發現照著他們。” </a:t>
            </a:r>
          </a:p>
          <a:p>
            <a:pPr algn="l">
              <a:lnSpc>
                <a:spcPct val="100000"/>
              </a:lnSpc>
            </a:pPr>
            <a:r>
              <a:rPr lang="en-US" altLang="zh-CN" sz="3600" b="1" dirty="0">
                <a:solidFill>
                  <a:schemeClr val="bg1"/>
                </a:solidFill>
                <a:ea typeface="微软雅黑" panose="020B0503020204020204" pitchFamily="34" charset="-122"/>
              </a:rPr>
              <a:t>The people who sat in darkness have seen a great light, And upon those who sat in the region and shadow of death Light has dawned.”</a:t>
            </a:r>
          </a:p>
          <a:p>
            <a:pPr algn="l">
              <a:lnSpc>
                <a:spcPct val="114000"/>
              </a:lnSpc>
            </a:pPr>
            <a:r>
              <a:rPr lang="en-US" altLang="zh-CN" sz="3600" b="1" dirty="0">
                <a:solidFill>
                  <a:srgbClr val="FFFF00"/>
                </a:solidFill>
                <a:ea typeface="微软雅黑" panose="020B0503020204020204" pitchFamily="34" charset="-122"/>
              </a:rPr>
              <a:t>17 </a:t>
            </a:r>
            <a:r>
              <a:rPr lang="zh-CN" altLang="en-US" sz="3600" b="1" dirty="0">
                <a:solidFill>
                  <a:srgbClr val="FFFF00"/>
                </a:solidFill>
                <a:ea typeface="微软雅黑" panose="020B0503020204020204" pitchFamily="34" charset="-122"/>
              </a:rPr>
              <a:t>從那時候，耶穌就傳起道來，說：“天國近了，你們應當悔改！”</a:t>
            </a:r>
          </a:p>
          <a:p>
            <a:pPr algn="l">
              <a:lnSpc>
                <a:spcPct val="100000"/>
              </a:lnSpc>
            </a:pPr>
            <a:r>
              <a:rPr lang="en-US" altLang="zh-CN" sz="3600" b="1" dirty="0">
                <a:solidFill>
                  <a:schemeClr val="bg1"/>
                </a:solidFill>
                <a:ea typeface="微软雅黑" panose="020B0503020204020204" pitchFamily="34" charset="-122"/>
              </a:rPr>
              <a:t>From that time Jesus began to preach and to say, “Repent, for the kingdom of heaven is at hand.”</a:t>
            </a:r>
          </a:p>
        </p:txBody>
      </p:sp>
    </p:spTree>
    <p:extLst>
      <p:ext uri="{BB962C8B-B14F-4D97-AF65-F5344CB8AC3E}">
        <p14:creationId xmlns:p14="http://schemas.microsoft.com/office/powerpoint/2010/main" val="3412963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21:23-27】</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那城內又不用日月光照，因有　神的榮耀光照，又有羔羊爲城的燈。</a:t>
            </a:r>
          </a:p>
          <a:p>
            <a:pPr algn="l">
              <a:lnSpc>
                <a:spcPct val="100000"/>
              </a:lnSpc>
            </a:pPr>
            <a:r>
              <a:rPr lang="en-US" altLang="zh-CN" sz="3600" b="1" dirty="0">
                <a:solidFill>
                  <a:schemeClr val="bg1"/>
                </a:solidFill>
                <a:ea typeface="微软雅黑" panose="020B0503020204020204" pitchFamily="34" charset="-122"/>
              </a:rPr>
              <a:t>The city had no need of the sun or of the moon to shine in it, for the glory of God illuminated it. The Lamb is its light.</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列國要在城的光裏行走，地上的君王必將自己的榮耀歸與那城。</a:t>
            </a:r>
          </a:p>
          <a:p>
            <a:pPr algn="l">
              <a:lnSpc>
                <a:spcPct val="100000"/>
              </a:lnSpc>
            </a:pPr>
            <a:r>
              <a:rPr lang="en-US" altLang="zh-CN" sz="3500" b="1" dirty="0">
                <a:solidFill>
                  <a:schemeClr val="bg1"/>
                </a:solidFill>
                <a:ea typeface="微软雅黑" panose="020B0503020204020204" pitchFamily="34" charset="-122"/>
              </a:rPr>
              <a:t>And the nations of those who are saved shall walk in its light, and the kings of the earth bring their glory and honor into it.</a:t>
            </a:r>
          </a:p>
        </p:txBody>
      </p:sp>
    </p:spTree>
    <p:extLst>
      <p:ext uri="{BB962C8B-B14F-4D97-AF65-F5344CB8AC3E}">
        <p14:creationId xmlns:p14="http://schemas.microsoft.com/office/powerpoint/2010/main" val="2632688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21:23-27】</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城門白晝總不關閉，在那裏原沒有黑夜。</a:t>
            </a:r>
          </a:p>
          <a:p>
            <a:pPr algn="l">
              <a:lnSpc>
                <a:spcPct val="114000"/>
              </a:lnSpc>
            </a:pPr>
            <a:r>
              <a:rPr lang="en-US" altLang="zh-CN" sz="3600" b="1" dirty="0">
                <a:solidFill>
                  <a:schemeClr val="bg1"/>
                </a:solidFill>
                <a:ea typeface="微软雅黑" panose="020B0503020204020204" pitchFamily="34" charset="-122"/>
              </a:rPr>
              <a:t>Its gates shall not be shut at all by day (there shall be no night there).</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人必將列國的榮耀、尊貴歸與那城。</a:t>
            </a:r>
          </a:p>
          <a:p>
            <a:pPr algn="l">
              <a:lnSpc>
                <a:spcPct val="114000"/>
              </a:lnSpc>
            </a:pPr>
            <a:r>
              <a:rPr lang="en-US" altLang="zh-CN" sz="3600" b="1" dirty="0">
                <a:solidFill>
                  <a:schemeClr val="bg1"/>
                </a:solidFill>
                <a:ea typeface="微软雅黑" panose="020B0503020204020204" pitchFamily="34" charset="-122"/>
              </a:rPr>
              <a:t>And they shall bring the glory and the honor of the nations into it.</a:t>
            </a:r>
            <a:endParaRPr lang="en-US" altLang="zh-CN" sz="3600" b="1" dirty="0">
              <a:solidFill>
                <a:srgbClr val="FFFF00"/>
              </a:solidFill>
              <a:ea typeface="微软雅黑" panose="020B0503020204020204" pitchFamily="34" charset="-122"/>
            </a:endParaRPr>
          </a:p>
        </p:txBody>
      </p:sp>
    </p:spTree>
    <p:extLst>
      <p:ext uri="{BB962C8B-B14F-4D97-AF65-F5344CB8AC3E}">
        <p14:creationId xmlns:p14="http://schemas.microsoft.com/office/powerpoint/2010/main" val="396909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21:23-27】</a:t>
            </a:r>
          </a:p>
          <a:p>
            <a:pPr algn="l">
              <a:lnSpc>
                <a:spcPct val="114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凡不潔淨的幷那行可憎與虛謊之事的，總不得進那城；只有名字寫在羔羊生命册上的才得進去。</a:t>
            </a:r>
          </a:p>
          <a:p>
            <a:pPr algn="l">
              <a:lnSpc>
                <a:spcPct val="114000"/>
              </a:lnSpc>
            </a:pPr>
            <a:r>
              <a:rPr lang="en-US" altLang="zh-CN" sz="3600" b="1" dirty="0">
                <a:solidFill>
                  <a:schemeClr val="bg1"/>
                </a:solidFill>
                <a:ea typeface="微软雅黑" panose="020B0503020204020204" pitchFamily="34" charset="-122"/>
              </a:rPr>
              <a:t>But there shall by no means enter it anything that defiles, or causes an abomination or a lie, but only those who are written in the Lamb’s Book of Life.</a:t>
            </a:r>
          </a:p>
        </p:txBody>
      </p:sp>
    </p:spTree>
    <p:extLst>
      <p:ext uri="{BB962C8B-B14F-4D97-AF65-F5344CB8AC3E}">
        <p14:creationId xmlns:p14="http://schemas.microsoft.com/office/powerpoint/2010/main" val="145816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8:7-12】</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他們還是不住地問祂，耶穌就直起腰來，對他們說：“你們中間誰是沒有罪的，誰就可以先拿石頭打她。” </a:t>
            </a:r>
            <a:endParaRPr lang="en-US" altLang="zh-CN" sz="3600" b="1" dirty="0">
              <a:solidFill>
                <a:srgbClr val="FFFF00"/>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So when they continued asking Him, He raised Himself up and said to them, “He who is without sin among you, let him throw a stone at her first.”</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于是又彎著腰用指頭在地上畫字。</a:t>
            </a:r>
            <a:endParaRPr lang="en-US" altLang="zh-CN" sz="3600" b="1" dirty="0">
              <a:solidFill>
                <a:srgbClr val="FFFF00"/>
              </a:solidFill>
              <a:ea typeface="微软雅黑" panose="020B0503020204020204" pitchFamily="34" charset="-122"/>
            </a:endParaRPr>
          </a:p>
          <a:p>
            <a:pPr algn="l">
              <a:lnSpc>
                <a:spcPct val="100000"/>
              </a:lnSpc>
            </a:pPr>
            <a:r>
              <a:rPr lang="en-US" altLang="zh-CN" sz="3500" b="1" dirty="0">
                <a:solidFill>
                  <a:schemeClr val="bg1"/>
                </a:solidFill>
                <a:ea typeface="微软雅黑" panose="020B0503020204020204" pitchFamily="34" charset="-122"/>
              </a:rPr>
              <a:t>And again He stooped down and wrote on the ground.</a:t>
            </a:r>
          </a:p>
        </p:txBody>
      </p:sp>
    </p:spTree>
    <p:extLst>
      <p:ext uri="{BB962C8B-B14F-4D97-AF65-F5344CB8AC3E}">
        <p14:creationId xmlns:p14="http://schemas.microsoft.com/office/powerpoint/2010/main" val="3363466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8:7-12】</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他們聽見這話，就從老到少一個一個地都出去了，只剩下耶穌一人，還有那婦人仍然站在當中。</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Then those who heard it, being convicted by their conscience, went out one by one, beginning with the oldest even to the last. And Jesus was left alone, and the woman standing in the midst.</a:t>
            </a:r>
          </a:p>
        </p:txBody>
      </p:sp>
    </p:spTree>
    <p:extLst>
      <p:ext uri="{BB962C8B-B14F-4D97-AF65-F5344CB8AC3E}">
        <p14:creationId xmlns:p14="http://schemas.microsoft.com/office/powerpoint/2010/main" val="256038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8:7-12】</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耶穌就直起腰來，對她說：“婦人，那些人在哪裏呢？沒有人定你的罪嗎？” </a:t>
            </a:r>
            <a:endParaRPr lang="en-US" altLang="zh-CN" sz="36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When Jesus had raised Himself up and saw no one but the woman, He said to her, “Woman, where are those accusers of yours? Has no one condemned you?”</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她說：“主啊，沒有。”耶穌說：“我也不定你的罪，去吧！從此不要再犯罪了。”</a:t>
            </a:r>
          </a:p>
          <a:p>
            <a:pPr algn="l">
              <a:lnSpc>
                <a:spcPct val="100000"/>
              </a:lnSpc>
            </a:pPr>
            <a:r>
              <a:rPr lang="en-US" altLang="zh-CN" sz="3400" b="1" dirty="0">
                <a:solidFill>
                  <a:schemeClr val="bg1"/>
                </a:solidFill>
                <a:ea typeface="微软雅黑" panose="020B0503020204020204" pitchFamily="34" charset="-122"/>
              </a:rPr>
              <a:t>She said, “No one, Lord.” And Jesus said to her, “Neither do I condemn you; go and sin no more.”</a:t>
            </a:r>
          </a:p>
        </p:txBody>
      </p:sp>
    </p:spTree>
    <p:extLst>
      <p:ext uri="{BB962C8B-B14F-4D97-AF65-F5344CB8AC3E}">
        <p14:creationId xmlns:p14="http://schemas.microsoft.com/office/powerpoint/2010/main" val="1069342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8:7-12】</a:t>
            </a:r>
          </a:p>
          <a:p>
            <a:pPr algn="l">
              <a:lnSpc>
                <a:spcPct val="114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耶穌又對衆人說：“我是世界的光。跟從我的，就不在黑暗裏走，必要得著生命的光。” </a:t>
            </a:r>
          </a:p>
          <a:p>
            <a:pPr algn="l">
              <a:lnSpc>
                <a:spcPct val="114000"/>
              </a:lnSpc>
            </a:pPr>
            <a:r>
              <a:rPr lang="en-US" altLang="zh-CN" sz="3600" b="1" dirty="0">
                <a:solidFill>
                  <a:schemeClr val="bg1"/>
                </a:solidFill>
                <a:ea typeface="微软雅黑" panose="020B0503020204020204" pitchFamily="34" charset="-122"/>
              </a:rPr>
              <a:t>Then Jesus spoke to them again, saying, “I am the light of the world. He who follows Me shall not walk in darkness, but have the light of life.”</a:t>
            </a:r>
          </a:p>
        </p:txBody>
      </p:sp>
    </p:spTree>
    <p:extLst>
      <p:ext uri="{BB962C8B-B14F-4D97-AF65-F5344CB8AC3E}">
        <p14:creationId xmlns:p14="http://schemas.microsoft.com/office/powerpoint/2010/main" val="1321921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21:2】</a:t>
            </a:r>
          </a:p>
          <a:p>
            <a:pPr algn="l">
              <a:lnSpc>
                <a:spcPct val="114000"/>
              </a:lnSpc>
            </a:pPr>
            <a:r>
              <a:rPr lang="zh-CN" altLang="en-US" sz="3600" b="1" dirty="0">
                <a:solidFill>
                  <a:srgbClr val="FFFF00"/>
                </a:solidFill>
                <a:ea typeface="微软雅黑" panose="020B0503020204020204" pitchFamily="34" charset="-122"/>
              </a:rPr>
              <a:t>人所行的，在自己眼中都看爲正，惟有耶和華衡量人心。</a:t>
            </a:r>
          </a:p>
          <a:p>
            <a:pPr algn="l">
              <a:lnSpc>
                <a:spcPct val="114000"/>
              </a:lnSpc>
            </a:pPr>
            <a:r>
              <a:rPr lang="en-US" altLang="zh-CN" sz="3600" b="1" dirty="0">
                <a:solidFill>
                  <a:schemeClr val="bg1"/>
                </a:solidFill>
                <a:ea typeface="微软雅黑" panose="020B0503020204020204" pitchFamily="34" charset="-122"/>
              </a:rPr>
              <a:t>Every way of a man is right in his own eyes, But the Lord weighs the hearts.</a:t>
            </a:r>
          </a:p>
        </p:txBody>
      </p:sp>
    </p:spTree>
    <p:extLst>
      <p:ext uri="{BB962C8B-B14F-4D97-AF65-F5344CB8AC3E}">
        <p14:creationId xmlns:p14="http://schemas.microsoft.com/office/powerpoint/2010/main" val="260213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139:23-24】</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神啊，求你鑒察我，知道我的心思；試煉我，知道我的意念，</a:t>
            </a:r>
          </a:p>
          <a:p>
            <a:pPr algn="l">
              <a:lnSpc>
                <a:spcPct val="114000"/>
              </a:lnSpc>
            </a:pPr>
            <a:r>
              <a:rPr lang="en-US" altLang="zh-CN" sz="3600" b="1" dirty="0">
                <a:solidFill>
                  <a:schemeClr val="bg1"/>
                </a:solidFill>
                <a:ea typeface="微软雅黑" panose="020B0503020204020204" pitchFamily="34" charset="-122"/>
              </a:rPr>
              <a:t>Search me, O God, and know my heart; Try me, and know my anxieties;</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看在我裏面有什麽惡行沒有，引導我走永生的道路。</a:t>
            </a:r>
          </a:p>
          <a:p>
            <a:pPr algn="l">
              <a:lnSpc>
                <a:spcPct val="114000"/>
              </a:lnSpc>
            </a:pPr>
            <a:r>
              <a:rPr lang="en-US" altLang="zh-CN" sz="3600" b="1" dirty="0">
                <a:solidFill>
                  <a:schemeClr val="bg1"/>
                </a:solidFill>
                <a:ea typeface="微软雅黑" panose="020B0503020204020204" pitchFamily="34" charset="-122"/>
              </a:rPr>
              <a:t>And see if there is any wicked way in me, And lead me in the way everlasting.</a:t>
            </a:r>
          </a:p>
        </p:txBody>
      </p:sp>
    </p:spTree>
    <p:extLst>
      <p:ext uri="{BB962C8B-B14F-4D97-AF65-F5344CB8AC3E}">
        <p14:creationId xmlns:p14="http://schemas.microsoft.com/office/powerpoint/2010/main" val="128617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3:19-21】</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光來到世間，世人因自己的行爲是惡的，不愛光倒愛黑暗，定他們的罪就是在此。</a:t>
            </a:r>
          </a:p>
          <a:p>
            <a:pPr algn="l">
              <a:lnSpc>
                <a:spcPct val="100000"/>
              </a:lnSpc>
            </a:pPr>
            <a:r>
              <a:rPr lang="en-US" altLang="zh-CN" sz="3500" b="1" dirty="0">
                <a:solidFill>
                  <a:schemeClr val="bg1"/>
                </a:solidFill>
                <a:ea typeface="微软雅黑" panose="020B0503020204020204" pitchFamily="34" charset="-122"/>
              </a:rPr>
              <a:t>And this is the condemnation, that the light has come into the world, and men loved darkness rather than light, because their deeds were evil.</a:t>
            </a:r>
          </a:p>
          <a:p>
            <a:pPr algn="l">
              <a:lnSpc>
                <a:spcPct val="114000"/>
              </a:lnSpc>
            </a:pPr>
            <a:r>
              <a:rPr lang="en-US" altLang="zh-CN" sz="3600" b="1" dirty="0">
                <a:solidFill>
                  <a:srgbClr val="FFFF00"/>
                </a:solidFill>
                <a:ea typeface="微软雅黑" panose="020B0503020204020204" pitchFamily="34" charset="-122"/>
              </a:rPr>
              <a:t>20 </a:t>
            </a:r>
            <a:r>
              <a:rPr lang="zh-CN" altLang="en-US" sz="3600" b="1" dirty="0">
                <a:solidFill>
                  <a:srgbClr val="FFFF00"/>
                </a:solidFill>
                <a:ea typeface="微软雅黑" panose="020B0503020204020204" pitchFamily="34" charset="-122"/>
              </a:rPr>
              <a:t>凡作惡的便恨光，幷不來就光，恐怕他的行爲受責備； </a:t>
            </a:r>
            <a:endParaRPr lang="en-US" altLang="zh-CN" sz="3600" b="1" dirty="0">
              <a:solidFill>
                <a:srgbClr val="FFFF00"/>
              </a:solidFill>
              <a:ea typeface="微软雅黑" panose="020B0503020204020204" pitchFamily="34" charset="-122"/>
            </a:endParaRPr>
          </a:p>
          <a:p>
            <a:pPr algn="l">
              <a:lnSpc>
                <a:spcPct val="100000"/>
              </a:lnSpc>
            </a:pPr>
            <a:r>
              <a:rPr lang="en-US" altLang="zh-CN" sz="3500" b="1" dirty="0">
                <a:solidFill>
                  <a:schemeClr val="bg1"/>
                </a:solidFill>
                <a:ea typeface="微软雅黑" panose="020B0503020204020204" pitchFamily="34" charset="-122"/>
              </a:rPr>
              <a:t>For everyone practicing evil hates the light and does not come to the light, lest his deeds should be exposed.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58869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3:19-21】</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但行真理的必來就光，要顯明他所行的是靠　神而行。”</a:t>
            </a:r>
          </a:p>
          <a:p>
            <a:pPr algn="l">
              <a:lnSpc>
                <a:spcPct val="114000"/>
              </a:lnSpc>
            </a:pPr>
            <a:r>
              <a:rPr lang="en-US" altLang="zh-CN" sz="3600" b="1" dirty="0">
                <a:solidFill>
                  <a:schemeClr val="bg1"/>
                </a:solidFill>
                <a:ea typeface="微软雅黑" panose="020B0503020204020204" pitchFamily="34" charset="-122"/>
              </a:rPr>
              <a:t>But he who does the truth comes to the light, that his deeds may be clearly seen, that they have been done in God.”</a:t>
            </a:r>
          </a:p>
        </p:txBody>
      </p:sp>
    </p:spTree>
    <p:extLst>
      <p:ext uri="{BB962C8B-B14F-4D97-AF65-F5344CB8AC3E}">
        <p14:creationId xmlns:p14="http://schemas.microsoft.com/office/powerpoint/2010/main" val="178928891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7366</TotalTime>
  <Words>1448</Words>
  <Application>Microsoft Office PowerPoint</Application>
  <PresentationFormat>On-screen Show (4:3)</PresentationFormat>
  <Paragraphs>70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微软雅黑</vt:lpstr>
      <vt:lpstr>Arial</vt:lpstr>
      <vt:lpstr>Calibri</vt:lpstr>
      <vt:lpstr>Calibri Light</vt:lpstr>
      <vt:lpstr>Office 主题</vt:lpstr>
      <vt:lpstr>世界的光 The Light of The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610</cp:revision>
  <dcterms:created xsi:type="dcterms:W3CDTF">2018-02-16T18:09:56Z</dcterms:created>
  <dcterms:modified xsi:type="dcterms:W3CDTF">2021-02-14T20:29:02Z</dcterms:modified>
</cp:coreProperties>
</file>