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4" r:id="rId2"/>
    <p:sldId id="1077" r:id="rId3"/>
    <p:sldId id="2708" r:id="rId4"/>
    <p:sldId id="2709" r:id="rId5"/>
    <p:sldId id="2692" r:id="rId6"/>
    <p:sldId id="2693" r:id="rId7"/>
    <p:sldId id="2710" r:id="rId8"/>
    <p:sldId id="2696" r:id="rId9"/>
    <p:sldId id="2711" r:id="rId10"/>
    <p:sldId id="2712" r:id="rId11"/>
    <p:sldId id="2713" r:id="rId12"/>
    <p:sldId id="2715" r:id="rId13"/>
    <p:sldId id="2714" r:id="rId14"/>
    <p:sldId id="2698" r:id="rId15"/>
    <p:sldId id="2716" r:id="rId16"/>
    <p:sldId id="2694" r:id="rId17"/>
    <p:sldId id="2695" r:id="rId18"/>
    <p:sldId id="2699" r:id="rId19"/>
    <p:sldId id="2717" r:id="rId20"/>
    <p:sldId id="2675" r:id="rId21"/>
    <p:sldId id="2700" r:id="rId22"/>
    <p:sldId id="2701" r:id="rId23"/>
    <p:sldId id="2718" r:id="rId24"/>
    <p:sldId id="2702" r:id="rId2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106" d="100"/>
          <a:sy n="106" d="100"/>
        </p:scale>
        <p:origin x="222" y="12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2021/1/17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2021/1/17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2021/1/17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2021/1/17</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zh-CN" altLang="en-US" b="1" dirty="0">
                <a:solidFill>
                  <a:srgbClr val="FFFF00"/>
                </a:solidFill>
                <a:latin typeface="微软雅黑" panose="020B0503020204020204" pitchFamily="34" charset="-122"/>
                <a:ea typeface="微软雅黑" panose="020B0503020204020204" pitchFamily="34" charset="-122"/>
              </a:rPr>
              <a:t>怎樣遵行神的旨意？</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How to Live Out God’s Will?</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a:solidFill>
                  <a:schemeClr val="bg1"/>
                </a:solidFill>
              </a:rPr>
              <a:t>Boise Chinese Christian Church </a:t>
            </a:r>
          </a:p>
          <a:p>
            <a:r>
              <a:rPr lang="en-US" altLang="zh-CN" b="1" dirty="0">
                <a:solidFill>
                  <a:schemeClr val="bg1"/>
                </a:solidFill>
              </a:rPr>
              <a:t>1/17/2021</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路加福音 </a:t>
            </a:r>
            <a:r>
              <a:rPr lang="en-US" altLang="zh-CN" sz="3200" b="1" u="sng" dirty="0">
                <a:solidFill>
                  <a:schemeClr val="bg1"/>
                </a:solidFill>
                <a:ea typeface="微软雅黑" panose="020B0503020204020204" pitchFamily="34" charset="-122"/>
              </a:rPr>
              <a:t>Luke 18:9-14】</a:t>
            </a:r>
          </a:p>
          <a:p>
            <a:pPr algn="l">
              <a:lnSpc>
                <a:spcPct val="114000"/>
              </a:lnSpc>
            </a:pPr>
            <a:r>
              <a:rPr lang="en-US" altLang="zh-CN" sz="3200" b="1" dirty="0">
                <a:solidFill>
                  <a:srgbClr val="FFFF00"/>
                </a:solidFill>
                <a:ea typeface="微软雅黑" panose="020B0503020204020204" pitchFamily="34" charset="-122"/>
              </a:rPr>
              <a:t>13 </a:t>
            </a:r>
            <a:r>
              <a:rPr lang="zh-CN" altLang="en-US" sz="3200" b="1" dirty="0">
                <a:solidFill>
                  <a:srgbClr val="FFFF00"/>
                </a:solidFill>
                <a:ea typeface="微软雅黑" panose="020B0503020204020204" pitchFamily="34" charset="-122"/>
              </a:rPr>
              <a:t>那稅吏遠遠地站著，連舉目望天也不敢，只捶著胸說：‘　神啊，開恩可憐我這個罪人！’</a:t>
            </a:r>
          </a:p>
          <a:p>
            <a:pPr algn="l">
              <a:lnSpc>
                <a:spcPct val="100000"/>
              </a:lnSpc>
            </a:pPr>
            <a:r>
              <a:rPr lang="en-US" altLang="zh-CN" sz="3200" b="1" dirty="0">
                <a:solidFill>
                  <a:schemeClr val="bg1"/>
                </a:solidFill>
                <a:ea typeface="微软雅黑" panose="020B0503020204020204" pitchFamily="34" charset="-122"/>
              </a:rPr>
              <a:t>And the tax collector, standing afar off, would not so much as raise his eyes to heaven, but beat his breast, saying, ‘God, be merciful to me a sinner!’</a:t>
            </a:r>
          </a:p>
          <a:p>
            <a:pPr algn="l">
              <a:lnSpc>
                <a:spcPct val="114000"/>
              </a:lnSpc>
            </a:pPr>
            <a:r>
              <a:rPr lang="en-US" altLang="zh-CN" sz="3200" b="1" dirty="0">
                <a:solidFill>
                  <a:srgbClr val="FFFF00"/>
                </a:solidFill>
                <a:ea typeface="微软雅黑" panose="020B0503020204020204" pitchFamily="34" charset="-122"/>
              </a:rPr>
              <a:t>14 </a:t>
            </a:r>
            <a:r>
              <a:rPr lang="zh-CN" altLang="en-US" sz="3200" b="1" dirty="0">
                <a:solidFill>
                  <a:srgbClr val="FFFF00"/>
                </a:solidFill>
                <a:ea typeface="微软雅黑" panose="020B0503020204020204" pitchFamily="34" charset="-122"/>
              </a:rPr>
              <a:t>我告訴你們：這人回家去比那人倒算爲義了。因爲，凡自高的，必降爲卑；自卑的，必升爲高。”</a:t>
            </a:r>
          </a:p>
          <a:p>
            <a:pPr algn="l">
              <a:lnSpc>
                <a:spcPct val="100000"/>
              </a:lnSpc>
            </a:pPr>
            <a:r>
              <a:rPr lang="en-US" altLang="zh-CN" sz="3200" b="1" dirty="0">
                <a:solidFill>
                  <a:schemeClr val="bg1"/>
                </a:solidFill>
                <a:ea typeface="微软雅黑" panose="020B0503020204020204" pitchFamily="34" charset="-122"/>
              </a:rPr>
              <a:t>I tell you, this man went down to his house justified rather than the other; for everyone who exalts himself will be humbled, and he who humbles himself will be exalted.”</a:t>
            </a:r>
          </a:p>
        </p:txBody>
      </p:sp>
    </p:spTree>
    <p:extLst>
      <p:ext uri="{BB962C8B-B14F-4D97-AF65-F5344CB8AC3E}">
        <p14:creationId xmlns:p14="http://schemas.microsoft.com/office/powerpoint/2010/main" val="706159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馬太福音 </a:t>
            </a:r>
            <a:r>
              <a:rPr lang="en-US" altLang="zh-CN" sz="3200" b="1" u="sng" dirty="0">
                <a:solidFill>
                  <a:schemeClr val="bg1"/>
                </a:solidFill>
                <a:ea typeface="微软雅黑" panose="020B0503020204020204" pitchFamily="34" charset="-122"/>
              </a:rPr>
              <a:t>Matthew 7:21-23】</a:t>
            </a:r>
          </a:p>
          <a:p>
            <a:pPr algn="l">
              <a:lnSpc>
                <a:spcPct val="114000"/>
              </a:lnSpc>
            </a:pPr>
            <a:r>
              <a:rPr lang="en-US" altLang="zh-CN" sz="3200" b="1" dirty="0">
                <a:solidFill>
                  <a:srgbClr val="FFFF00"/>
                </a:solidFill>
                <a:ea typeface="微软雅黑" panose="020B0503020204020204" pitchFamily="34" charset="-122"/>
              </a:rPr>
              <a:t>21 “</a:t>
            </a:r>
            <a:r>
              <a:rPr lang="zh-CN" altLang="en-US" sz="3200" b="1" dirty="0">
                <a:solidFill>
                  <a:srgbClr val="FFFF00"/>
                </a:solidFill>
                <a:ea typeface="微软雅黑" panose="020B0503020204020204" pitchFamily="34" charset="-122"/>
              </a:rPr>
              <a:t>凡稱呼我‘主啊，主啊’的人，不能都進天國；惟獨遵行我天父旨意的人，才能進去。</a:t>
            </a:r>
          </a:p>
          <a:p>
            <a:pPr algn="l">
              <a:lnSpc>
                <a:spcPct val="100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Not everyone who says to Me, ‘Lord, Lord,’ shall enter the kingdom of heaven, but he who does the will of My Father in heaven.</a:t>
            </a:r>
          </a:p>
          <a:p>
            <a:pPr algn="l">
              <a:lnSpc>
                <a:spcPct val="114000"/>
              </a:lnSpc>
            </a:pPr>
            <a:r>
              <a:rPr lang="en-US" altLang="zh-CN" sz="3200" b="1" dirty="0">
                <a:solidFill>
                  <a:srgbClr val="FFFF00"/>
                </a:solidFill>
                <a:ea typeface="微软雅黑" panose="020B0503020204020204" pitchFamily="34" charset="-122"/>
              </a:rPr>
              <a:t>22 </a:t>
            </a:r>
            <a:r>
              <a:rPr lang="zh-CN" altLang="en-US" sz="3200" b="1" dirty="0">
                <a:solidFill>
                  <a:srgbClr val="FFFF00"/>
                </a:solidFill>
                <a:ea typeface="微软雅黑" panose="020B0503020204020204" pitchFamily="34" charset="-122"/>
              </a:rPr>
              <a:t>當那日，必有許多人對我說：‘主啊，主啊，我們不是奉你的名傳道，奉你的名趕鬼，奉你的名行許多异能嗎？’</a:t>
            </a:r>
          </a:p>
          <a:p>
            <a:pPr algn="l">
              <a:lnSpc>
                <a:spcPct val="100000"/>
              </a:lnSpc>
            </a:pPr>
            <a:r>
              <a:rPr lang="en-US" altLang="zh-CN" sz="3200" b="1" dirty="0">
                <a:solidFill>
                  <a:schemeClr val="bg1"/>
                </a:solidFill>
                <a:ea typeface="微软雅黑" panose="020B0503020204020204" pitchFamily="34" charset="-122"/>
              </a:rPr>
              <a:t>Many will say to Me in that day, ‘Lord, Lord, have we not prophesied in Your name, cast out demons in Your name, and done many wonders in Your name?’</a:t>
            </a:r>
          </a:p>
        </p:txBody>
      </p:sp>
    </p:spTree>
    <p:extLst>
      <p:ext uri="{BB962C8B-B14F-4D97-AF65-F5344CB8AC3E}">
        <p14:creationId xmlns:p14="http://schemas.microsoft.com/office/powerpoint/2010/main" val="2234460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馬太福音 </a:t>
            </a:r>
            <a:r>
              <a:rPr lang="en-US" altLang="zh-CN" sz="3200" b="1" u="sng" dirty="0">
                <a:solidFill>
                  <a:schemeClr val="bg1"/>
                </a:solidFill>
                <a:ea typeface="微软雅黑" panose="020B0503020204020204" pitchFamily="34" charset="-122"/>
              </a:rPr>
              <a:t>Matthew 7:21-23】</a:t>
            </a:r>
          </a:p>
          <a:p>
            <a:pPr algn="l">
              <a:lnSpc>
                <a:spcPct val="114000"/>
              </a:lnSpc>
            </a:pPr>
            <a:r>
              <a:rPr lang="en-US" altLang="zh-CN" sz="3200" b="1" dirty="0">
                <a:solidFill>
                  <a:srgbClr val="FFFF00"/>
                </a:solidFill>
                <a:ea typeface="微软雅黑" panose="020B0503020204020204" pitchFamily="34" charset="-122"/>
              </a:rPr>
              <a:t>23 </a:t>
            </a:r>
            <a:r>
              <a:rPr lang="zh-CN" altLang="en-US" sz="3200" b="1" dirty="0">
                <a:solidFill>
                  <a:srgbClr val="FFFF00"/>
                </a:solidFill>
                <a:ea typeface="微软雅黑" panose="020B0503020204020204" pitchFamily="34" charset="-122"/>
              </a:rPr>
              <a:t>我就明明地告訴他們說：‘我從來不認識你們，你們這些作惡的人，離開我去吧！’”</a:t>
            </a:r>
          </a:p>
          <a:p>
            <a:pPr algn="l">
              <a:lnSpc>
                <a:spcPct val="114000"/>
              </a:lnSpc>
            </a:pPr>
            <a:r>
              <a:rPr lang="en-US" altLang="zh-CN" sz="3200" b="1" dirty="0">
                <a:solidFill>
                  <a:schemeClr val="bg1"/>
                </a:solidFill>
                <a:ea typeface="微软雅黑" panose="020B0503020204020204" pitchFamily="34" charset="-122"/>
              </a:rPr>
              <a:t>And then I will declare to them, ‘I never knew you; depart from Me, you who practice lawlessness!’</a:t>
            </a:r>
          </a:p>
        </p:txBody>
      </p:sp>
    </p:spTree>
    <p:extLst>
      <p:ext uri="{BB962C8B-B14F-4D97-AF65-F5344CB8AC3E}">
        <p14:creationId xmlns:p14="http://schemas.microsoft.com/office/powerpoint/2010/main" val="3867899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箴言 </a:t>
            </a:r>
            <a:r>
              <a:rPr lang="en-US" altLang="zh-CN" sz="3600" b="1" u="sng" dirty="0">
                <a:solidFill>
                  <a:schemeClr val="bg1"/>
                </a:solidFill>
                <a:ea typeface="微软雅黑" panose="020B0503020204020204" pitchFamily="34" charset="-122"/>
              </a:rPr>
              <a:t>Proverbs 15:8a】</a:t>
            </a:r>
          </a:p>
          <a:p>
            <a:pPr algn="l">
              <a:lnSpc>
                <a:spcPct val="114000"/>
              </a:lnSpc>
            </a:pPr>
            <a:r>
              <a:rPr lang="zh-CN" altLang="en-US" sz="3600" b="1" dirty="0">
                <a:solidFill>
                  <a:srgbClr val="FFFF00"/>
                </a:solidFill>
                <a:ea typeface="微软雅黑" panose="020B0503020204020204" pitchFamily="34" charset="-122"/>
              </a:rPr>
              <a:t>惡人獻祭，爲耶和華所憎惡</a:t>
            </a:r>
            <a:r>
              <a:rPr lang="en-US" altLang="zh-CN" sz="3600" b="1" dirty="0">
                <a:solidFill>
                  <a:srgbClr val="FFFF00"/>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The sacrifice of the wicked is an abomination to the Lord….</a:t>
            </a:r>
          </a:p>
        </p:txBody>
      </p:sp>
    </p:spTree>
    <p:extLst>
      <p:ext uri="{BB962C8B-B14F-4D97-AF65-F5344CB8AC3E}">
        <p14:creationId xmlns:p14="http://schemas.microsoft.com/office/powerpoint/2010/main" val="364846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以賽亞書 </a:t>
            </a:r>
            <a:r>
              <a:rPr lang="en-US" altLang="zh-CN" sz="3000" b="1" u="sng" dirty="0">
                <a:solidFill>
                  <a:schemeClr val="bg1"/>
                </a:solidFill>
                <a:ea typeface="微软雅黑" panose="020B0503020204020204" pitchFamily="34" charset="-122"/>
              </a:rPr>
              <a:t>Isaiah 1:13-16】</a:t>
            </a:r>
          </a:p>
          <a:p>
            <a:pPr algn="l">
              <a:lnSpc>
                <a:spcPct val="114000"/>
              </a:lnSpc>
            </a:pPr>
            <a:r>
              <a:rPr lang="en-US" altLang="zh-CN" sz="3000" b="1" dirty="0">
                <a:solidFill>
                  <a:srgbClr val="FFFF00"/>
                </a:solidFill>
                <a:ea typeface="微软雅黑" panose="020B0503020204020204" pitchFamily="34" charset="-122"/>
              </a:rPr>
              <a:t>13 </a:t>
            </a:r>
            <a:r>
              <a:rPr lang="zh-CN" altLang="en-US" sz="3000" b="1" dirty="0">
                <a:solidFill>
                  <a:srgbClr val="FFFF00"/>
                </a:solidFill>
                <a:ea typeface="微软雅黑" panose="020B0503020204020204" pitchFamily="34" charset="-122"/>
              </a:rPr>
              <a:t>你們不要再獻虛浮的供物。香品是我所憎惡的；月朔和安息日，幷宣召的大會，也是我所憎惡的；作罪孽，又守嚴肅會，我也不能容忍。</a:t>
            </a:r>
          </a:p>
          <a:p>
            <a:pPr algn="l">
              <a:lnSpc>
                <a:spcPct val="100000"/>
              </a:lnSpc>
            </a:pPr>
            <a:r>
              <a:rPr lang="en-US" altLang="zh-CN" sz="3000" b="1" dirty="0">
                <a:solidFill>
                  <a:schemeClr val="bg1"/>
                </a:solidFill>
                <a:ea typeface="微软雅黑" panose="020B0503020204020204" pitchFamily="34" charset="-122"/>
              </a:rPr>
              <a:t>Bring no more futile sacrifices; Incense is an abomination to Me. The New Moons, the Sabbaths, and the calling of assemblies—I cannot endure iniquity and the sacred meeting.</a:t>
            </a:r>
          </a:p>
          <a:p>
            <a:pPr algn="l">
              <a:lnSpc>
                <a:spcPct val="114000"/>
              </a:lnSpc>
            </a:pPr>
            <a:r>
              <a:rPr lang="en-US" altLang="zh-CN" sz="3000" b="1" dirty="0">
                <a:solidFill>
                  <a:srgbClr val="FFFF00"/>
                </a:solidFill>
                <a:ea typeface="微软雅黑" panose="020B0503020204020204" pitchFamily="34" charset="-122"/>
              </a:rPr>
              <a:t>14 </a:t>
            </a:r>
            <a:r>
              <a:rPr lang="zh-CN" altLang="en-US" sz="3000" b="1" dirty="0">
                <a:solidFill>
                  <a:srgbClr val="FFFF00"/>
                </a:solidFill>
                <a:ea typeface="微软雅黑" panose="020B0503020204020204" pitchFamily="34" charset="-122"/>
              </a:rPr>
              <a:t>你們的月朔和節期，我心裏恨惡，我都以爲麻煩；我擔當，便不耐煩。</a:t>
            </a:r>
          </a:p>
          <a:p>
            <a:pPr algn="l">
              <a:lnSpc>
                <a:spcPct val="100000"/>
              </a:lnSpc>
            </a:pPr>
            <a:r>
              <a:rPr lang="en-US" altLang="zh-CN" sz="3000" b="1" dirty="0">
                <a:solidFill>
                  <a:schemeClr val="bg1"/>
                </a:solidFill>
                <a:ea typeface="微软雅黑" panose="020B0503020204020204" pitchFamily="34" charset="-122"/>
              </a:rPr>
              <a:t>Your New Moons and your appointed feasts My soul hates; They are a trouble to Me, I am weary of bearing them.</a:t>
            </a:r>
          </a:p>
        </p:txBody>
      </p:sp>
    </p:spTree>
    <p:extLst>
      <p:ext uri="{BB962C8B-B14F-4D97-AF65-F5344CB8AC3E}">
        <p14:creationId xmlns:p14="http://schemas.microsoft.com/office/powerpoint/2010/main" val="2541026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以賽亞書 </a:t>
            </a:r>
            <a:r>
              <a:rPr lang="en-US" altLang="zh-CN" sz="3000" b="1" u="sng" dirty="0">
                <a:solidFill>
                  <a:schemeClr val="bg1"/>
                </a:solidFill>
                <a:ea typeface="微软雅黑" panose="020B0503020204020204" pitchFamily="34" charset="-122"/>
              </a:rPr>
              <a:t>Isaiah 1:13-16】</a:t>
            </a:r>
          </a:p>
          <a:p>
            <a:pPr algn="l">
              <a:lnSpc>
                <a:spcPct val="114000"/>
              </a:lnSpc>
            </a:pPr>
            <a:r>
              <a:rPr lang="en-US" altLang="zh-CN" sz="3000" b="1" dirty="0">
                <a:solidFill>
                  <a:srgbClr val="FFFF00"/>
                </a:solidFill>
                <a:ea typeface="微软雅黑" panose="020B0503020204020204" pitchFamily="34" charset="-122"/>
              </a:rPr>
              <a:t>15 </a:t>
            </a:r>
            <a:r>
              <a:rPr lang="zh-CN" altLang="en-US" sz="3000" b="1" dirty="0">
                <a:solidFill>
                  <a:srgbClr val="FFFF00"/>
                </a:solidFill>
                <a:ea typeface="微软雅黑" panose="020B0503020204020204" pitchFamily="34" charset="-122"/>
              </a:rPr>
              <a:t>你們舉手禱告，我必遮眼不看；就是你們多多地祈禱，我也不聽。你們的手都滿了殺人的血。</a:t>
            </a:r>
          </a:p>
          <a:p>
            <a:pPr algn="l">
              <a:lnSpc>
                <a:spcPct val="114000"/>
              </a:lnSpc>
            </a:pPr>
            <a:r>
              <a:rPr lang="en-US" altLang="zh-CN" sz="3000" b="1" dirty="0">
                <a:solidFill>
                  <a:schemeClr val="bg1"/>
                </a:solidFill>
                <a:ea typeface="微软雅黑" panose="020B0503020204020204" pitchFamily="34" charset="-122"/>
              </a:rPr>
              <a:t>When you spread out your hands, I will hide My eyes from you; Even though you make many prayers, I will not hear. Your hands are full of blood.</a:t>
            </a:r>
          </a:p>
          <a:p>
            <a:pPr algn="l">
              <a:lnSpc>
                <a:spcPct val="114000"/>
              </a:lnSpc>
            </a:pPr>
            <a:r>
              <a:rPr lang="en-US" altLang="zh-CN" sz="3000" b="1" dirty="0">
                <a:solidFill>
                  <a:srgbClr val="FFFF00"/>
                </a:solidFill>
                <a:ea typeface="微软雅黑" panose="020B0503020204020204" pitchFamily="34" charset="-122"/>
              </a:rPr>
              <a:t>16 </a:t>
            </a:r>
            <a:r>
              <a:rPr lang="zh-CN" altLang="en-US" sz="3000" b="1" dirty="0">
                <a:solidFill>
                  <a:srgbClr val="FFFF00"/>
                </a:solidFill>
                <a:ea typeface="微软雅黑" panose="020B0503020204020204" pitchFamily="34" charset="-122"/>
              </a:rPr>
              <a:t>你們要洗濯、自潔，從我眼前除掉你們的惡行；要止住作惡，</a:t>
            </a:r>
          </a:p>
          <a:p>
            <a:pPr algn="l">
              <a:lnSpc>
                <a:spcPct val="114000"/>
              </a:lnSpc>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Wash yourselves, make yourselves clean; Put away the evil of your doings from before My eyes. Cease to do evil,</a:t>
            </a:r>
          </a:p>
        </p:txBody>
      </p:sp>
    </p:spTree>
    <p:extLst>
      <p:ext uri="{BB962C8B-B14F-4D97-AF65-F5344CB8AC3E}">
        <p14:creationId xmlns:p14="http://schemas.microsoft.com/office/powerpoint/2010/main" val="1720661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16:24】</a:t>
            </a:r>
          </a:p>
          <a:p>
            <a:pPr algn="l">
              <a:lnSpc>
                <a:spcPct val="114000"/>
              </a:lnSpc>
            </a:pPr>
            <a:r>
              <a:rPr lang="zh-CN" altLang="en-US" sz="3600" b="1" dirty="0">
                <a:solidFill>
                  <a:srgbClr val="FFFF00"/>
                </a:solidFill>
                <a:ea typeface="微软雅黑" panose="020B0503020204020204" pitchFamily="34" charset="-122"/>
              </a:rPr>
              <a:t>于是，耶穌對門徒說：“若有人要跟從我，就當舍己，背起他的十字架，來跟從我。</a:t>
            </a:r>
          </a:p>
          <a:p>
            <a:pPr algn="l">
              <a:lnSpc>
                <a:spcPct val="114000"/>
              </a:lnSpc>
            </a:pPr>
            <a:r>
              <a:rPr lang="en-US" altLang="zh-CN" sz="3600" b="1" dirty="0">
                <a:solidFill>
                  <a:schemeClr val="bg1"/>
                </a:solidFill>
                <a:ea typeface="微软雅黑" panose="020B0503020204020204" pitchFamily="34" charset="-122"/>
              </a:rPr>
              <a:t>Then Jesus said to His disciples, “If anyone desires to come after Me, let him deny himself, and take up his cross, and follow Me.</a:t>
            </a:r>
          </a:p>
        </p:txBody>
      </p:sp>
    </p:spTree>
    <p:extLst>
      <p:ext uri="{BB962C8B-B14F-4D97-AF65-F5344CB8AC3E}">
        <p14:creationId xmlns:p14="http://schemas.microsoft.com/office/powerpoint/2010/main" val="3380067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14:15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24】</a:t>
            </a:r>
          </a:p>
          <a:p>
            <a:pPr algn="l">
              <a:lnSpc>
                <a:spcPct val="114000"/>
              </a:lnSpc>
            </a:pPr>
            <a:r>
              <a:rPr lang="en-US" altLang="zh-CN" sz="3600" b="1" dirty="0">
                <a:solidFill>
                  <a:srgbClr val="FFFF00"/>
                </a:solidFill>
                <a:ea typeface="微软雅黑" panose="020B0503020204020204" pitchFamily="34" charset="-122"/>
              </a:rPr>
              <a:t>15 “</a:t>
            </a:r>
            <a:r>
              <a:rPr lang="zh-CN" altLang="en-US" sz="3600" b="1" dirty="0">
                <a:solidFill>
                  <a:srgbClr val="FFFF00"/>
                </a:solidFill>
                <a:ea typeface="微软雅黑" panose="020B0503020204020204" pitchFamily="34" charset="-122"/>
              </a:rPr>
              <a:t>你們若愛我，就必遵守我的命令。</a:t>
            </a:r>
            <a:endParaRPr lang="en-US" altLang="zh-CN" sz="3600" b="1" dirty="0">
              <a:solidFill>
                <a:srgbClr val="FFFF00"/>
              </a:solidFill>
              <a:ea typeface="微软雅黑" panose="020B0503020204020204" pitchFamily="34" charset="-122"/>
            </a:endParaRP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If you love Me, keep My commandments.</a:t>
            </a:r>
          </a:p>
          <a:p>
            <a:pPr algn="l">
              <a:lnSpc>
                <a:spcPct val="114000"/>
              </a:lnSpc>
            </a:pPr>
            <a:r>
              <a:rPr lang="en-US" altLang="zh-CN" sz="3600" b="1" dirty="0">
                <a:solidFill>
                  <a:srgbClr val="FFFF00"/>
                </a:solidFill>
                <a:ea typeface="微软雅黑" panose="020B0503020204020204" pitchFamily="34" charset="-122"/>
              </a:rPr>
              <a:t>24 </a:t>
            </a:r>
            <a:r>
              <a:rPr lang="zh-CN" altLang="en-US" sz="3600" b="1" dirty="0">
                <a:solidFill>
                  <a:srgbClr val="FFFF00"/>
                </a:solidFill>
                <a:ea typeface="微软雅黑" panose="020B0503020204020204" pitchFamily="34" charset="-122"/>
              </a:rPr>
              <a:t>不愛我的人就不遵守我的道；你們所聽見的道不是我的，乃是差我來之父的道。</a:t>
            </a:r>
          </a:p>
          <a:p>
            <a:pPr algn="l">
              <a:lnSpc>
                <a:spcPct val="114000"/>
              </a:lnSpc>
            </a:pPr>
            <a:r>
              <a:rPr lang="en-US" altLang="zh-CN" sz="3600" b="1" dirty="0">
                <a:solidFill>
                  <a:schemeClr val="bg1"/>
                </a:solidFill>
                <a:ea typeface="微软雅黑" panose="020B0503020204020204" pitchFamily="34" charset="-122"/>
              </a:rPr>
              <a:t>He who does not love Me does not keep My words; and the word which you hear is not Mine but the Father’s who sent Me.</a:t>
            </a:r>
          </a:p>
        </p:txBody>
      </p:sp>
    </p:spTree>
    <p:extLst>
      <p:ext uri="{BB962C8B-B14F-4D97-AF65-F5344CB8AC3E}">
        <p14:creationId xmlns:p14="http://schemas.microsoft.com/office/powerpoint/2010/main" val="1484252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22:37-40】</a:t>
            </a:r>
          </a:p>
          <a:p>
            <a:pPr algn="l">
              <a:lnSpc>
                <a:spcPct val="114000"/>
              </a:lnSpc>
            </a:pPr>
            <a:r>
              <a:rPr lang="en-US" altLang="zh-CN" sz="3600" b="1" dirty="0">
                <a:solidFill>
                  <a:srgbClr val="FFFF00"/>
                </a:solidFill>
                <a:ea typeface="微软雅黑" panose="020B0503020204020204" pitchFamily="34" charset="-122"/>
              </a:rPr>
              <a:t>37 </a:t>
            </a:r>
            <a:r>
              <a:rPr lang="zh-CN" altLang="en-US" sz="3600" b="1" dirty="0">
                <a:solidFill>
                  <a:srgbClr val="FFFF00"/>
                </a:solidFill>
                <a:ea typeface="微软雅黑" panose="020B0503020204020204" pitchFamily="34" charset="-122"/>
              </a:rPr>
              <a:t>耶穌對他說：“你要盡心、盡性、盡意，愛主你的　神。</a:t>
            </a:r>
          </a:p>
          <a:p>
            <a:pPr algn="l">
              <a:lnSpc>
                <a:spcPct val="114000"/>
              </a:lnSpc>
            </a:pPr>
            <a:r>
              <a:rPr lang="en-US" altLang="zh-CN" sz="3600" b="1" dirty="0">
                <a:solidFill>
                  <a:schemeClr val="bg1"/>
                </a:solidFill>
                <a:ea typeface="微软雅黑" panose="020B0503020204020204" pitchFamily="34" charset="-122"/>
              </a:rPr>
              <a:t>Jesus said to him, “‘You shall love the Lord your God with all your heart, with all your soul, and with all your mind.’</a:t>
            </a:r>
          </a:p>
          <a:p>
            <a:pPr algn="l">
              <a:lnSpc>
                <a:spcPct val="114000"/>
              </a:lnSpc>
            </a:pPr>
            <a:r>
              <a:rPr lang="en-US" altLang="zh-CN" sz="3600" b="1" dirty="0">
                <a:solidFill>
                  <a:srgbClr val="FFFF00"/>
                </a:solidFill>
                <a:ea typeface="微软雅黑" panose="020B0503020204020204" pitchFamily="34" charset="-122"/>
              </a:rPr>
              <a:t>38 </a:t>
            </a:r>
            <a:r>
              <a:rPr lang="zh-CN" altLang="en-US" sz="3600" b="1" dirty="0">
                <a:solidFill>
                  <a:srgbClr val="FFFF00"/>
                </a:solidFill>
                <a:ea typeface="微软雅黑" panose="020B0503020204020204" pitchFamily="34" charset="-122"/>
              </a:rPr>
              <a:t>這是誡命中的第一，且是最大的。</a:t>
            </a:r>
          </a:p>
          <a:p>
            <a:pPr algn="l">
              <a:lnSpc>
                <a:spcPct val="114000"/>
              </a:lnSpc>
            </a:pPr>
            <a:r>
              <a:rPr lang="en-US" altLang="zh-CN" sz="3600" b="1" dirty="0">
                <a:solidFill>
                  <a:schemeClr val="bg1"/>
                </a:solidFill>
                <a:ea typeface="微软雅黑" panose="020B0503020204020204" pitchFamily="34" charset="-122"/>
              </a:rPr>
              <a:t>This is the first and great commandment.</a:t>
            </a:r>
          </a:p>
        </p:txBody>
      </p:sp>
    </p:spTree>
    <p:extLst>
      <p:ext uri="{BB962C8B-B14F-4D97-AF65-F5344CB8AC3E}">
        <p14:creationId xmlns:p14="http://schemas.microsoft.com/office/powerpoint/2010/main" val="3521921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22:37-40】</a:t>
            </a:r>
          </a:p>
          <a:p>
            <a:pPr algn="l">
              <a:lnSpc>
                <a:spcPct val="114000"/>
              </a:lnSpc>
            </a:pPr>
            <a:r>
              <a:rPr lang="en-US" altLang="zh-CN" sz="3600" b="1" dirty="0">
                <a:solidFill>
                  <a:srgbClr val="FFFF00"/>
                </a:solidFill>
                <a:ea typeface="微软雅黑" panose="020B0503020204020204" pitchFamily="34" charset="-122"/>
              </a:rPr>
              <a:t>39 </a:t>
            </a:r>
            <a:r>
              <a:rPr lang="zh-CN" altLang="en-US" sz="3600" b="1" dirty="0">
                <a:solidFill>
                  <a:srgbClr val="FFFF00"/>
                </a:solidFill>
                <a:ea typeface="微软雅黑" panose="020B0503020204020204" pitchFamily="34" charset="-122"/>
              </a:rPr>
              <a:t>其次也相仿，就是要愛人如己。</a:t>
            </a:r>
          </a:p>
          <a:p>
            <a:pPr algn="l">
              <a:lnSpc>
                <a:spcPct val="114000"/>
              </a:lnSpc>
            </a:pPr>
            <a:r>
              <a:rPr lang="en-US" altLang="zh-CN" sz="3600" b="1" dirty="0">
                <a:solidFill>
                  <a:schemeClr val="bg1"/>
                </a:solidFill>
                <a:ea typeface="微软雅黑" panose="020B0503020204020204" pitchFamily="34" charset="-122"/>
              </a:rPr>
              <a:t>And the second is like it: ‘You shall love your neighbor as yourself.’</a:t>
            </a:r>
          </a:p>
          <a:p>
            <a:pPr algn="l">
              <a:lnSpc>
                <a:spcPct val="114000"/>
              </a:lnSpc>
            </a:pPr>
            <a:r>
              <a:rPr lang="en-US" altLang="zh-CN" sz="3600" b="1" dirty="0">
                <a:solidFill>
                  <a:srgbClr val="FFFF00"/>
                </a:solidFill>
                <a:ea typeface="微软雅黑" panose="020B0503020204020204" pitchFamily="34" charset="-122"/>
              </a:rPr>
              <a:t>40 </a:t>
            </a:r>
            <a:r>
              <a:rPr lang="zh-CN" altLang="en-US" sz="3600" b="1" dirty="0">
                <a:solidFill>
                  <a:srgbClr val="FFFF00"/>
                </a:solidFill>
                <a:ea typeface="微软雅黑" panose="020B0503020204020204" pitchFamily="34" charset="-122"/>
              </a:rPr>
              <a:t>這兩條誡命是律法和先知一切道理的總綱。”</a:t>
            </a:r>
          </a:p>
          <a:p>
            <a:pPr algn="l">
              <a:lnSpc>
                <a:spcPct val="114000"/>
              </a:lnSpc>
            </a:pPr>
            <a:r>
              <a:rPr lang="en-US" altLang="zh-CN" sz="3600" b="1" dirty="0">
                <a:solidFill>
                  <a:schemeClr val="bg1"/>
                </a:solidFill>
                <a:ea typeface="微软雅黑" panose="020B0503020204020204" pitchFamily="34" charset="-122"/>
              </a:rPr>
              <a:t>On these two commandments hang all the Law and the Prophets.”</a:t>
            </a:r>
          </a:p>
        </p:txBody>
      </p:sp>
    </p:spTree>
    <p:extLst>
      <p:ext uri="{BB962C8B-B14F-4D97-AF65-F5344CB8AC3E}">
        <p14:creationId xmlns:p14="http://schemas.microsoft.com/office/powerpoint/2010/main" val="1055786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7:19-23】</a:t>
            </a:r>
          </a:p>
          <a:p>
            <a:pPr algn="l">
              <a:lnSpc>
                <a:spcPct val="114000"/>
              </a:lnSpc>
            </a:pPr>
            <a:r>
              <a:rPr lang="en-US" altLang="zh-CN" sz="3600" b="1" dirty="0">
                <a:solidFill>
                  <a:srgbClr val="FFFF00"/>
                </a:solidFill>
                <a:ea typeface="微软雅黑" panose="020B0503020204020204" pitchFamily="34" charset="-122"/>
              </a:rPr>
              <a:t>19 </a:t>
            </a:r>
            <a:r>
              <a:rPr lang="zh-CN" altLang="en-US" sz="3600" b="1" dirty="0">
                <a:solidFill>
                  <a:srgbClr val="FFFF00"/>
                </a:solidFill>
                <a:ea typeface="微软雅黑" panose="020B0503020204020204" pitchFamily="34" charset="-122"/>
              </a:rPr>
              <a:t>摩西豈不是傳律法給你們嗎？你們却沒有一個人守律法。爲什麽想要殺我呢？” </a:t>
            </a:r>
          </a:p>
          <a:p>
            <a:pPr algn="l">
              <a:lnSpc>
                <a:spcPct val="114000"/>
              </a:lnSpc>
            </a:pPr>
            <a:r>
              <a:rPr lang="en-US" altLang="zh-CN" sz="3600" b="1" dirty="0">
                <a:solidFill>
                  <a:schemeClr val="bg1"/>
                </a:solidFill>
                <a:ea typeface="微软雅黑" panose="020B0503020204020204" pitchFamily="34" charset="-122"/>
              </a:rPr>
              <a:t>Did not Moses give you the law, yet none of you keeps the law? Why do you seek to kill Me?”</a:t>
            </a:r>
          </a:p>
          <a:p>
            <a:pPr algn="l">
              <a:lnSpc>
                <a:spcPct val="114000"/>
              </a:lnSpc>
            </a:pPr>
            <a:r>
              <a:rPr lang="en-US" altLang="zh-CN" sz="3600" b="1" dirty="0">
                <a:solidFill>
                  <a:srgbClr val="FFFF00"/>
                </a:solidFill>
                <a:ea typeface="微软雅黑" panose="020B0503020204020204" pitchFamily="34" charset="-122"/>
              </a:rPr>
              <a:t>20 </a:t>
            </a:r>
            <a:r>
              <a:rPr lang="zh-CN" altLang="en-US" sz="3600" b="1" dirty="0">
                <a:solidFill>
                  <a:srgbClr val="FFFF00"/>
                </a:solidFill>
                <a:ea typeface="微软雅黑" panose="020B0503020204020204" pitchFamily="34" charset="-122"/>
              </a:rPr>
              <a:t>衆人回答說：“你是被鬼附著了，誰想要殺你？” </a:t>
            </a:r>
          </a:p>
          <a:p>
            <a:pPr algn="l">
              <a:lnSpc>
                <a:spcPct val="114000"/>
              </a:lnSpc>
            </a:pPr>
            <a:r>
              <a:rPr lang="en-US" altLang="zh-CN" sz="3600" b="1" dirty="0">
                <a:solidFill>
                  <a:schemeClr val="bg1"/>
                </a:solidFill>
                <a:ea typeface="微软雅黑" panose="020B0503020204020204" pitchFamily="34" charset="-122"/>
              </a:rPr>
              <a:t>The people answered and said, “You have a demon. Who is seeking to kill You?”</a:t>
            </a:r>
          </a:p>
        </p:txBody>
      </p:sp>
    </p:spTree>
    <p:extLst>
      <p:ext uri="{BB962C8B-B14F-4D97-AF65-F5344CB8AC3E}">
        <p14:creationId xmlns:p14="http://schemas.microsoft.com/office/powerpoint/2010/main" val="4249348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28:19-20】</a:t>
            </a:r>
          </a:p>
          <a:p>
            <a:pPr algn="l">
              <a:lnSpc>
                <a:spcPct val="114000"/>
              </a:lnSpc>
            </a:pPr>
            <a:r>
              <a:rPr lang="en-US" altLang="zh-CN" sz="3200" b="1" dirty="0">
                <a:solidFill>
                  <a:srgbClr val="FFFF00"/>
                </a:solidFill>
                <a:ea typeface="微软雅黑" panose="020B0503020204020204" pitchFamily="34" charset="-122"/>
              </a:rPr>
              <a:t>19 </a:t>
            </a:r>
            <a:r>
              <a:rPr lang="zh-CN" altLang="en-US" sz="3200" b="1" dirty="0">
                <a:solidFill>
                  <a:srgbClr val="FFFF00"/>
                </a:solidFill>
                <a:ea typeface="微软雅黑" panose="020B0503020204020204" pitchFamily="34" charset="-122"/>
              </a:rPr>
              <a:t>所以，你們要去，使萬民作我的門徒，奉父、子、聖靈的名給他們施洗（或作“給他們施洗，歸于父、子、聖靈的名”）。</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Go therefore and make disciples of all the nations, baptizing them in the name of the Father and of the Son and of the Holy Spirit,</a:t>
            </a:r>
          </a:p>
          <a:p>
            <a:pPr algn="l">
              <a:lnSpc>
                <a:spcPct val="114000"/>
              </a:lnSpc>
            </a:pPr>
            <a:r>
              <a:rPr lang="en-US" altLang="zh-CN" sz="3200" b="1" dirty="0">
                <a:solidFill>
                  <a:srgbClr val="FFFF00"/>
                </a:solidFill>
                <a:ea typeface="微软雅黑" panose="020B0503020204020204" pitchFamily="34" charset="-122"/>
              </a:rPr>
              <a:t>20 </a:t>
            </a:r>
            <a:r>
              <a:rPr lang="zh-CN" altLang="en-US" sz="3200" b="1" dirty="0">
                <a:solidFill>
                  <a:srgbClr val="FFFF00"/>
                </a:solidFill>
                <a:ea typeface="微软雅黑" panose="020B0503020204020204" pitchFamily="34" charset="-122"/>
              </a:rPr>
              <a:t>凡我所吩咐你們的，都教訓他們遵守，我就常與你們同在，直到世界的末了。”</a:t>
            </a:r>
          </a:p>
          <a:p>
            <a:pPr algn="l">
              <a:lnSpc>
                <a:spcPct val="100000"/>
              </a:lnSpc>
            </a:pPr>
            <a:r>
              <a:rPr lang="en-US" altLang="zh-CN" sz="3200" b="1" dirty="0">
                <a:solidFill>
                  <a:schemeClr val="bg1"/>
                </a:solidFill>
                <a:ea typeface="微软雅黑" panose="020B0503020204020204" pitchFamily="34" charset="-122"/>
              </a:rPr>
              <a:t>teaching them to observe all things that I have commanded you; and lo, I am with you always, even to the end of the age.” Amen.</a:t>
            </a:r>
          </a:p>
        </p:txBody>
      </p:sp>
    </p:spTree>
    <p:extLst>
      <p:ext uri="{BB962C8B-B14F-4D97-AF65-F5344CB8AC3E}">
        <p14:creationId xmlns:p14="http://schemas.microsoft.com/office/powerpoint/2010/main" val="2854007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23:15】</a:t>
            </a:r>
          </a:p>
          <a:p>
            <a:pPr algn="l">
              <a:lnSpc>
                <a:spcPct val="114000"/>
              </a:lnSpc>
            </a:pPr>
            <a:r>
              <a:rPr lang="en-US" altLang="zh-CN" sz="3600" b="1" dirty="0">
                <a:solidFill>
                  <a:srgbClr val="FFFF00"/>
                </a:solidFill>
                <a:ea typeface="微软雅黑" panose="020B0503020204020204" pitchFamily="34" charset="-122"/>
              </a:rPr>
              <a:t>“</a:t>
            </a:r>
            <a:r>
              <a:rPr lang="zh-CN" altLang="en-US" sz="3600" b="1" dirty="0">
                <a:solidFill>
                  <a:srgbClr val="FFFF00"/>
                </a:solidFill>
                <a:ea typeface="微软雅黑" panose="020B0503020204020204" pitchFamily="34" charset="-122"/>
              </a:rPr>
              <a:t>你們這假冒爲善的文士和法利賽人有禍了！因爲你們走遍洋海陸地，勾引一個人入教，既入了教，却使他作地獄之子，比你們還加倍。</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Woe to you, teachers of the law and Pharisees, you hypocrites! You travel over land and sea to win a single convert, and when you have succeeded, you make them twice as much a child of hell as you are.</a:t>
            </a:r>
          </a:p>
        </p:txBody>
      </p:sp>
    </p:spTree>
    <p:extLst>
      <p:ext uri="{BB962C8B-B14F-4D97-AF65-F5344CB8AC3E}">
        <p14:creationId xmlns:p14="http://schemas.microsoft.com/office/powerpoint/2010/main" val="1682701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以賽亞書 </a:t>
            </a:r>
            <a:r>
              <a:rPr lang="en-US" altLang="zh-CN" sz="3400" b="1" u="sng" dirty="0">
                <a:solidFill>
                  <a:schemeClr val="bg1"/>
                </a:solidFill>
                <a:ea typeface="微软雅黑" panose="020B0503020204020204" pitchFamily="34" charset="-122"/>
              </a:rPr>
              <a:t>Isaiah 42:1-4】</a:t>
            </a:r>
          </a:p>
          <a:p>
            <a:pPr algn="l">
              <a:lnSpc>
                <a:spcPct val="114000"/>
              </a:lnSpc>
            </a:pPr>
            <a:r>
              <a:rPr lang="en-US" altLang="zh-CN" sz="3400" b="1" dirty="0">
                <a:solidFill>
                  <a:srgbClr val="FFFF00"/>
                </a:solidFill>
                <a:ea typeface="微软雅黑" panose="020B0503020204020204" pitchFamily="34" charset="-122"/>
              </a:rPr>
              <a:t>1 “</a:t>
            </a:r>
            <a:r>
              <a:rPr lang="zh-CN" altLang="en-US" sz="3400" b="1" dirty="0">
                <a:solidFill>
                  <a:srgbClr val="FFFF00"/>
                </a:solidFill>
                <a:ea typeface="微软雅黑" panose="020B0503020204020204" pitchFamily="34" charset="-122"/>
              </a:rPr>
              <a:t>看哪，我的僕人，我所扶持、所揀選、心裏所喜悅的，我已將我的靈賜給祂，祂必將公理傳給外邦。</a:t>
            </a:r>
            <a:endParaRPr lang="en-US" altLang="zh-CN" sz="3400" b="1" dirty="0">
              <a:solidFill>
                <a:srgbClr val="FFFF00"/>
              </a:solidFill>
              <a:ea typeface="微软雅黑" panose="020B0503020204020204" pitchFamily="34" charset="-122"/>
            </a:endParaRPr>
          </a:p>
          <a:p>
            <a:pPr algn="l">
              <a:lnSpc>
                <a:spcPct val="100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Behold! My Servant whom I uphold, My Elect One in whom My soul delights! I have put My Spirit upon Him; He will bring forth justice to the Gentiles.</a:t>
            </a:r>
          </a:p>
          <a:p>
            <a:pPr algn="l">
              <a:lnSpc>
                <a:spcPct val="114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祂不喧嚷，不揚聲，也不使街上聽見祂的聲音。</a:t>
            </a:r>
          </a:p>
          <a:p>
            <a:pPr algn="l">
              <a:lnSpc>
                <a:spcPct val="114000"/>
              </a:lnSpc>
            </a:pPr>
            <a:r>
              <a:rPr lang="en-US" altLang="zh-CN" sz="3400" b="1" dirty="0">
                <a:solidFill>
                  <a:schemeClr val="bg1"/>
                </a:solidFill>
                <a:ea typeface="微软雅黑" panose="020B0503020204020204" pitchFamily="34" charset="-122"/>
              </a:rPr>
              <a:t>He will not cry out, nor raise His voice, Nor cause His voice to be heard in the street.</a:t>
            </a:r>
          </a:p>
        </p:txBody>
      </p:sp>
    </p:spTree>
    <p:extLst>
      <p:ext uri="{BB962C8B-B14F-4D97-AF65-F5344CB8AC3E}">
        <p14:creationId xmlns:p14="http://schemas.microsoft.com/office/powerpoint/2010/main" val="574404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以賽亞書 </a:t>
            </a:r>
            <a:r>
              <a:rPr lang="en-US" altLang="zh-CN" sz="3400" b="1" u="sng" dirty="0">
                <a:solidFill>
                  <a:schemeClr val="bg1"/>
                </a:solidFill>
                <a:ea typeface="微软雅黑" panose="020B0503020204020204" pitchFamily="34" charset="-122"/>
              </a:rPr>
              <a:t>Isaiah 42:1-4】</a:t>
            </a:r>
          </a:p>
          <a:p>
            <a:pPr algn="l">
              <a:lnSpc>
                <a:spcPct val="114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壓傷的蘆葦，祂不折斷；將殘的燈火，祂不吹滅。祂憑真實將公理傳開。</a:t>
            </a:r>
          </a:p>
          <a:p>
            <a:pPr algn="l">
              <a:lnSpc>
                <a:spcPct val="100000"/>
              </a:lnSpc>
            </a:pPr>
            <a:r>
              <a:rPr lang="en-US" altLang="zh-CN" sz="3400" b="1" dirty="0">
                <a:solidFill>
                  <a:schemeClr val="bg1"/>
                </a:solidFill>
                <a:ea typeface="微软雅黑" panose="020B0503020204020204" pitchFamily="34" charset="-122"/>
              </a:rPr>
              <a:t>A bruised reed He will not break, And smoking flax He will not quench; He will bring forth justice for truth.</a:t>
            </a:r>
          </a:p>
          <a:p>
            <a:pPr algn="l">
              <a:lnSpc>
                <a:spcPct val="114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祂不灰心，也不喪膽，直到祂在地上設立公理，海島都等候祂的訓誨。”</a:t>
            </a:r>
          </a:p>
          <a:p>
            <a:pPr algn="l">
              <a:lnSpc>
                <a:spcPct val="114000"/>
              </a:lnSpc>
            </a:pPr>
            <a:r>
              <a:rPr lang="en-US" altLang="zh-CN" sz="3400" b="1" dirty="0">
                <a:solidFill>
                  <a:schemeClr val="bg1"/>
                </a:solidFill>
                <a:ea typeface="微软雅黑" panose="020B0503020204020204" pitchFamily="34" charset="-122"/>
              </a:rPr>
              <a:t>He will not fail nor be discouraged, Till He has established justice in the earth; And the coastlands shall wait for His law.”</a:t>
            </a:r>
          </a:p>
        </p:txBody>
      </p:sp>
    </p:spTree>
    <p:extLst>
      <p:ext uri="{BB962C8B-B14F-4D97-AF65-F5344CB8AC3E}">
        <p14:creationId xmlns:p14="http://schemas.microsoft.com/office/powerpoint/2010/main" val="2749322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彌迦書 </a:t>
            </a:r>
            <a:r>
              <a:rPr lang="en-US" altLang="zh-CN" sz="3600" b="1" u="sng" dirty="0">
                <a:solidFill>
                  <a:schemeClr val="bg1"/>
                </a:solidFill>
                <a:ea typeface="微软雅黑" panose="020B0503020204020204" pitchFamily="34" charset="-122"/>
              </a:rPr>
              <a:t>Micah 6:8】</a:t>
            </a:r>
          </a:p>
          <a:p>
            <a:pPr algn="l">
              <a:lnSpc>
                <a:spcPct val="114000"/>
              </a:lnSpc>
            </a:pPr>
            <a:r>
              <a:rPr lang="zh-CN" altLang="en-US" sz="3600" b="1" dirty="0">
                <a:solidFill>
                  <a:srgbClr val="FFFF00"/>
                </a:solidFill>
                <a:ea typeface="微软雅黑" panose="020B0503020204020204" pitchFamily="34" charset="-122"/>
              </a:rPr>
              <a:t>世人哪，耶和華已指示你何爲善，祂向你所要的是什麽呢？只要你行公義，好憐憫，存謙卑的心，與你的　神同行。</a:t>
            </a:r>
          </a:p>
          <a:p>
            <a:pPr algn="l">
              <a:lnSpc>
                <a:spcPct val="114000"/>
              </a:lnSpc>
            </a:pPr>
            <a:r>
              <a:rPr lang="en-US" altLang="zh-CN" sz="3600" b="1" dirty="0">
                <a:solidFill>
                  <a:schemeClr val="bg1"/>
                </a:solidFill>
                <a:ea typeface="微软雅黑" panose="020B0503020204020204" pitchFamily="34" charset="-122"/>
              </a:rPr>
              <a:t>He has shown you, O man, what is good; And what does the Lord require of you But to do justly, To love mercy, And to walk humbly with your God?</a:t>
            </a:r>
          </a:p>
        </p:txBody>
      </p:sp>
    </p:spTree>
    <p:extLst>
      <p:ext uri="{BB962C8B-B14F-4D97-AF65-F5344CB8AC3E}">
        <p14:creationId xmlns:p14="http://schemas.microsoft.com/office/powerpoint/2010/main" val="2636513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7:19-23】</a:t>
            </a:r>
          </a:p>
          <a:p>
            <a:pPr algn="l">
              <a:lnSpc>
                <a:spcPct val="114000"/>
              </a:lnSpc>
            </a:pPr>
            <a:r>
              <a:rPr lang="en-US" altLang="zh-CN" sz="3600" b="1" dirty="0">
                <a:solidFill>
                  <a:srgbClr val="FFFF00"/>
                </a:solidFill>
                <a:ea typeface="微软雅黑" panose="020B0503020204020204" pitchFamily="34" charset="-122"/>
              </a:rPr>
              <a:t>21 </a:t>
            </a:r>
            <a:r>
              <a:rPr lang="zh-CN" altLang="en-US" sz="3600" b="1" dirty="0">
                <a:solidFill>
                  <a:srgbClr val="FFFF00"/>
                </a:solidFill>
                <a:ea typeface="微软雅黑" panose="020B0503020204020204" pitchFamily="34" charset="-122"/>
              </a:rPr>
              <a:t>耶穌說：“我作了一件事，你們都以爲希奇。 </a:t>
            </a:r>
            <a:r>
              <a:rPr lang="en-US" altLang="zh-CN" sz="3600" b="1" dirty="0">
                <a:solidFill>
                  <a:schemeClr val="bg1"/>
                </a:solidFill>
                <a:ea typeface="微软雅黑" panose="020B0503020204020204" pitchFamily="34" charset="-122"/>
              </a:rPr>
              <a:t>Jesus answered and said to them, “I did one work, and you all marvel.</a:t>
            </a:r>
          </a:p>
          <a:p>
            <a:pPr algn="l">
              <a:lnSpc>
                <a:spcPct val="114000"/>
              </a:lnSpc>
            </a:pPr>
            <a:r>
              <a:rPr lang="en-US" altLang="zh-CN" sz="3600" b="1" dirty="0">
                <a:solidFill>
                  <a:srgbClr val="FFFF00"/>
                </a:solidFill>
                <a:ea typeface="微软雅黑" panose="020B0503020204020204" pitchFamily="34" charset="-122"/>
              </a:rPr>
              <a:t>22 </a:t>
            </a:r>
            <a:r>
              <a:rPr lang="zh-CN" altLang="en-US" sz="3600" b="1" dirty="0">
                <a:solidFill>
                  <a:srgbClr val="FFFF00"/>
                </a:solidFill>
                <a:ea typeface="微软雅黑" panose="020B0503020204020204" pitchFamily="34" charset="-122"/>
              </a:rPr>
              <a:t>摩西傳割禮給你們（其實不是從摩西起的，乃是從祖先起的），因此你們也在安息日給人行割禮。</a:t>
            </a:r>
          </a:p>
          <a:p>
            <a:pPr algn="l">
              <a:lnSpc>
                <a:spcPct val="114000"/>
              </a:lnSpc>
            </a:pPr>
            <a:r>
              <a:rPr lang="en-US" altLang="zh-CN" sz="3600" b="1" dirty="0">
                <a:solidFill>
                  <a:schemeClr val="bg1"/>
                </a:solidFill>
                <a:ea typeface="微软雅黑" panose="020B0503020204020204" pitchFamily="34" charset="-122"/>
              </a:rPr>
              <a:t>Moses therefore gave you circumcision (not that it is from Moses, but from the fathers), and you circumcise a man on the Sabbath.</a:t>
            </a:r>
          </a:p>
        </p:txBody>
      </p:sp>
    </p:spTree>
    <p:extLst>
      <p:ext uri="{BB962C8B-B14F-4D97-AF65-F5344CB8AC3E}">
        <p14:creationId xmlns:p14="http://schemas.microsoft.com/office/powerpoint/2010/main" val="3668022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7:19-23】</a:t>
            </a:r>
          </a:p>
          <a:p>
            <a:pPr algn="l">
              <a:lnSpc>
                <a:spcPct val="114000"/>
              </a:lnSpc>
            </a:pPr>
            <a:r>
              <a:rPr lang="en-US" altLang="zh-CN" sz="3600" b="1" dirty="0">
                <a:solidFill>
                  <a:srgbClr val="FFFF00"/>
                </a:solidFill>
                <a:ea typeface="微软雅黑" panose="020B0503020204020204" pitchFamily="34" charset="-122"/>
              </a:rPr>
              <a:t>23 </a:t>
            </a:r>
            <a:r>
              <a:rPr lang="zh-CN" altLang="en-US" sz="3600" b="1" dirty="0">
                <a:solidFill>
                  <a:srgbClr val="FFFF00"/>
                </a:solidFill>
                <a:ea typeface="微软雅黑" panose="020B0503020204020204" pitchFamily="34" charset="-122"/>
              </a:rPr>
              <a:t>人若在安息日受割禮，免得違背摩西的律法，我在安息日叫一個人全然好了，你們就向我生氣嗎？</a:t>
            </a:r>
          </a:p>
          <a:p>
            <a:pPr algn="l">
              <a:lnSpc>
                <a:spcPct val="114000"/>
              </a:lnSpc>
            </a:pPr>
            <a:r>
              <a:rPr lang="en-US" altLang="zh-CN" sz="3600" b="1" dirty="0">
                <a:solidFill>
                  <a:schemeClr val="bg1"/>
                </a:solidFill>
                <a:ea typeface="微软雅黑" panose="020B0503020204020204" pitchFamily="34" charset="-122"/>
              </a:rPr>
              <a:t>If a man receives circumcision on the Sabbath, so that the law of Moses should not be broken, are you angry with Me because I made a man completely well on the Sabbath?</a:t>
            </a:r>
          </a:p>
        </p:txBody>
      </p:sp>
    </p:spTree>
    <p:extLst>
      <p:ext uri="{BB962C8B-B14F-4D97-AF65-F5344CB8AC3E}">
        <p14:creationId xmlns:p14="http://schemas.microsoft.com/office/powerpoint/2010/main" val="1709977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23:23】</a:t>
            </a:r>
          </a:p>
          <a:p>
            <a:pPr algn="l">
              <a:lnSpc>
                <a:spcPct val="114000"/>
              </a:lnSpc>
            </a:pPr>
            <a:r>
              <a:rPr lang="en-US" altLang="zh-CN" sz="3600" b="1" dirty="0">
                <a:solidFill>
                  <a:srgbClr val="FFFF00"/>
                </a:solidFill>
                <a:ea typeface="微软雅黑" panose="020B0503020204020204" pitchFamily="34" charset="-122"/>
              </a:rPr>
              <a:t>“</a:t>
            </a:r>
            <a:r>
              <a:rPr lang="zh-CN" altLang="en-US" sz="3600" b="1" dirty="0">
                <a:solidFill>
                  <a:srgbClr val="FFFF00"/>
                </a:solidFill>
                <a:ea typeface="微软雅黑" panose="020B0503020204020204" pitchFamily="34" charset="-122"/>
              </a:rPr>
              <a:t>你們這假冒爲善的文士和法利賽人有禍了！因爲你們將薄荷、茴香、芹菜獻上十分之一，那律法上更重的事，就是公義、憐憫、信實，反倒不行了。這更重的是你們當行的，那也是不可不行的。</a:t>
            </a:r>
          </a:p>
          <a:p>
            <a:pPr algn="l">
              <a:lnSpc>
                <a:spcPct val="100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Woe to you, scribes and Pharisees, hypocrites! For you pay tithe of mint and anise and </a:t>
            </a:r>
            <a:r>
              <a:rPr lang="en-US" altLang="zh-CN" sz="3400" b="1" dirty="0" err="1">
                <a:solidFill>
                  <a:schemeClr val="bg1"/>
                </a:solidFill>
                <a:ea typeface="微软雅黑" panose="020B0503020204020204" pitchFamily="34" charset="-122"/>
              </a:rPr>
              <a:t>cummin</a:t>
            </a:r>
            <a:r>
              <a:rPr lang="en-US" altLang="zh-CN" sz="3400" b="1" dirty="0">
                <a:solidFill>
                  <a:schemeClr val="bg1"/>
                </a:solidFill>
                <a:ea typeface="微软雅黑" panose="020B0503020204020204" pitchFamily="34" charset="-122"/>
              </a:rPr>
              <a:t>, and have neglected the weightier matters of the law: justice and mercy and faith. These you ought to have done, without leaving the others undone.</a:t>
            </a:r>
          </a:p>
        </p:txBody>
      </p:sp>
    </p:spTree>
    <p:extLst>
      <p:ext uri="{BB962C8B-B14F-4D97-AF65-F5344CB8AC3E}">
        <p14:creationId xmlns:p14="http://schemas.microsoft.com/office/powerpoint/2010/main" val="4093132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6:2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5】</a:t>
            </a:r>
          </a:p>
          <a:p>
            <a:pPr algn="l">
              <a:lnSpc>
                <a:spcPct val="114000"/>
              </a:lnSpc>
            </a:pPr>
            <a:r>
              <a:rPr lang="en-US" altLang="zh-CN" sz="3600" b="1" dirty="0">
                <a:solidFill>
                  <a:srgbClr val="FFFF00"/>
                </a:solidFill>
                <a:ea typeface="微软雅黑" panose="020B0503020204020204" pitchFamily="34" charset="-122"/>
              </a:rPr>
              <a:t>2 </a:t>
            </a:r>
            <a:r>
              <a:rPr lang="zh-CN" altLang="en-US" sz="3600" b="1" dirty="0">
                <a:solidFill>
                  <a:srgbClr val="FFFF00"/>
                </a:solidFill>
                <a:ea typeface="微软雅黑" panose="020B0503020204020204" pitchFamily="34" charset="-122"/>
              </a:rPr>
              <a:t>所以，你施捨的時候，不可在你前面吹號，像那假冒爲善的人在會堂裏和街道上所行的，故意要得人的榮耀。我實在告訴你們，他們已經得了他們的賞賜。</a:t>
            </a:r>
            <a:endParaRPr lang="en-US" altLang="zh-CN" sz="3600" b="1" dirty="0">
              <a:solidFill>
                <a:srgbClr val="FFFF00"/>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Therefore, when you do a charitable deed, do not sound a trumpet before you as the hypocrites do in the synagogues and in the streets, that they may have glory from men. Assuredly, I say to you, they have their reward.</a:t>
            </a:r>
          </a:p>
        </p:txBody>
      </p:sp>
    </p:spTree>
    <p:extLst>
      <p:ext uri="{BB962C8B-B14F-4D97-AF65-F5344CB8AC3E}">
        <p14:creationId xmlns:p14="http://schemas.microsoft.com/office/powerpoint/2010/main" val="667801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6:2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5】</a:t>
            </a:r>
          </a:p>
          <a:p>
            <a:pPr algn="l">
              <a:lnSpc>
                <a:spcPct val="114000"/>
              </a:lnSpc>
            </a:pPr>
            <a:r>
              <a:rPr lang="en-US" altLang="zh-CN" sz="3600" b="1" dirty="0">
                <a:solidFill>
                  <a:srgbClr val="FFFF00"/>
                </a:solidFill>
                <a:ea typeface="微软雅黑" panose="020B0503020204020204" pitchFamily="34" charset="-122"/>
              </a:rPr>
              <a:t>5 “</a:t>
            </a:r>
            <a:r>
              <a:rPr lang="zh-CN" altLang="en-US" sz="3600" b="1" dirty="0">
                <a:solidFill>
                  <a:srgbClr val="FFFF00"/>
                </a:solidFill>
                <a:ea typeface="微软雅黑" panose="020B0503020204020204" pitchFamily="34" charset="-122"/>
              </a:rPr>
              <a:t>你們禱告的時候，不可像那假冒爲善的人，愛站在會堂裏和十字路口上禱告，故意叫人看見。我實在告訴你們，他們已經得了他們的賞賜。</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And when you pray, you shall not be like the hypocrites. For they love to pray standing in the synagogues and on the corners of the streets, that they may be seen by men. Assuredly, I say to you, they have their reward.</a:t>
            </a:r>
          </a:p>
        </p:txBody>
      </p:sp>
    </p:spTree>
    <p:extLst>
      <p:ext uri="{BB962C8B-B14F-4D97-AF65-F5344CB8AC3E}">
        <p14:creationId xmlns:p14="http://schemas.microsoft.com/office/powerpoint/2010/main" val="1503093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18:9-14】</a:t>
            </a:r>
          </a:p>
          <a:p>
            <a:pPr algn="l">
              <a:lnSpc>
                <a:spcPct val="114000"/>
              </a:lnSpc>
            </a:pPr>
            <a:r>
              <a:rPr lang="en-US" altLang="zh-CN" sz="3600" b="1" dirty="0">
                <a:solidFill>
                  <a:srgbClr val="FFFF00"/>
                </a:solidFill>
                <a:ea typeface="微软雅黑" panose="020B0503020204020204" pitchFamily="34" charset="-122"/>
              </a:rPr>
              <a:t>9 </a:t>
            </a:r>
            <a:r>
              <a:rPr lang="zh-CN" altLang="en-US" sz="3600" b="1" dirty="0">
                <a:solidFill>
                  <a:srgbClr val="FFFF00"/>
                </a:solidFill>
                <a:ea typeface="微软雅黑" panose="020B0503020204020204" pitchFamily="34" charset="-122"/>
              </a:rPr>
              <a:t>耶穌向那些仗著自己是義人，藐視別人的，設一個比喻，</a:t>
            </a:r>
          </a:p>
          <a:p>
            <a:pPr algn="l">
              <a:lnSpc>
                <a:spcPct val="114000"/>
              </a:lnSpc>
            </a:pPr>
            <a:r>
              <a:rPr lang="en-US" altLang="zh-CN" sz="3600" b="1" dirty="0">
                <a:solidFill>
                  <a:schemeClr val="bg1"/>
                </a:solidFill>
                <a:ea typeface="微软雅黑" panose="020B0503020204020204" pitchFamily="34" charset="-122"/>
              </a:rPr>
              <a:t>Also He spoke this parable to some who trusted in themselves that they were righteous, and despised others:</a:t>
            </a:r>
          </a:p>
          <a:p>
            <a:pPr algn="l">
              <a:lnSpc>
                <a:spcPct val="114000"/>
              </a:lnSpc>
            </a:pPr>
            <a:r>
              <a:rPr lang="en-US" altLang="zh-CN" sz="3600" b="1" dirty="0">
                <a:solidFill>
                  <a:srgbClr val="FFFF00"/>
                </a:solidFill>
                <a:ea typeface="微软雅黑" panose="020B0503020204020204" pitchFamily="34" charset="-122"/>
              </a:rPr>
              <a:t>10 </a:t>
            </a:r>
            <a:r>
              <a:rPr lang="zh-CN" altLang="en-US" sz="3600" b="1" dirty="0">
                <a:solidFill>
                  <a:srgbClr val="FFFF00"/>
                </a:solidFill>
                <a:ea typeface="微软雅黑" panose="020B0503020204020204" pitchFamily="34" charset="-122"/>
              </a:rPr>
              <a:t>說：“有兩個人上殿裏去禱告：一個是法利賽人，一個是稅吏。</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Two men went up to the temple to pray, one a Pharisee and the other a tax collector.</a:t>
            </a:r>
          </a:p>
        </p:txBody>
      </p:sp>
    </p:spTree>
    <p:extLst>
      <p:ext uri="{BB962C8B-B14F-4D97-AF65-F5344CB8AC3E}">
        <p14:creationId xmlns:p14="http://schemas.microsoft.com/office/powerpoint/2010/main" val="503852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18:9-14】</a:t>
            </a:r>
          </a:p>
          <a:p>
            <a:pPr algn="l">
              <a:lnSpc>
                <a:spcPct val="114000"/>
              </a:lnSpc>
            </a:pPr>
            <a:r>
              <a:rPr lang="en-US" altLang="zh-CN" sz="3600" b="1" dirty="0">
                <a:solidFill>
                  <a:srgbClr val="FFFF00"/>
                </a:solidFill>
                <a:ea typeface="微软雅黑" panose="020B0503020204020204" pitchFamily="34" charset="-122"/>
              </a:rPr>
              <a:t>11 </a:t>
            </a:r>
            <a:r>
              <a:rPr lang="zh-CN" altLang="en-US" sz="3600" b="1" dirty="0">
                <a:solidFill>
                  <a:srgbClr val="FFFF00"/>
                </a:solidFill>
                <a:ea typeface="微软雅黑" panose="020B0503020204020204" pitchFamily="34" charset="-122"/>
              </a:rPr>
              <a:t>法利賽人站著，自言自語地禱告說：‘　神啊，我感謝你，我不像別人勒索、不義、奸淫，也不像這個稅吏。</a:t>
            </a:r>
          </a:p>
          <a:p>
            <a:pPr algn="l">
              <a:lnSpc>
                <a:spcPct val="100000"/>
              </a:lnSpc>
            </a:pPr>
            <a:r>
              <a:rPr lang="en-US" altLang="zh-CN" sz="3600" b="1" dirty="0">
                <a:solidFill>
                  <a:schemeClr val="bg1"/>
                </a:solidFill>
                <a:ea typeface="微软雅黑" panose="020B0503020204020204" pitchFamily="34" charset="-122"/>
              </a:rPr>
              <a:t>The Pharisee stood and prayed thus with himself, ‘God, I thank You that I am not like other men—</a:t>
            </a:r>
            <a:r>
              <a:rPr lang="en-US" altLang="zh-CN" sz="3600" b="1" dirty="0" err="1">
                <a:solidFill>
                  <a:schemeClr val="bg1"/>
                </a:solidFill>
                <a:ea typeface="微软雅黑" panose="020B0503020204020204" pitchFamily="34" charset="-122"/>
              </a:rPr>
              <a:t>extortioners</a:t>
            </a:r>
            <a:r>
              <a:rPr lang="en-US" altLang="zh-CN" sz="3600" b="1" dirty="0">
                <a:solidFill>
                  <a:schemeClr val="bg1"/>
                </a:solidFill>
                <a:ea typeface="微软雅黑" panose="020B0503020204020204" pitchFamily="34" charset="-122"/>
              </a:rPr>
              <a:t>, unjust, adulterers, or even as this tax collector.</a:t>
            </a:r>
          </a:p>
          <a:p>
            <a:pPr algn="l">
              <a:lnSpc>
                <a:spcPct val="100000"/>
              </a:lnSpc>
            </a:pPr>
            <a:r>
              <a:rPr lang="en-US" altLang="zh-CN" sz="3600" b="1" dirty="0">
                <a:solidFill>
                  <a:srgbClr val="FFFF00"/>
                </a:solidFill>
                <a:ea typeface="微软雅黑" panose="020B0503020204020204" pitchFamily="34" charset="-122"/>
              </a:rPr>
              <a:t>12 </a:t>
            </a:r>
            <a:r>
              <a:rPr lang="zh-CN" altLang="en-US" sz="3600" b="1" dirty="0">
                <a:solidFill>
                  <a:srgbClr val="FFFF00"/>
                </a:solidFill>
                <a:ea typeface="微软雅黑" panose="020B0503020204020204" pitchFamily="34" charset="-122"/>
              </a:rPr>
              <a:t>我一個禮拜禁食兩次，凡我所得的，都捐上十分之一。’ </a:t>
            </a:r>
            <a:r>
              <a:rPr lang="en-US" altLang="zh-CN" sz="3600" b="1" dirty="0">
                <a:solidFill>
                  <a:schemeClr val="bg1"/>
                </a:solidFill>
                <a:ea typeface="微软雅黑" panose="020B0503020204020204" pitchFamily="34" charset="-122"/>
              </a:rPr>
              <a:t>I fast twice a week; I give tithes of all that I possess.’</a:t>
            </a:r>
          </a:p>
        </p:txBody>
      </p:sp>
    </p:spTree>
    <p:extLst>
      <p:ext uri="{BB962C8B-B14F-4D97-AF65-F5344CB8AC3E}">
        <p14:creationId xmlns:p14="http://schemas.microsoft.com/office/powerpoint/2010/main" val="1129913652"/>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7397</TotalTime>
  <Words>2334</Words>
  <Application>Microsoft Office PowerPoint</Application>
  <PresentationFormat>On-screen Show (4:3)</PresentationFormat>
  <Paragraphs>98</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微软雅黑</vt:lpstr>
      <vt:lpstr>Arial</vt:lpstr>
      <vt:lpstr>Calibri</vt:lpstr>
      <vt:lpstr>Calibri Light</vt:lpstr>
      <vt:lpstr>Office 主题</vt:lpstr>
      <vt:lpstr>怎樣遵行神的旨意？ How to Live Out God’s Will?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Paul Fang</cp:lastModifiedBy>
  <cp:revision>612</cp:revision>
  <dcterms:created xsi:type="dcterms:W3CDTF">2018-02-16T18:09:56Z</dcterms:created>
  <dcterms:modified xsi:type="dcterms:W3CDTF">2021-01-17T22:00:57Z</dcterms:modified>
</cp:coreProperties>
</file>