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214" r:id="rId2"/>
    <p:sldId id="1077" r:id="rId3"/>
    <p:sldId id="2663" r:id="rId4"/>
    <p:sldId id="2655" r:id="rId5"/>
    <p:sldId id="2656" r:id="rId6"/>
    <p:sldId id="2657" r:id="rId7"/>
    <p:sldId id="2658" r:id="rId8"/>
    <p:sldId id="2659" r:id="rId9"/>
    <p:sldId id="2664" r:id="rId10"/>
    <p:sldId id="2660" r:id="rId11"/>
    <p:sldId id="2661" r:id="rId12"/>
    <p:sldId id="2665" r:id="rId13"/>
    <p:sldId id="2666" r:id="rId14"/>
    <p:sldId id="2636" r:id="rId15"/>
    <p:sldId id="2667" r:id="rId16"/>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浅色样式 1 - 强调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2215" autoAdjust="0"/>
    <p:restoredTop sz="94660"/>
  </p:normalViewPr>
  <p:slideViewPr>
    <p:cSldViewPr snapToGrid="0">
      <p:cViewPr varScale="1">
        <p:scale>
          <a:sx n="83" d="100"/>
          <a:sy n="83" d="100"/>
        </p:scale>
        <p:origin x="396" y="84"/>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2020/12/6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5204598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2020/12/6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127950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2020/12/6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0049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2020/12/6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7473520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7D48BE71-93B8-4E6C-B256-1FF6E6ECD4B6}" type="datetimeFigureOut">
              <a:rPr lang="zh-CN" altLang="en-US" smtClean="0"/>
              <a:t>2020/12/6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58239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Date Placeholder 4"/>
          <p:cNvSpPr>
            <a:spLocks noGrp="1"/>
          </p:cNvSpPr>
          <p:nvPr>
            <p:ph type="dt" sz="half" idx="10"/>
          </p:nvPr>
        </p:nvSpPr>
        <p:spPr/>
        <p:txBody>
          <a:bodyPr/>
          <a:lstStyle/>
          <a:p>
            <a:fld id="{7D48BE71-93B8-4E6C-B256-1FF6E6ECD4B6}" type="datetimeFigureOut">
              <a:rPr lang="zh-CN" altLang="en-US" smtClean="0"/>
              <a:t>2020/12/6</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875189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7" name="Date Placeholder 6"/>
          <p:cNvSpPr>
            <a:spLocks noGrp="1"/>
          </p:cNvSpPr>
          <p:nvPr>
            <p:ph type="dt" sz="half" idx="10"/>
          </p:nvPr>
        </p:nvSpPr>
        <p:spPr/>
        <p:txBody>
          <a:bodyPr/>
          <a:lstStyle/>
          <a:p>
            <a:fld id="{7D48BE71-93B8-4E6C-B256-1FF6E6ECD4B6}" type="datetimeFigureOut">
              <a:rPr lang="zh-CN" altLang="en-US" smtClean="0"/>
              <a:t>2020/12/6</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9537786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7D48BE71-93B8-4E6C-B256-1FF6E6ECD4B6}" type="datetimeFigureOut">
              <a:rPr lang="zh-CN" altLang="en-US" smtClean="0"/>
              <a:t>2020/12/6</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78361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48BE71-93B8-4E6C-B256-1FF6E6ECD4B6}" type="datetimeFigureOut">
              <a:rPr lang="zh-CN" altLang="en-US" smtClean="0"/>
              <a:t>2020/12/6</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5966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2020/12/6</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974428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2020/12/6</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654060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48BE71-93B8-4E6C-B256-1FF6E6ECD4B6}" type="datetimeFigureOut">
              <a:rPr lang="zh-CN" altLang="en-US" smtClean="0"/>
              <a:t>2020/12/6</a:t>
            </a:fld>
            <a:endParaRPr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6837444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p:txBody>
          <a:bodyPr>
            <a:normAutofit fontScale="90000"/>
          </a:bodyPr>
          <a:lstStyle/>
          <a:p>
            <a:r>
              <a:rPr lang="zh-CN" altLang="en-US" b="1" dirty="0">
                <a:solidFill>
                  <a:srgbClr val="FFFF00"/>
                </a:solidFill>
                <a:latin typeface="微软雅黑" panose="020B0503020204020204" pitchFamily="34" charset="-122"/>
                <a:ea typeface="微软雅黑" panose="020B0503020204020204" pitchFamily="34" charset="-122"/>
              </a:rPr>
              <a:t>爲什麽不信？</a:t>
            </a:r>
            <a:br>
              <a:rPr lang="en-US" altLang="zh-CN" b="1" dirty="0">
                <a:solidFill>
                  <a:srgbClr val="FFFF00"/>
                </a:solidFill>
                <a:latin typeface="微软雅黑" panose="020B0503020204020204" pitchFamily="34" charset="-122"/>
                <a:ea typeface="微软雅黑" panose="020B0503020204020204" pitchFamily="34" charset="-122"/>
              </a:rPr>
            </a:br>
            <a:r>
              <a:rPr lang="en-US" altLang="zh-CN" b="1" dirty="0">
                <a:solidFill>
                  <a:schemeClr val="bg1"/>
                </a:solidFill>
                <a:latin typeface="微软雅黑" panose="020B0503020204020204" pitchFamily="34" charset="-122"/>
                <a:ea typeface="微软雅黑" panose="020B0503020204020204" pitchFamily="34" charset="-122"/>
              </a:rPr>
              <a:t>Why Do Not believe</a:t>
            </a:r>
            <a:r>
              <a:rPr lang="zh-CN" altLang="en-US" b="1" dirty="0">
                <a:solidFill>
                  <a:schemeClr val="bg1"/>
                </a:solidFill>
                <a:latin typeface="微软雅黑" panose="020B0503020204020204" pitchFamily="34" charset="-122"/>
                <a:ea typeface="微软雅黑" panose="020B0503020204020204" pitchFamily="34" charset="-122"/>
              </a:rPr>
              <a:t>？</a:t>
            </a:r>
            <a:endParaRPr lang="zh-CN" altLang="en-US" b="1" dirty="0">
              <a:solidFill>
                <a:schemeClr val="bg1"/>
              </a:solidFill>
            </a:endParaRPr>
          </a:p>
        </p:txBody>
      </p:sp>
      <p:sp>
        <p:nvSpPr>
          <p:cNvPr id="3" name="副标题 2"/>
          <p:cNvSpPr>
            <a:spLocks noGrp="1"/>
          </p:cNvSpPr>
          <p:nvPr>
            <p:ph type="subTitle" idx="1"/>
          </p:nvPr>
        </p:nvSpPr>
        <p:spPr/>
        <p:txBody>
          <a:bodyPr/>
          <a:lstStyle/>
          <a:p>
            <a:r>
              <a:rPr lang="en-US" altLang="zh-CN" b="1" dirty="0">
                <a:solidFill>
                  <a:schemeClr val="bg1"/>
                </a:solidFill>
              </a:rPr>
              <a:t>Boise Chinese Christian Church </a:t>
            </a:r>
          </a:p>
          <a:p>
            <a:r>
              <a:rPr lang="en-US" altLang="zh-CN" b="1" dirty="0">
                <a:solidFill>
                  <a:schemeClr val="bg1"/>
                </a:solidFill>
              </a:rPr>
              <a:t>12/06/2020</a:t>
            </a:r>
            <a:endParaRPr lang="zh-CN" altLang="en-US" b="1" dirty="0">
              <a:solidFill>
                <a:schemeClr val="bg1"/>
              </a:solidFill>
            </a:endParaRPr>
          </a:p>
        </p:txBody>
      </p:sp>
    </p:spTree>
    <p:extLst>
      <p:ext uri="{BB962C8B-B14F-4D97-AF65-F5344CB8AC3E}">
        <p14:creationId xmlns:p14="http://schemas.microsoft.com/office/powerpoint/2010/main" val="10246677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以賽亞書 </a:t>
            </a:r>
            <a:r>
              <a:rPr lang="en-US" altLang="zh-CN" sz="3200" b="1" u="sng" dirty="0">
                <a:solidFill>
                  <a:schemeClr val="bg1"/>
                </a:solidFill>
                <a:ea typeface="微软雅黑" panose="020B0503020204020204" pitchFamily="34" charset="-122"/>
              </a:rPr>
              <a:t>Isaiah 53:2-3】</a:t>
            </a:r>
          </a:p>
          <a:p>
            <a:pPr algn="l">
              <a:lnSpc>
                <a:spcPct val="114000"/>
              </a:lnSpc>
            </a:pPr>
            <a:r>
              <a:rPr lang="en-US" altLang="zh-CN" sz="3000" b="1" dirty="0">
                <a:solidFill>
                  <a:srgbClr val="FFFF00"/>
                </a:solidFill>
                <a:ea typeface="微软雅黑" panose="020B0503020204020204" pitchFamily="34" charset="-122"/>
              </a:rPr>
              <a:t>2 </a:t>
            </a:r>
            <a:r>
              <a:rPr lang="zh-CN" altLang="en-US" sz="3000" b="1" dirty="0">
                <a:solidFill>
                  <a:srgbClr val="FFFF00"/>
                </a:solidFill>
                <a:ea typeface="微软雅黑" panose="020B0503020204020204" pitchFamily="34" charset="-122"/>
              </a:rPr>
              <a:t>祂在耶和華面前生長如嫩芽，像根出于幹地。祂無佳形美容，我們看見祂的時候，也無美貌使我們羡慕祂。 </a:t>
            </a:r>
            <a:r>
              <a:rPr lang="en-US" altLang="zh-CN" sz="3000" b="1" dirty="0">
                <a:solidFill>
                  <a:schemeClr val="bg1"/>
                </a:solidFill>
                <a:ea typeface="微软雅黑" panose="020B0503020204020204" pitchFamily="34" charset="-122"/>
              </a:rPr>
              <a:t>For He shall grow up before Him as a tender plant, And as a root out of dry ground. He has no form or comeliness; And when we see Him, There is no beauty that we should desire Him.</a:t>
            </a:r>
          </a:p>
          <a:p>
            <a:pPr algn="l">
              <a:lnSpc>
                <a:spcPct val="114000"/>
              </a:lnSpc>
            </a:pPr>
            <a:r>
              <a:rPr lang="en-US" altLang="zh-CN" sz="3000" b="1" dirty="0">
                <a:solidFill>
                  <a:srgbClr val="FFFF00"/>
                </a:solidFill>
                <a:ea typeface="微软雅黑" panose="020B0503020204020204" pitchFamily="34" charset="-122"/>
              </a:rPr>
              <a:t>3 </a:t>
            </a:r>
            <a:r>
              <a:rPr lang="zh-CN" altLang="en-US" sz="3000" b="1" dirty="0">
                <a:solidFill>
                  <a:srgbClr val="FFFF00"/>
                </a:solidFill>
                <a:ea typeface="微软雅黑" panose="020B0503020204020204" pitchFamily="34" charset="-122"/>
              </a:rPr>
              <a:t>祂被藐視，被人厭弃，多受痛苦，常經憂患。祂被藐視，好像被人掩面不看的一樣，我們也不尊重祂。</a:t>
            </a:r>
          </a:p>
          <a:p>
            <a:pPr algn="l">
              <a:lnSpc>
                <a:spcPct val="100000"/>
              </a:lnSpc>
            </a:pPr>
            <a:r>
              <a:rPr lang="en-US" altLang="zh-CN" sz="3000" b="1" dirty="0">
                <a:solidFill>
                  <a:schemeClr val="bg1"/>
                </a:solidFill>
                <a:ea typeface="微软雅黑" panose="020B0503020204020204" pitchFamily="34" charset="-122"/>
              </a:rPr>
              <a:t>He is despised and rejected by men, A Man of sorrows and acquainted with grief. And we hid, as it were, our faces from Him; He was despised, and we did not esteem Him.</a:t>
            </a:r>
          </a:p>
        </p:txBody>
      </p:sp>
    </p:spTree>
    <p:extLst>
      <p:ext uri="{BB962C8B-B14F-4D97-AF65-F5344CB8AC3E}">
        <p14:creationId xmlns:p14="http://schemas.microsoft.com/office/powerpoint/2010/main" val="22209799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腓立比書 </a:t>
            </a:r>
            <a:r>
              <a:rPr lang="en-US" altLang="zh-CN" sz="3600" b="1" u="sng" dirty="0">
                <a:solidFill>
                  <a:schemeClr val="bg1"/>
                </a:solidFill>
                <a:ea typeface="微软雅黑" panose="020B0503020204020204" pitchFamily="34" charset="-122"/>
              </a:rPr>
              <a:t>Philippians 2:6-11】</a:t>
            </a:r>
          </a:p>
          <a:p>
            <a:pPr algn="l">
              <a:lnSpc>
                <a:spcPct val="114000"/>
              </a:lnSpc>
            </a:pPr>
            <a:r>
              <a:rPr lang="en-US" altLang="zh-CN" sz="3600" b="1" dirty="0">
                <a:solidFill>
                  <a:srgbClr val="FFFF00"/>
                </a:solidFill>
                <a:ea typeface="微软雅黑" panose="020B0503020204020204" pitchFamily="34" charset="-122"/>
              </a:rPr>
              <a:t>6 </a:t>
            </a:r>
            <a:r>
              <a:rPr lang="zh-CN" altLang="en-US" sz="3600" b="1" dirty="0">
                <a:solidFill>
                  <a:srgbClr val="FFFF00"/>
                </a:solidFill>
                <a:ea typeface="微软雅黑" panose="020B0503020204020204" pitchFamily="34" charset="-122"/>
              </a:rPr>
              <a:t>祂本有　神的形像，不以自己與　神同等爲强奪的，</a:t>
            </a:r>
          </a:p>
          <a:p>
            <a:pPr algn="l">
              <a:lnSpc>
                <a:spcPct val="114000"/>
              </a:lnSpc>
            </a:pPr>
            <a:r>
              <a:rPr lang="en-US" altLang="zh-CN" sz="3600" b="1" dirty="0">
                <a:solidFill>
                  <a:schemeClr val="bg1"/>
                </a:solidFill>
                <a:ea typeface="微软雅黑" panose="020B0503020204020204" pitchFamily="34" charset="-122"/>
              </a:rPr>
              <a:t>who, being in the form of God, did not consider it robbery to be equal with God,</a:t>
            </a:r>
          </a:p>
          <a:p>
            <a:pPr algn="l">
              <a:lnSpc>
                <a:spcPct val="114000"/>
              </a:lnSpc>
            </a:pPr>
            <a:r>
              <a:rPr lang="en-US" altLang="zh-CN" sz="3600" b="1" dirty="0">
                <a:solidFill>
                  <a:srgbClr val="FFFF00"/>
                </a:solidFill>
                <a:ea typeface="微软雅黑" panose="020B0503020204020204" pitchFamily="34" charset="-122"/>
              </a:rPr>
              <a:t>7 </a:t>
            </a:r>
            <a:r>
              <a:rPr lang="zh-CN" altLang="en-US" sz="3600" b="1" dirty="0">
                <a:solidFill>
                  <a:srgbClr val="FFFF00"/>
                </a:solidFill>
                <a:ea typeface="微软雅黑" panose="020B0503020204020204" pitchFamily="34" charset="-122"/>
              </a:rPr>
              <a:t>反倒虛己，取了奴僕的形像，成爲人的樣式。</a:t>
            </a:r>
          </a:p>
          <a:p>
            <a:pPr algn="l">
              <a:lnSpc>
                <a:spcPct val="114000"/>
              </a:lnSpc>
            </a:pPr>
            <a:r>
              <a:rPr lang="en-US" altLang="zh-CN" sz="3600" b="1" dirty="0">
                <a:solidFill>
                  <a:schemeClr val="bg1"/>
                </a:solidFill>
                <a:ea typeface="微软雅黑" panose="020B0503020204020204" pitchFamily="34" charset="-122"/>
              </a:rPr>
              <a:t>but made Himself of no reputation, taking the form of a bondservant, and coming in the likeness of men.</a:t>
            </a:r>
          </a:p>
        </p:txBody>
      </p:sp>
    </p:spTree>
    <p:extLst>
      <p:ext uri="{BB962C8B-B14F-4D97-AF65-F5344CB8AC3E}">
        <p14:creationId xmlns:p14="http://schemas.microsoft.com/office/powerpoint/2010/main" val="40514945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腓立比書 </a:t>
            </a:r>
            <a:r>
              <a:rPr lang="en-US" altLang="zh-CN" sz="3600" b="1" u="sng" dirty="0">
                <a:solidFill>
                  <a:schemeClr val="bg1"/>
                </a:solidFill>
                <a:ea typeface="微软雅黑" panose="020B0503020204020204" pitchFamily="34" charset="-122"/>
              </a:rPr>
              <a:t>Philippians 2:6-11】</a:t>
            </a:r>
          </a:p>
          <a:p>
            <a:pPr algn="l">
              <a:lnSpc>
                <a:spcPct val="114000"/>
              </a:lnSpc>
            </a:pPr>
            <a:r>
              <a:rPr lang="en-US" altLang="zh-CN" sz="3600" b="1" dirty="0">
                <a:solidFill>
                  <a:srgbClr val="FFFF00"/>
                </a:solidFill>
                <a:ea typeface="微软雅黑" panose="020B0503020204020204" pitchFamily="34" charset="-122"/>
              </a:rPr>
              <a:t>8 </a:t>
            </a:r>
            <a:r>
              <a:rPr lang="zh-CN" altLang="en-US" sz="3600" b="1" dirty="0">
                <a:solidFill>
                  <a:srgbClr val="FFFF00"/>
                </a:solidFill>
                <a:ea typeface="微软雅黑" panose="020B0503020204020204" pitchFamily="34" charset="-122"/>
              </a:rPr>
              <a:t>既有人的樣子，就自己卑微，存心順服，以至于死，且死在十字架上。</a:t>
            </a:r>
          </a:p>
          <a:p>
            <a:pPr algn="l">
              <a:lnSpc>
                <a:spcPct val="100000"/>
              </a:lnSpc>
            </a:pPr>
            <a:r>
              <a:rPr lang="en-US" altLang="zh-CN" sz="3600" b="1" dirty="0">
                <a:solidFill>
                  <a:schemeClr val="bg1"/>
                </a:solidFill>
                <a:ea typeface="微软雅黑" panose="020B0503020204020204" pitchFamily="34" charset="-122"/>
              </a:rPr>
              <a:t>And being found in appearance as a man, He humbled Himself and became obedient to the point of death, even the death of the cross.</a:t>
            </a:r>
          </a:p>
          <a:p>
            <a:pPr algn="l">
              <a:lnSpc>
                <a:spcPct val="114000"/>
              </a:lnSpc>
            </a:pPr>
            <a:r>
              <a:rPr lang="en-US" altLang="zh-CN" sz="3600" b="1" dirty="0">
                <a:solidFill>
                  <a:srgbClr val="FFFF00"/>
                </a:solidFill>
                <a:ea typeface="微软雅黑" panose="020B0503020204020204" pitchFamily="34" charset="-122"/>
              </a:rPr>
              <a:t>9 </a:t>
            </a:r>
            <a:r>
              <a:rPr lang="zh-CN" altLang="en-US" sz="3600" b="1" dirty="0">
                <a:solidFill>
                  <a:srgbClr val="FFFF00"/>
                </a:solidFill>
                <a:ea typeface="微软雅黑" panose="020B0503020204020204" pitchFamily="34" charset="-122"/>
              </a:rPr>
              <a:t>所以　神將祂升爲至高，又賜給祂那超乎萬名之上的名，</a:t>
            </a:r>
          </a:p>
          <a:p>
            <a:pPr algn="l">
              <a:lnSpc>
                <a:spcPct val="100000"/>
              </a:lnSpc>
            </a:pPr>
            <a:r>
              <a:rPr lang="en-US" altLang="zh-CN" sz="3600" b="1" dirty="0">
                <a:solidFill>
                  <a:schemeClr val="bg1"/>
                </a:solidFill>
                <a:ea typeface="微软雅黑" panose="020B0503020204020204" pitchFamily="34" charset="-122"/>
              </a:rPr>
              <a:t>Therefore God also has highly exalted Him and given Him the name which is above every name,</a:t>
            </a:r>
          </a:p>
        </p:txBody>
      </p:sp>
    </p:spTree>
    <p:extLst>
      <p:ext uri="{BB962C8B-B14F-4D97-AF65-F5344CB8AC3E}">
        <p14:creationId xmlns:p14="http://schemas.microsoft.com/office/powerpoint/2010/main" val="11613279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腓立比書 </a:t>
            </a:r>
            <a:r>
              <a:rPr lang="en-US" altLang="zh-CN" sz="3600" b="1" u="sng" dirty="0">
                <a:solidFill>
                  <a:schemeClr val="bg1"/>
                </a:solidFill>
                <a:ea typeface="微软雅黑" panose="020B0503020204020204" pitchFamily="34" charset="-122"/>
              </a:rPr>
              <a:t>Philippians 2:6-11】</a:t>
            </a:r>
          </a:p>
          <a:p>
            <a:pPr algn="l">
              <a:lnSpc>
                <a:spcPct val="114000"/>
              </a:lnSpc>
            </a:pPr>
            <a:r>
              <a:rPr lang="en-US" altLang="zh-CN" sz="3600" b="1" dirty="0">
                <a:solidFill>
                  <a:srgbClr val="FFFF00"/>
                </a:solidFill>
                <a:ea typeface="微软雅黑" panose="020B0503020204020204" pitchFamily="34" charset="-122"/>
              </a:rPr>
              <a:t>10 </a:t>
            </a:r>
            <a:r>
              <a:rPr lang="zh-CN" altLang="en-US" sz="3600" b="1" dirty="0">
                <a:solidFill>
                  <a:srgbClr val="FFFF00"/>
                </a:solidFill>
                <a:ea typeface="微软雅黑" panose="020B0503020204020204" pitchFamily="34" charset="-122"/>
              </a:rPr>
              <a:t>叫一切在天上的、地上的和地底下的，因耶穌的名無不屈膝，</a:t>
            </a:r>
          </a:p>
          <a:p>
            <a:pPr algn="l">
              <a:lnSpc>
                <a:spcPct val="114000"/>
              </a:lnSpc>
            </a:pPr>
            <a:r>
              <a:rPr lang="en-US" altLang="zh-CN" sz="3600" b="1" dirty="0">
                <a:solidFill>
                  <a:schemeClr val="bg1"/>
                </a:solidFill>
                <a:ea typeface="微软雅黑" panose="020B0503020204020204" pitchFamily="34" charset="-122"/>
              </a:rPr>
              <a:t>that at the name of Jesus every knee should bow, of those in heaven, and of those on earth, and of those under the earth,</a:t>
            </a:r>
          </a:p>
          <a:p>
            <a:pPr algn="l">
              <a:lnSpc>
                <a:spcPct val="114000"/>
              </a:lnSpc>
            </a:pPr>
            <a:r>
              <a:rPr lang="en-US" altLang="zh-CN" sz="3600" b="1" dirty="0">
                <a:solidFill>
                  <a:srgbClr val="FFFF00"/>
                </a:solidFill>
                <a:ea typeface="微软雅黑" panose="020B0503020204020204" pitchFamily="34" charset="-122"/>
              </a:rPr>
              <a:t>11 </a:t>
            </a:r>
            <a:r>
              <a:rPr lang="zh-CN" altLang="en-US" sz="3600" b="1" dirty="0">
                <a:solidFill>
                  <a:srgbClr val="FFFF00"/>
                </a:solidFill>
                <a:ea typeface="微软雅黑" panose="020B0503020204020204" pitchFamily="34" charset="-122"/>
              </a:rPr>
              <a:t>無不口稱耶穌基督爲主，使榮耀歸與父　神。 </a:t>
            </a:r>
            <a:r>
              <a:rPr lang="en-US" altLang="zh-CN" sz="3600" b="1" dirty="0">
                <a:solidFill>
                  <a:schemeClr val="bg1"/>
                </a:solidFill>
                <a:ea typeface="微软雅黑" panose="020B0503020204020204" pitchFamily="34" charset="-122"/>
              </a:rPr>
              <a:t>and that every tongue should confess that Jesus Christ is Lord, to the glory of God the Father.</a:t>
            </a:r>
          </a:p>
        </p:txBody>
      </p:sp>
    </p:spTree>
    <p:extLst>
      <p:ext uri="{BB962C8B-B14F-4D97-AF65-F5344CB8AC3E}">
        <p14:creationId xmlns:p14="http://schemas.microsoft.com/office/powerpoint/2010/main" val="24985549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000" b="1" u="sng" dirty="0">
                <a:solidFill>
                  <a:schemeClr val="bg1"/>
                </a:solidFill>
                <a:ea typeface="微软雅黑" panose="020B0503020204020204" pitchFamily="34" charset="-122"/>
              </a:rPr>
              <a:t>【</a:t>
            </a:r>
            <a:r>
              <a:rPr lang="zh-CN" altLang="en-US" sz="3000" b="1" u="sng" dirty="0">
                <a:solidFill>
                  <a:schemeClr val="bg1"/>
                </a:solidFill>
                <a:ea typeface="微软雅黑" panose="020B0503020204020204" pitchFamily="34" charset="-122"/>
              </a:rPr>
              <a:t>哥林多前書 </a:t>
            </a:r>
            <a:r>
              <a:rPr lang="en-US" altLang="zh-CN" sz="3000" b="1" u="sng" dirty="0">
                <a:solidFill>
                  <a:schemeClr val="bg1"/>
                </a:solidFill>
                <a:ea typeface="微软雅黑" panose="020B0503020204020204" pitchFamily="34" charset="-122"/>
              </a:rPr>
              <a:t>1 Corinthians 4:1-5】</a:t>
            </a:r>
          </a:p>
          <a:p>
            <a:pPr algn="l">
              <a:lnSpc>
                <a:spcPct val="114000"/>
              </a:lnSpc>
            </a:pPr>
            <a:r>
              <a:rPr lang="en-US" altLang="zh-CN" sz="3000" b="1" dirty="0">
                <a:solidFill>
                  <a:srgbClr val="FFFF00"/>
                </a:solidFill>
                <a:ea typeface="微软雅黑" panose="020B0503020204020204" pitchFamily="34" charset="-122"/>
              </a:rPr>
              <a:t>1 </a:t>
            </a:r>
            <a:r>
              <a:rPr lang="zh-CN" altLang="en-US" sz="3000" b="1" dirty="0">
                <a:solidFill>
                  <a:srgbClr val="FFFF00"/>
                </a:solidFill>
                <a:ea typeface="微软雅黑" panose="020B0503020204020204" pitchFamily="34" charset="-122"/>
              </a:rPr>
              <a:t>人應當以我們爲基督的執事，爲　神奧秘事的管家。</a:t>
            </a:r>
          </a:p>
          <a:p>
            <a:pPr algn="l">
              <a:lnSpc>
                <a:spcPct val="100000"/>
              </a:lnSpc>
            </a:pPr>
            <a:r>
              <a:rPr lang="en-US" altLang="zh-CN" sz="3000" b="1" dirty="0">
                <a:solidFill>
                  <a:schemeClr val="bg1"/>
                </a:solidFill>
                <a:ea typeface="微软雅黑" panose="020B0503020204020204" pitchFamily="34" charset="-122"/>
              </a:rPr>
              <a:t>Let a man so consider us, as servants of Christ and stewards of the mysteries of God.</a:t>
            </a:r>
          </a:p>
          <a:p>
            <a:pPr algn="l">
              <a:lnSpc>
                <a:spcPct val="114000"/>
              </a:lnSpc>
            </a:pPr>
            <a:r>
              <a:rPr lang="en-US" altLang="zh-CN" sz="3000" b="1" dirty="0">
                <a:solidFill>
                  <a:srgbClr val="FFFF00"/>
                </a:solidFill>
                <a:ea typeface="微软雅黑" panose="020B0503020204020204" pitchFamily="34" charset="-122"/>
              </a:rPr>
              <a:t>2 </a:t>
            </a:r>
            <a:r>
              <a:rPr lang="zh-CN" altLang="en-US" sz="3000" b="1" dirty="0">
                <a:solidFill>
                  <a:srgbClr val="FFFF00"/>
                </a:solidFill>
                <a:ea typeface="微软雅黑" panose="020B0503020204020204" pitchFamily="34" charset="-122"/>
              </a:rPr>
              <a:t>所求于管家的，是要他有忠心。</a:t>
            </a:r>
          </a:p>
          <a:p>
            <a:pPr algn="l">
              <a:lnSpc>
                <a:spcPct val="114000"/>
              </a:lnSpc>
            </a:pPr>
            <a:r>
              <a:rPr lang="en-US" altLang="zh-CN" sz="3000" b="1" dirty="0">
                <a:solidFill>
                  <a:schemeClr val="bg1"/>
                </a:solidFill>
                <a:ea typeface="微软雅黑" panose="020B0503020204020204" pitchFamily="34" charset="-122"/>
              </a:rPr>
              <a:t>Moreover it is required in stewards that one be found faithful.</a:t>
            </a:r>
          </a:p>
          <a:p>
            <a:pPr algn="l">
              <a:lnSpc>
                <a:spcPct val="114000"/>
              </a:lnSpc>
            </a:pPr>
            <a:r>
              <a:rPr lang="en-US" altLang="zh-CN" sz="3000" b="1" dirty="0">
                <a:solidFill>
                  <a:srgbClr val="FFFF00"/>
                </a:solidFill>
                <a:ea typeface="微软雅黑" panose="020B0503020204020204" pitchFamily="34" charset="-122"/>
              </a:rPr>
              <a:t>3 </a:t>
            </a:r>
            <a:r>
              <a:rPr lang="zh-CN" altLang="en-US" sz="3000" b="1" dirty="0">
                <a:solidFill>
                  <a:srgbClr val="FFFF00"/>
                </a:solidFill>
                <a:ea typeface="微软雅黑" panose="020B0503020204020204" pitchFamily="34" charset="-122"/>
              </a:rPr>
              <a:t>我被你們論斷，或被別人論斷，我都以爲極小的事，連我自己也不論斷自己。</a:t>
            </a:r>
          </a:p>
          <a:p>
            <a:pPr algn="l">
              <a:lnSpc>
                <a:spcPct val="114000"/>
              </a:lnSpc>
            </a:pPr>
            <a:r>
              <a:rPr lang="en-US" altLang="zh-CN" sz="3000" b="1" dirty="0">
                <a:solidFill>
                  <a:schemeClr val="bg1"/>
                </a:solidFill>
                <a:ea typeface="微软雅黑" panose="020B0503020204020204" pitchFamily="34" charset="-122"/>
              </a:rPr>
              <a:t>But with me it is a very small thing that I should be judged by you or by a human court. In fact, I do not even judge myself.</a:t>
            </a:r>
          </a:p>
        </p:txBody>
      </p:sp>
    </p:spTree>
    <p:extLst>
      <p:ext uri="{BB962C8B-B14F-4D97-AF65-F5344CB8AC3E}">
        <p14:creationId xmlns:p14="http://schemas.microsoft.com/office/powerpoint/2010/main" val="36544013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000" b="1" u="sng" dirty="0">
                <a:solidFill>
                  <a:schemeClr val="bg1"/>
                </a:solidFill>
                <a:ea typeface="微软雅黑" panose="020B0503020204020204" pitchFamily="34" charset="-122"/>
              </a:rPr>
              <a:t>【</a:t>
            </a:r>
            <a:r>
              <a:rPr lang="zh-CN" altLang="en-US" sz="3000" b="1" u="sng" dirty="0">
                <a:solidFill>
                  <a:schemeClr val="bg1"/>
                </a:solidFill>
                <a:ea typeface="微软雅黑" panose="020B0503020204020204" pitchFamily="34" charset="-122"/>
              </a:rPr>
              <a:t>哥林多前書 </a:t>
            </a:r>
            <a:r>
              <a:rPr lang="en-US" altLang="zh-CN" sz="3000" b="1" u="sng" dirty="0">
                <a:solidFill>
                  <a:schemeClr val="bg1"/>
                </a:solidFill>
                <a:ea typeface="微软雅黑" panose="020B0503020204020204" pitchFamily="34" charset="-122"/>
              </a:rPr>
              <a:t>1 Corinthians 4:1-5】</a:t>
            </a:r>
          </a:p>
          <a:p>
            <a:pPr algn="l">
              <a:lnSpc>
                <a:spcPct val="114000"/>
              </a:lnSpc>
            </a:pPr>
            <a:r>
              <a:rPr lang="en-US" altLang="zh-CN" sz="3000" b="1" dirty="0">
                <a:solidFill>
                  <a:srgbClr val="FFFF00"/>
                </a:solidFill>
                <a:ea typeface="微软雅黑" panose="020B0503020204020204" pitchFamily="34" charset="-122"/>
              </a:rPr>
              <a:t>4 </a:t>
            </a:r>
            <a:r>
              <a:rPr lang="zh-CN" altLang="en-US" sz="3000" b="1" dirty="0">
                <a:solidFill>
                  <a:srgbClr val="FFFF00"/>
                </a:solidFill>
                <a:ea typeface="微软雅黑" panose="020B0503020204020204" pitchFamily="34" charset="-122"/>
              </a:rPr>
              <a:t>我雖不覺得自己有錯，却也不能因此得以稱義，但判斷我的乃是主。</a:t>
            </a:r>
          </a:p>
          <a:p>
            <a:pPr algn="l">
              <a:lnSpc>
                <a:spcPct val="114000"/>
              </a:lnSpc>
            </a:pPr>
            <a:r>
              <a:rPr lang="en-US" altLang="zh-CN" sz="3000" b="1" dirty="0">
                <a:solidFill>
                  <a:schemeClr val="bg1"/>
                </a:solidFill>
                <a:ea typeface="微软雅黑" panose="020B0503020204020204" pitchFamily="34" charset="-122"/>
              </a:rPr>
              <a:t>For I know of nothing against myself, yet I am not justified by this; but He who judges me is the Lord.</a:t>
            </a:r>
          </a:p>
          <a:p>
            <a:pPr algn="l">
              <a:lnSpc>
                <a:spcPct val="114000"/>
              </a:lnSpc>
            </a:pPr>
            <a:r>
              <a:rPr lang="en-US" altLang="zh-CN" sz="3000" b="1" dirty="0">
                <a:solidFill>
                  <a:srgbClr val="FFFF00"/>
                </a:solidFill>
                <a:ea typeface="微软雅黑" panose="020B0503020204020204" pitchFamily="34" charset="-122"/>
              </a:rPr>
              <a:t>5 </a:t>
            </a:r>
            <a:r>
              <a:rPr lang="zh-CN" altLang="en-US" sz="3000" b="1" dirty="0">
                <a:solidFill>
                  <a:srgbClr val="FFFF00"/>
                </a:solidFill>
                <a:ea typeface="微软雅黑" panose="020B0503020204020204" pitchFamily="34" charset="-122"/>
              </a:rPr>
              <a:t>所以，時候未到，什麽都不要論斷，只等主來，祂要照出暗中的隱情，顯明人心的意念。那時，各人要從　神那裏得著稱贊。</a:t>
            </a:r>
          </a:p>
          <a:p>
            <a:pPr algn="l">
              <a:lnSpc>
                <a:spcPct val="114000"/>
              </a:lnSpc>
            </a:pPr>
            <a:r>
              <a:rPr lang="en-US" altLang="zh-CN" sz="3000" b="1" dirty="0">
                <a:solidFill>
                  <a:schemeClr val="bg1"/>
                </a:solidFill>
                <a:ea typeface="微软雅黑" panose="020B0503020204020204" pitchFamily="34" charset="-122"/>
              </a:rPr>
              <a:t>Therefore judge nothing before the time, until the Lord comes, who will both bring to light the hidden things of darkness and reveal the counsels of the hearts. Then each one’s praise will come from God.</a:t>
            </a:r>
          </a:p>
        </p:txBody>
      </p:sp>
    </p:spTree>
    <p:extLst>
      <p:ext uri="{BB962C8B-B14F-4D97-AF65-F5344CB8AC3E}">
        <p14:creationId xmlns:p14="http://schemas.microsoft.com/office/powerpoint/2010/main" val="7673529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約翰福音 </a:t>
            </a:r>
            <a:r>
              <a:rPr lang="en-US" altLang="zh-CN" sz="3600" b="1" u="sng" dirty="0">
                <a:solidFill>
                  <a:schemeClr val="bg1"/>
                </a:solidFill>
                <a:ea typeface="微软雅黑" panose="020B0503020204020204" pitchFamily="34" charset="-122"/>
              </a:rPr>
              <a:t>John 5:41-44】</a:t>
            </a:r>
          </a:p>
          <a:p>
            <a:pPr algn="l">
              <a:lnSpc>
                <a:spcPct val="114000"/>
              </a:lnSpc>
            </a:pPr>
            <a:r>
              <a:rPr lang="en-US" altLang="zh-CN" sz="3600" b="1" dirty="0">
                <a:solidFill>
                  <a:srgbClr val="FFFF00"/>
                </a:solidFill>
                <a:ea typeface="微软雅黑" panose="020B0503020204020204" pitchFamily="34" charset="-122"/>
              </a:rPr>
              <a:t>41 “</a:t>
            </a:r>
            <a:r>
              <a:rPr lang="zh-CN" altLang="en-US" sz="3600" b="1" dirty="0">
                <a:solidFill>
                  <a:srgbClr val="FFFF00"/>
                </a:solidFill>
                <a:ea typeface="微软雅黑" panose="020B0503020204020204" pitchFamily="34" charset="-122"/>
              </a:rPr>
              <a:t>我不受從人來的榮耀。</a:t>
            </a:r>
          </a:p>
          <a:p>
            <a:pPr algn="l">
              <a:lnSpc>
                <a:spcPct val="114000"/>
              </a:lnSpc>
            </a:pPr>
            <a:r>
              <a:rPr lang="zh-CN" altLang="en-US" sz="3600" b="1" dirty="0">
                <a:solidFill>
                  <a:schemeClr val="bg1"/>
                </a:solidFill>
                <a:ea typeface="微软雅黑" panose="020B0503020204020204" pitchFamily="34" charset="-122"/>
              </a:rPr>
              <a:t>“</a:t>
            </a:r>
            <a:r>
              <a:rPr lang="en-US" altLang="zh-CN" sz="3600" b="1" dirty="0">
                <a:solidFill>
                  <a:schemeClr val="bg1"/>
                </a:solidFill>
                <a:ea typeface="微软雅黑" panose="020B0503020204020204" pitchFamily="34" charset="-122"/>
              </a:rPr>
              <a:t>I do not receive honor from men.</a:t>
            </a:r>
          </a:p>
          <a:p>
            <a:pPr algn="l">
              <a:lnSpc>
                <a:spcPct val="114000"/>
              </a:lnSpc>
            </a:pPr>
            <a:r>
              <a:rPr lang="en-US" altLang="zh-CN" sz="3600" b="1" dirty="0">
                <a:solidFill>
                  <a:srgbClr val="FFFF00"/>
                </a:solidFill>
                <a:ea typeface="微软雅黑" panose="020B0503020204020204" pitchFamily="34" charset="-122"/>
              </a:rPr>
              <a:t>42 </a:t>
            </a:r>
            <a:r>
              <a:rPr lang="zh-CN" altLang="en-US" sz="3600" b="1" dirty="0">
                <a:solidFill>
                  <a:srgbClr val="FFFF00"/>
                </a:solidFill>
                <a:ea typeface="微软雅黑" panose="020B0503020204020204" pitchFamily="34" charset="-122"/>
              </a:rPr>
              <a:t>但我知道你們心裏沒有　神的愛。</a:t>
            </a:r>
          </a:p>
          <a:p>
            <a:pPr algn="l">
              <a:lnSpc>
                <a:spcPct val="114000"/>
              </a:lnSpc>
            </a:pPr>
            <a:r>
              <a:rPr lang="en-US" altLang="zh-CN" sz="3600" b="1" dirty="0">
                <a:solidFill>
                  <a:schemeClr val="bg1"/>
                </a:solidFill>
                <a:ea typeface="微软雅黑" panose="020B0503020204020204" pitchFamily="34" charset="-122"/>
              </a:rPr>
              <a:t>But I know you, that you do not have the love of God in you.</a:t>
            </a:r>
          </a:p>
        </p:txBody>
      </p:sp>
    </p:spTree>
    <p:extLst>
      <p:ext uri="{BB962C8B-B14F-4D97-AF65-F5344CB8AC3E}">
        <p14:creationId xmlns:p14="http://schemas.microsoft.com/office/powerpoint/2010/main" val="42493482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約翰福音 </a:t>
            </a:r>
            <a:r>
              <a:rPr lang="en-US" altLang="zh-CN" sz="3600" b="1" u="sng" dirty="0">
                <a:solidFill>
                  <a:schemeClr val="bg1"/>
                </a:solidFill>
                <a:ea typeface="微软雅黑" panose="020B0503020204020204" pitchFamily="34" charset="-122"/>
              </a:rPr>
              <a:t>John 5:41-44】</a:t>
            </a:r>
          </a:p>
          <a:p>
            <a:pPr algn="l">
              <a:lnSpc>
                <a:spcPct val="114000"/>
              </a:lnSpc>
            </a:pPr>
            <a:r>
              <a:rPr lang="en-US" altLang="zh-CN" sz="3600" b="1" dirty="0">
                <a:solidFill>
                  <a:srgbClr val="FFFF00"/>
                </a:solidFill>
                <a:ea typeface="微软雅黑" panose="020B0503020204020204" pitchFamily="34" charset="-122"/>
              </a:rPr>
              <a:t>43 </a:t>
            </a:r>
            <a:r>
              <a:rPr lang="zh-CN" altLang="en-US" sz="3600" b="1" dirty="0">
                <a:solidFill>
                  <a:srgbClr val="FFFF00"/>
                </a:solidFill>
                <a:ea typeface="微软雅黑" panose="020B0503020204020204" pitchFamily="34" charset="-122"/>
              </a:rPr>
              <a:t>我奉我父的名來，你們幷不接待我；若有別人奉自己的名來，你們倒要接待他。</a:t>
            </a:r>
          </a:p>
          <a:p>
            <a:pPr algn="l">
              <a:lnSpc>
                <a:spcPct val="100000"/>
              </a:lnSpc>
            </a:pPr>
            <a:r>
              <a:rPr lang="en-US" altLang="zh-CN" sz="3600" b="1" dirty="0">
                <a:solidFill>
                  <a:schemeClr val="bg1"/>
                </a:solidFill>
                <a:ea typeface="微软雅黑" panose="020B0503020204020204" pitchFamily="34" charset="-122"/>
              </a:rPr>
              <a:t>I have come in My Father’s name, and you do not receive Me; if another comes in his own name, him you will receive.</a:t>
            </a:r>
          </a:p>
          <a:p>
            <a:pPr algn="l">
              <a:lnSpc>
                <a:spcPct val="114000"/>
              </a:lnSpc>
            </a:pPr>
            <a:r>
              <a:rPr lang="en-US" altLang="zh-CN" sz="3600" b="1" dirty="0">
                <a:solidFill>
                  <a:srgbClr val="FFFF00"/>
                </a:solidFill>
                <a:ea typeface="微软雅黑" panose="020B0503020204020204" pitchFamily="34" charset="-122"/>
              </a:rPr>
              <a:t>44 </a:t>
            </a:r>
            <a:r>
              <a:rPr lang="zh-CN" altLang="en-US" sz="3600" b="1" dirty="0">
                <a:solidFill>
                  <a:srgbClr val="FFFF00"/>
                </a:solidFill>
                <a:ea typeface="微软雅黑" panose="020B0503020204020204" pitchFamily="34" charset="-122"/>
              </a:rPr>
              <a:t>你們互相受榮耀，却不求從獨一之　神來的榮耀，怎能信我呢？</a:t>
            </a:r>
          </a:p>
          <a:p>
            <a:pPr algn="l">
              <a:lnSpc>
                <a:spcPct val="100000"/>
              </a:lnSpc>
            </a:pPr>
            <a:r>
              <a:rPr lang="en-US" altLang="zh-CN" sz="3600" b="1" dirty="0">
                <a:solidFill>
                  <a:schemeClr val="bg1"/>
                </a:solidFill>
                <a:ea typeface="微软雅黑" panose="020B0503020204020204" pitchFamily="34" charset="-122"/>
              </a:rPr>
              <a:t>How can you believe, who receive honor from one another, and do not seek the honor that comes from the only God?</a:t>
            </a:r>
          </a:p>
        </p:txBody>
      </p:sp>
    </p:spTree>
    <p:extLst>
      <p:ext uri="{BB962C8B-B14F-4D97-AF65-F5344CB8AC3E}">
        <p14:creationId xmlns:p14="http://schemas.microsoft.com/office/powerpoint/2010/main" val="22911465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約翰福音 </a:t>
            </a:r>
            <a:r>
              <a:rPr lang="en-US" altLang="zh-CN" sz="3600" b="1" u="sng" dirty="0">
                <a:solidFill>
                  <a:schemeClr val="bg1"/>
                </a:solidFill>
                <a:ea typeface="微软雅黑" panose="020B0503020204020204" pitchFamily="34" charset="-122"/>
              </a:rPr>
              <a:t>John 5:44】</a:t>
            </a:r>
          </a:p>
          <a:p>
            <a:pPr algn="l">
              <a:lnSpc>
                <a:spcPct val="114000"/>
              </a:lnSpc>
            </a:pPr>
            <a:r>
              <a:rPr lang="zh-CN" altLang="en-US" sz="3600" b="1" dirty="0">
                <a:solidFill>
                  <a:srgbClr val="FFFF00"/>
                </a:solidFill>
                <a:ea typeface="微软雅黑" panose="020B0503020204020204" pitchFamily="34" charset="-122"/>
              </a:rPr>
              <a:t>你們互相受榮耀，却不求從獨一之　神來的榮耀，怎能信我呢？</a:t>
            </a:r>
          </a:p>
          <a:p>
            <a:pPr algn="l">
              <a:lnSpc>
                <a:spcPct val="114000"/>
              </a:lnSpc>
            </a:pPr>
            <a:r>
              <a:rPr lang="en-US" altLang="zh-CN" sz="3600" b="1" dirty="0">
                <a:solidFill>
                  <a:schemeClr val="bg1"/>
                </a:solidFill>
                <a:ea typeface="微软雅黑" panose="020B0503020204020204" pitchFamily="34" charset="-122"/>
              </a:rPr>
              <a:t>How can you believe, who receive honor from one another, and do not seek the honor that comes from the only God?</a:t>
            </a:r>
          </a:p>
        </p:txBody>
      </p:sp>
    </p:spTree>
    <p:extLst>
      <p:ext uri="{BB962C8B-B14F-4D97-AF65-F5344CB8AC3E}">
        <p14:creationId xmlns:p14="http://schemas.microsoft.com/office/powerpoint/2010/main" val="15677384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雅各書 </a:t>
            </a:r>
            <a:r>
              <a:rPr lang="en-US" altLang="zh-CN" sz="3600" b="1" u="sng" dirty="0">
                <a:solidFill>
                  <a:schemeClr val="bg1"/>
                </a:solidFill>
                <a:ea typeface="微软雅黑" panose="020B0503020204020204" pitchFamily="34" charset="-122"/>
              </a:rPr>
              <a:t>James 4:6b】</a:t>
            </a:r>
          </a:p>
          <a:p>
            <a:pPr algn="l">
              <a:lnSpc>
                <a:spcPct val="114000"/>
              </a:lnSpc>
            </a:pPr>
            <a:r>
              <a:rPr lang="en-US" altLang="zh-CN" sz="3600" b="1" dirty="0">
                <a:solidFill>
                  <a:srgbClr val="FFFF00"/>
                </a:solidFill>
                <a:ea typeface="微软雅黑" panose="020B0503020204020204" pitchFamily="34" charset="-122"/>
              </a:rPr>
              <a:t>……</a:t>
            </a:r>
            <a:r>
              <a:rPr lang="zh-CN" altLang="en-US" sz="3600" b="1" dirty="0">
                <a:solidFill>
                  <a:srgbClr val="FFFF00"/>
                </a:solidFill>
                <a:ea typeface="微软雅黑" panose="020B0503020204020204" pitchFamily="34" charset="-122"/>
              </a:rPr>
              <a:t>所以經上說：“神阻擋驕傲的人，賜恩給謙卑的人。” </a:t>
            </a:r>
          </a:p>
          <a:p>
            <a:pPr algn="l">
              <a:lnSpc>
                <a:spcPct val="114000"/>
              </a:lnSpc>
            </a:pPr>
            <a:r>
              <a:rPr lang="en-US" altLang="zh-CN" sz="3600" b="1" dirty="0">
                <a:solidFill>
                  <a:schemeClr val="bg1"/>
                </a:solidFill>
                <a:ea typeface="微软雅黑" panose="020B0503020204020204" pitchFamily="34" charset="-122"/>
              </a:rPr>
              <a:t>….Therefore He says: “God resists the proud, But gives grace to the humble.”</a:t>
            </a:r>
          </a:p>
        </p:txBody>
      </p:sp>
    </p:spTree>
    <p:extLst>
      <p:ext uri="{BB962C8B-B14F-4D97-AF65-F5344CB8AC3E}">
        <p14:creationId xmlns:p14="http://schemas.microsoft.com/office/powerpoint/2010/main" val="25878585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約翰福音 </a:t>
            </a:r>
            <a:r>
              <a:rPr lang="en-US" altLang="zh-CN" sz="3600" b="1" u="sng" dirty="0">
                <a:solidFill>
                  <a:schemeClr val="bg1"/>
                </a:solidFill>
                <a:ea typeface="微软雅黑" panose="020B0503020204020204" pitchFamily="34" charset="-122"/>
              </a:rPr>
              <a:t>John 5:43】</a:t>
            </a:r>
          </a:p>
          <a:p>
            <a:pPr algn="l">
              <a:lnSpc>
                <a:spcPct val="114000"/>
              </a:lnSpc>
            </a:pPr>
            <a:r>
              <a:rPr lang="zh-CN" altLang="en-US" sz="3600" b="1" dirty="0">
                <a:solidFill>
                  <a:srgbClr val="FFFF00"/>
                </a:solidFill>
                <a:ea typeface="微软雅黑" panose="020B0503020204020204" pitchFamily="34" charset="-122"/>
              </a:rPr>
              <a:t>我奉我父的名來，你們幷不接待我；若有別人奉自己的名來，你們倒要接待他。</a:t>
            </a:r>
          </a:p>
          <a:p>
            <a:pPr algn="l">
              <a:lnSpc>
                <a:spcPct val="114000"/>
              </a:lnSpc>
            </a:pPr>
            <a:r>
              <a:rPr lang="en-US" altLang="zh-CN" sz="3600" b="1" dirty="0">
                <a:solidFill>
                  <a:schemeClr val="bg1"/>
                </a:solidFill>
                <a:ea typeface="微软雅黑" panose="020B0503020204020204" pitchFamily="34" charset="-122"/>
              </a:rPr>
              <a:t>I have come in My Father’s name, and you do not receive Me; if another comes in his own name, him you will receive.</a:t>
            </a:r>
          </a:p>
        </p:txBody>
      </p:sp>
    </p:spTree>
    <p:extLst>
      <p:ext uri="{BB962C8B-B14F-4D97-AF65-F5344CB8AC3E}">
        <p14:creationId xmlns:p14="http://schemas.microsoft.com/office/powerpoint/2010/main" val="9671423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希伯來書 </a:t>
            </a:r>
            <a:r>
              <a:rPr lang="en-US" altLang="zh-CN" sz="3600" b="1" u="sng" dirty="0">
                <a:solidFill>
                  <a:schemeClr val="bg1"/>
                </a:solidFill>
                <a:ea typeface="微软雅黑" panose="020B0503020204020204" pitchFamily="34" charset="-122"/>
              </a:rPr>
              <a:t>Hebrews 11:16</a:t>
            </a:r>
            <a:r>
              <a:rPr lang="zh-CN" altLang="en-US" sz="3600" b="1" u="sng" dirty="0">
                <a:solidFill>
                  <a:schemeClr val="bg1"/>
                </a:solidFill>
                <a:ea typeface="微软雅黑" panose="020B0503020204020204" pitchFamily="34" charset="-122"/>
              </a:rPr>
              <a:t>，</a:t>
            </a:r>
            <a:r>
              <a:rPr lang="en-US" altLang="zh-CN" sz="3600" b="1" u="sng" dirty="0">
                <a:solidFill>
                  <a:schemeClr val="bg1"/>
                </a:solidFill>
                <a:ea typeface="微软雅黑" panose="020B0503020204020204" pitchFamily="34" charset="-122"/>
              </a:rPr>
              <a:t>38】</a:t>
            </a:r>
          </a:p>
          <a:p>
            <a:pPr algn="l">
              <a:lnSpc>
                <a:spcPct val="114000"/>
              </a:lnSpc>
            </a:pPr>
            <a:r>
              <a:rPr lang="en-US" altLang="zh-CN" sz="3200" b="1" dirty="0">
                <a:solidFill>
                  <a:srgbClr val="FFFF00"/>
                </a:solidFill>
                <a:ea typeface="微软雅黑" panose="020B0503020204020204" pitchFamily="34" charset="-122"/>
              </a:rPr>
              <a:t>16 </a:t>
            </a:r>
            <a:r>
              <a:rPr lang="zh-CN" altLang="en-US" sz="3200" b="1" dirty="0">
                <a:solidFill>
                  <a:srgbClr val="FFFF00"/>
                </a:solidFill>
                <a:ea typeface="微软雅黑" panose="020B0503020204020204" pitchFamily="34" charset="-122"/>
              </a:rPr>
              <a:t>他們却羡慕一個更美的家鄉，就是在天上的。所以　神被稱爲他們的　神，幷不以爲耻，因爲祂已經給他們預備了一座城。</a:t>
            </a:r>
          </a:p>
          <a:p>
            <a:pPr algn="l">
              <a:lnSpc>
                <a:spcPct val="100000"/>
              </a:lnSpc>
            </a:pPr>
            <a:r>
              <a:rPr lang="en-US" altLang="zh-CN" sz="3200" b="1" dirty="0">
                <a:solidFill>
                  <a:schemeClr val="bg1"/>
                </a:solidFill>
                <a:ea typeface="微软雅黑" panose="020B0503020204020204" pitchFamily="34" charset="-122"/>
              </a:rPr>
              <a:t>But now they desire a better, that is, a heavenly country. Therefore God is not ashamed to be called their God, for He has prepared a city for them.</a:t>
            </a:r>
          </a:p>
          <a:p>
            <a:pPr algn="l">
              <a:lnSpc>
                <a:spcPct val="114000"/>
              </a:lnSpc>
            </a:pPr>
            <a:r>
              <a:rPr lang="en-US" altLang="zh-CN" sz="3200" b="1" dirty="0">
                <a:solidFill>
                  <a:srgbClr val="FFFF00"/>
                </a:solidFill>
                <a:ea typeface="微软雅黑" panose="020B0503020204020204" pitchFamily="34" charset="-122"/>
              </a:rPr>
              <a:t>38 </a:t>
            </a:r>
            <a:r>
              <a:rPr lang="zh-CN" altLang="en-US" sz="3200" b="1" dirty="0">
                <a:solidFill>
                  <a:srgbClr val="FFFF00"/>
                </a:solidFill>
                <a:ea typeface="微软雅黑" panose="020B0503020204020204" pitchFamily="34" charset="-122"/>
              </a:rPr>
              <a:t>在曠野、山嶺、山洞、地穴飄流無定，本是世界不配有的人。</a:t>
            </a:r>
          </a:p>
          <a:p>
            <a:pPr algn="l">
              <a:lnSpc>
                <a:spcPct val="100000"/>
              </a:lnSpc>
            </a:pPr>
            <a:r>
              <a:rPr lang="en-US" altLang="zh-CN" sz="3200" b="1" dirty="0">
                <a:solidFill>
                  <a:schemeClr val="bg1"/>
                </a:solidFill>
                <a:ea typeface="微软雅黑" panose="020B0503020204020204" pitchFamily="34" charset="-122"/>
              </a:rPr>
              <a:t>of whom the world was not worthy. They wandered in deserts and mountains, in dens and caves of the earth.</a:t>
            </a:r>
          </a:p>
        </p:txBody>
      </p:sp>
    </p:spTree>
    <p:extLst>
      <p:ext uri="{BB962C8B-B14F-4D97-AF65-F5344CB8AC3E}">
        <p14:creationId xmlns:p14="http://schemas.microsoft.com/office/powerpoint/2010/main" val="6338273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哥林多前書 </a:t>
            </a:r>
            <a:r>
              <a:rPr lang="en-US" altLang="zh-CN" sz="3600" b="1" u="sng" dirty="0">
                <a:solidFill>
                  <a:schemeClr val="bg1"/>
                </a:solidFill>
                <a:ea typeface="微软雅黑" panose="020B0503020204020204" pitchFamily="34" charset="-122"/>
              </a:rPr>
              <a:t>1 Corinthians 4:11-13】</a:t>
            </a:r>
          </a:p>
          <a:p>
            <a:pPr algn="l">
              <a:lnSpc>
                <a:spcPct val="114000"/>
              </a:lnSpc>
            </a:pPr>
            <a:r>
              <a:rPr lang="en-US" altLang="zh-CN" sz="3600" b="1" dirty="0">
                <a:solidFill>
                  <a:srgbClr val="FFFF00"/>
                </a:solidFill>
                <a:ea typeface="微软雅黑" panose="020B0503020204020204" pitchFamily="34" charset="-122"/>
              </a:rPr>
              <a:t>11 </a:t>
            </a:r>
            <a:r>
              <a:rPr lang="zh-CN" altLang="en-US" sz="3600" b="1" dirty="0">
                <a:solidFill>
                  <a:srgbClr val="FFFF00"/>
                </a:solidFill>
                <a:ea typeface="微软雅黑" panose="020B0503020204020204" pitchFamily="34" charset="-122"/>
              </a:rPr>
              <a:t>直到如今，我們還是又饑、又渴、又赤身露體、又挨打、又沒有一定的住處，</a:t>
            </a:r>
          </a:p>
          <a:p>
            <a:pPr algn="l">
              <a:lnSpc>
                <a:spcPct val="100000"/>
              </a:lnSpc>
            </a:pPr>
            <a:r>
              <a:rPr lang="en-US" altLang="zh-CN" sz="3600" b="1" dirty="0">
                <a:solidFill>
                  <a:schemeClr val="bg1"/>
                </a:solidFill>
                <a:ea typeface="微软雅黑" panose="020B0503020204020204" pitchFamily="34" charset="-122"/>
              </a:rPr>
              <a:t>To the present hour we both hunger and thirst, and we are poorly clothed, and beaten, and homeless.</a:t>
            </a:r>
          </a:p>
          <a:p>
            <a:pPr algn="l">
              <a:lnSpc>
                <a:spcPct val="114000"/>
              </a:lnSpc>
            </a:pPr>
            <a:r>
              <a:rPr lang="en-US" altLang="zh-CN" sz="3600" b="1" dirty="0">
                <a:solidFill>
                  <a:srgbClr val="FFFF00"/>
                </a:solidFill>
                <a:ea typeface="微软雅黑" panose="020B0503020204020204" pitchFamily="34" charset="-122"/>
              </a:rPr>
              <a:t>12 </a:t>
            </a:r>
            <a:r>
              <a:rPr lang="zh-CN" altLang="en-US" sz="3600" b="1" dirty="0">
                <a:solidFill>
                  <a:srgbClr val="FFFF00"/>
                </a:solidFill>
                <a:ea typeface="微软雅黑" panose="020B0503020204020204" pitchFamily="34" charset="-122"/>
              </a:rPr>
              <a:t>幷且勞苦，親手作工。被人咒駡，我們就祝福；被人逼迫，我們就忍受；</a:t>
            </a:r>
          </a:p>
          <a:p>
            <a:pPr algn="l">
              <a:lnSpc>
                <a:spcPct val="100000"/>
              </a:lnSpc>
            </a:pPr>
            <a:r>
              <a:rPr lang="en-US" altLang="zh-CN" sz="3600" b="1" dirty="0">
                <a:solidFill>
                  <a:schemeClr val="bg1"/>
                </a:solidFill>
                <a:ea typeface="微软雅黑" panose="020B0503020204020204" pitchFamily="34" charset="-122"/>
              </a:rPr>
              <a:t>And we labor, working with our own hands. Being reviled, we bless; being persecuted, we endure;</a:t>
            </a:r>
          </a:p>
        </p:txBody>
      </p:sp>
    </p:spTree>
    <p:extLst>
      <p:ext uri="{BB962C8B-B14F-4D97-AF65-F5344CB8AC3E}">
        <p14:creationId xmlns:p14="http://schemas.microsoft.com/office/powerpoint/2010/main" val="8937255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en-US" altLang="zh-CN" sz="3600" b="1" u="sng" dirty="0">
                <a:solidFill>
                  <a:schemeClr val="bg1"/>
                </a:solidFill>
                <a:ea typeface="微软雅黑" panose="020B0503020204020204" pitchFamily="34" charset="-122"/>
              </a:rPr>
              <a:t>【</a:t>
            </a:r>
            <a:r>
              <a:rPr lang="zh-CN" altLang="en-US" sz="3600" b="1" u="sng" dirty="0">
                <a:solidFill>
                  <a:schemeClr val="bg1"/>
                </a:solidFill>
                <a:ea typeface="微软雅黑" panose="020B0503020204020204" pitchFamily="34" charset="-122"/>
              </a:rPr>
              <a:t>哥林多前書 </a:t>
            </a:r>
            <a:r>
              <a:rPr lang="en-US" altLang="zh-CN" sz="3600" b="1" u="sng" dirty="0">
                <a:solidFill>
                  <a:schemeClr val="bg1"/>
                </a:solidFill>
                <a:ea typeface="微软雅黑" panose="020B0503020204020204" pitchFamily="34" charset="-122"/>
              </a:rPr>
              <a:t>1 Corinthians 4:11-13】</a:t>
            </a:r>
          </a:p>
          <a:p>
            <a:pPr algn="l">
              <a:lnSpc>
                <a:spcPct val="114000"/>
              </a:lnSpc>
            </a:pPr>
            <a:r>
              <a:rPr lang="en-US" altLang="zh-CN" sz="3600" b="1" dirty="0">
                <a:solidFill>
                  <a:srgbClr val="FFFF00"/>
                </a:solidFill>
                <a:ea typeface="微软雅黑" panose="020B0503020204020204" pitchFamily="34" charset="-122"/>
              </a:rPr>
              <a:t>13 </a:t>
            </a:r>
            <a:r>
              <a:rPr lang="zh-CN" altLang="en-US" sz="3600" b="1" dirty="0">
                <a:solidFill>
                  <a:srgbClr val="FFFF00"/>
                </a:solidFill>
                <a:ea typeface="微软雅黑" panose="020B0503020204020204" pitchFamily="34" charset="-122"/>
              </a:rPr>
              <a:t>被人毁謗，我們就善勸。直到如今，人還把我們看作世界上的污穢，萬物中的渣滓。</a:t>
            </a:r>
          </a:p>
          <a:p>
            <a:pPr algn="l">
              <a:lnSpc>
                <a:spcPct val="114000"/>
              </a:lnSpc>
            </a:pPr>
            <a:r>
              <a:rPr lang="en-US" altLang="zh-CN" sz="3600" b="1" dirty="0">
                <a:solidFill>
                  <a:schemeClr val="bg1"/>
                </a:solidFill>
                <a:ea typeface="微软雅黑" panose="020B0503020204020204" pitchFamily="34" charset="-122"/>
              </a:rPr>
              <a:t>being defamed, we entreat. We have been made as the filth of the world, the </a:t>
            </a:r>
            <a:r>
              <a:rPr lang="en-US" altLang="zh-CN" sz="3600" b="1" dirty="0" err="1">
                <a:solidFill>
                  <a:schemeClr val="bg1"/>
                </a:solidFill>
                <a:ea typeface="微软雅黑" panose="020B0503020204020204" pitchFamily="34" charset="-122"/>
              </a:rPr>
              <a:t>offscouring</a:t>
            </a:r>
            <a:r>
              <a:rPr lang="en-US" altLang="zh-CN" sz="3600" b="1" dirty="0">
                <a:solidFill>
                  <a:schemeClr val="bg1"/>
                </a:solidFill>
                <a:ea typeface="微软雅黑" panose="020B0503020204020204" pitchFamily="34" charset="-122"/>
              </a:rPr>
              <a:t> of all things until now.</a:t>
            </a:r>
          </a:p>
        </p:txBody>
      </p:sp>
    </p:spTree>
    <p:extLst>
      <p:ext uri="{BB962C8B-B14F-4D97-AF65-F5344CB8AC3E}">
        <p14:creationId xmlns:p14="http://schemas.microsoft.com/office/powerpoint/2010/main" val="4001985637"/>
      </p:ext>
    </p:extLst>
  </p:cSld>
  <p:clrMapOvr>
    <a:masterClrMapping/>
  </p:clrMapOvr>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7237</TotalTime>
  <Words>1364</Words>
  <Application>Microsoft Office PowerPoint</Application>
  <PresentationFormat>On-screen Show (4:3)</PresentationFormat>
  <Paragraphs>65</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微软雅黑</vt:lpstr>
      <vt:lpstr>Arial</vt:lpstr>
      <vt:lpstr>Calibri</vt:lpstr>
      <vt:lpstr>Calibri Light</vt:lpstr>
      <vt:lpstr>Office 主题</vt:lpstr>
      <vt:lpstr>爲什麽不信？ Why Do Not believe？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Barnabas Feng</dc:creator>
  <cp:lastModifiedBy>Paul Fang</cp:lastModifiedBy>
  <cp:revision>591</cp:revision>
  <dcterms:created xsi:type="dcterms:W3CDTF">2018-02-16T18:09:56Z</dcterms:created>
  <dcterms:modified xsi:type="dcterms:W3CDTF">2020-12-06T21:04:14Z</dcterms:modified>
</cp:coreProperties>
</file>