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214" r:id="rId2"/>
    <p:sldId id="1077" r:id="rId3"/>
    <p:sldId id="2745" r:id="rId4"/>
    <p:sldId id="2710" r:id="rId5"/>
    <p:sldId id="2711" r:id="rId6"/>
    <p:sldId id="2712" r:id="rId7"/>
    <p:sldId id="2746" r:id="rId8"/>
    <p:sldId id="2747" r:id="rId9"/>
    <p:sldId id="2748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21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378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2DFEAA-8450-4530-94BC-5C977D337C9C}" type="datetimeFigureOut">
              <a:rPr lang="zh-CN" altLang="en-US" smtClean="0"/>
              <a:t>2020/11/30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38801D-221C-4BE6-89A4-D2BBF416E4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0073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2020/11/30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2020/11/30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2020/11/30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2020/11/30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2020/11/30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2020/11/30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2020/11/30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2020/11/30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2020/11/30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2020/11/30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2020/11/30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2020/11/30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56478" y="1122363"/>
            <a:ext cx="8653346" cy="2387600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作工的神</a:t>
            </a:r>
            <a:br>
              <a:rPr lang="en-US" altLang="zh-CN" b="1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God at Work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chemeClr val="bg1"/>
                </a:solidFill>
              </a:rPr>
              <a:t>Boise Chinese Christian Church </a:t>
            </a:r>
          </a:p>
          <a:p>
            <a:r>
              <a:rPr lang="en-US" altLang="zh-CN" b="1" dirty="0">
                <a:solidFill>
                  <a:schemeClr val="bg1"/>
                </a:solidFill>
              </a:rPr>
              <a:t>11/22/2020</a:t>
            </a:r>
            <a:endParaRPr lang="zh-CN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6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約翰福音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5:16-18】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16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所以猶太人逼迫耶穌，因爲祂在安息日作了這事。 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this reason the Jews persecuted Jesus, and sought to kill Him, because He had done these things on the Sabbath.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17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耶穌就對他們說：“我父作事直到如今，我也作事。” 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Jesus answered them, “My Father has been working until now, and I have been working.”</a:t>
            </a:r>
          </a:p>
        </p:txBody>
      </p:sp>
    </p:spTree>
    <p:extLst>
      <p:ext uri="{BB962C8B-B14F-4D97-AF65-F5344CB8AC3E}">
        <p14:creationId xmlns:p14="http://schemas.microsoft.com/office/powerpoint/2010/main" val="4249348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約翰福音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5:16-18】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18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所以猶太人越發想要殺祂，因祂不但犯了安息日，幷且稱　神爲祂的父，將自己和　神當作平等。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Therefore the Jews sought all the more to kill Him, because He not only broke the Sabbath, but also said that God was His Father, making Himself equal with God.</a:t>
            </a:r>
          </a:p>
        </p:txBody>
      </p:sp>
    </p:spTree>
    <p:extLst>
      <p:ext uri="{BB962C8B-B14F-4D97-AF65-F5344CB8AC3E}">
        <p14:creationId xmlns:p14="http://schemas.microsoft.com/office/powerpoint/2010/main" val="2614641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3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3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羅馬書 </a:t>
            </a:r>
            <a:r>
              <a:rPr lang="en-US" altLang="zh-CN" sz="33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Romans 8:28】</a:t>
            </a:r>
          </a:p>
          <a:p>
            <a:pPr algn="l">
              <a:lnSpc>
                <a:spcPct val="114000"/>
              </a:lnSpc>
            </a:pPr>
            <a:r>
              <a:rPr lang="zh-CN" altLang="en-US" sz="3300" b="1" dirty="0">
                <a:solidFill>
                  <a:srgbClr val="FFFF00"/>
                </a:solidFill>
                <a:ea typeface="微软雅黑" panose="020B0503020204020204" pitchFamily="34" charset="-122"/>
              </a:rPr>
              <a:t>我們曉得萬事都互相效力，叫愛　神的人得益處，就是按祂旨意被召的人。</a:t>
            </a:r>
          </a:p>
          <a:p>
            <a:pPr algn="l">
              <a:lnSpc>
                <a:spcPct val="114000"/>
              </a:lnSpc>
            </a:pPr>
            <a:r>
              <a:rPr lang="en-US" altLang="zh-CN" sz="33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we know that all things work together for good to those who love God, to those who are the called according to His purpose.</a:t>
            </a:r>
          </a:p>
        </p:txBody>
      </p:sp>
    </p:spTree>
    <p:extLst>
      <p:ext uri="{BB962C8B-B14F-4D97-AF65-F5344CB8AC3E}">
        <p14:creationId xmlns:p14="http://schemas.microsoft.com/office/powerpoint/2010/main" val="1164009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約翰福音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9:4】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趁著白日，我們必須作那差我來者的工；黑夜將到，就沒有人能作工了。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I must work the works of Him who sent Me while it is day; the night is coming when no one can work.</a:t>
            </a:r>
          </a:p>
        </p:txBody>
      </p:sp>
    </p:spTree>
    <p:extLst>
      <p:ext uri="{BB962C8B-B14F-4D97-AF65-F5344CB8AC3E}">
        <p14:creationId xmlns:p14="http://schemas.microsoft.com/office/powerpoint/2010/main" val="1123683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馬太福音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6:31-34】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31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所以，不要憂慮說：‘吃什麽？喝什麽？穿什麽？’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“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Therefore do not worry, saying, ‘What shall we eat?’ or ‘What shall we drink?’ or ‘What shall we wear?’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32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這都是外邦人所求的。你們需用的這一切東西，你們的天父是知道的。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after all these things the Gentiles seek. For your heavenly Father knows that you need all these things.</a:t>
            </a:r>
          </a:p>
        </p:txBody>
      </p:sp>
    </p:spTree>
    <p:extLst>
      <p:ext uri="{BB962C8B-B14F-4D97-AF65-F5344CB8AC3E}">
        <p14:creationId xmlns:p14="http://schemas.microsoft.com/office/powerpoint/2010/main" val="3976450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馬太福音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6:31-34】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33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你們要先求祂的國和祂的義，這些東西都要加給你們了。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seek first the kingdom of God and His righteousness, and all these things shall be added to you.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34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所以，不要爲明天憂慮，因爲明天自有明天的憂慮；一天的難處一天當就够了。”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Therefore do not worry about tomorrow, for tomorrow will worry about its own things. Sufficient for the day is its own trouble.</a:t>
            </a:r>
          </a:p>
        </p:txBody>
      </p:sp>
    </p:spTree>
    <p:extLst>
      <p:ext uri="{BB962C8B-B14F-4D97-AF65-F5344CB8AC3E}">
        <p14:creationId xmlns:p14="http://schemas.microsoft.com/office/powerpoint/2010/main" val="1135827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馬太福音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28:18-20】</a:t>
            </a:r>
          </a:p>
          <a:p>
            <a:pPr algn="l">
              <a:lnSpc>
                <a:spcPct val="114000"/>
              </a:lnSpc>
            </a:pPr>
            <a:r>
              <a:rPr lang="en-US" altLang="zh-CN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18 </a:t>
            </a: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耶穌進前來，對他們說：“天上地下所有的權柄都賜給我了。 </a:t>
            </a: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Jesus came and spoke to them, saying, “All authority has been given to Me in heaven and on earth.</a:t>
            </a:r>
          </a:p>
          <a:p>
            <a:pPr algn="l">
              <a:lnSpc>
                <a:spcPct val="114000"/>
              </a:lnSpc>
            </a:pPr>
            <a:r>
              <a:rPr lang="en-US" altLang="zh-CN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19 </a:t>
            </a: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所以，你們要去，使萬民作我的門徒，奉父、子、聖靈的名給他們施洗（或作“給他們施洗，歸于父、子、聖靈的名”）。</a:t>
            </a:r>
          </a:p>
          <a:p>
            <a:pPr algn="l">
              <a:lnSpc>
                <a:spcPct val="100000"/>
              </a:lnSpc>
            </a:pP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Go therefore and make disciples of all the nations, baptizing them in the name of the Father and of the Son and of the Holy Spirit,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80798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馬太福音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28:18-20】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20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凡我所吩咐你們的，都教訓他們遵守，我就常與你們同在，直到世界的末了。”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teaching them to observe all things that I have commanded you; and lo, I am with you always, even to the end of the age.” Amen.</a:t>
            </a:r>
          </a:p>
        </p:txBody>
      </p:sp>
    </p:spTree>
    <p:extLst>
      <p:ext uri="{BB962C8B-B14F-4D97-AF65-F5344CB8AC3E}">
        <p14:creationId xmlns:p14="http://schemas.microsoft.com/office/powerpoint/2010/main" val="3586250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7363</TotalTime>
  <Words>669</Words>
  <Application>Microsoft Office PowerPoint</Application>
  <PresentationFormat>On-screen Show (4:3)</PresentationFormat>
  <Paragraphs>32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微软雅黑</vt:lpstr>
      <vt:lpstr>Arial</vt:lpstr>
      <vt:lpstr>Calibri</vt:lpstr>
      <vt:lpstr>Calibri Light</vt:lpstr>
      <vt:lpstr>Office 主题</vt:lpstr>
      <vt:lpstr>作工的神 God at Work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Paul Fang</cp:lastModifiedBy>
  <cp:revision>608</cp:revision>
  <dcterms:created xsi:type="dcterms:W3CDTF">2018-02-16T18:09:56Z</dcterms:created>
  <dcterms:modified xsi:type="dcterms:W3CDTF">2020-12-01T05:03:32Z</dcterms:modified>
</cp:coreProperties>
</file>