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214" r:id="rId2"/>
    <p:sldId id="1077" r:id="rId3"/>
    <p:sldId id="2678" r:id="rId4"/>
    <p:sldId id="2650" r:id="rId5"/>
    <p:sldId id="2679" r:id="rId6"/>
    <p:sldId id="2651" r:id="rId7"/>
    <p:sldId id="2680" r:id="rId8"/>
    <p:sldId id="2681" r:id="rId9"/>
    <p:sldId id="2682" r:id="rId10"/>
    <p:sldId id="2683" r:id="rId11"/>
    <p:sldId id="2684" r:id="rId12"/>
    <p:sldId id="2686" r:id="rId13"/>
    <p:sldId id="2685" r:id="rId14"/>
    <p:sldId id="2687" r:id="rId15"/>
    <p:sldId id="2655" r:id="rId16"/>
    <p:sldId id="268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2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DFEAA-8450-4530-94BC-5C977D337C9C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8801D-221C-4BE6-89A4-D2BBF416E4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07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主耶穌的食物</a:t>
            </a:r>
            <a:br>
              <a:rPr lang="en-US" altLang="zh-CN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Food of Jesus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10/25/2020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4:1-10】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對祂說：“你若俯伏拜我，我就把這一切都賜給你。” 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said to Him, “All these things I will give You if You will fall down and worship me.”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耶穌說：“撒但退去吧（“撒但”就是“抵擋”的意思，乃魔鬼的別名）！因爲經上記著說：‘當拜主你的　神，單要侍奉祂。’”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said to him, “Away with you, Satan! For it is written, ‘You shall worship the Lord your God, and Him only you shall serve.’”</a:t>
            </a:r>
          </a:p>
        </p:txBody>
      </p:sp>
    </p:spTree>
    <p:extLst>
      <p:ext uri="{BB962C8B-B14F-4D97-AF65-F5344CB8AC3E}">
        <p14:creationId xmlns:p14="http://schemas.microsoft.com/office/powerpoint/2010/main" val="3973351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4:11-13】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我幷不是因缺乏說這話，我無論在什麽景况都可以知足，這是我已經學會了。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Not that I speak in regard to need, for I have learned in whatever state I am, to be content: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我知道怎樣處卑賤，也知道怎樣處豐富，或飽足、或饑餓、或有餘、或缺乏，隨事隨在，我都得了秘訣。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 know how to be abased, and I know how to abound. Everywhere and in all things I have learned both to be full and to be hungry, both to abound and to suffer need.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我靠著那加給我力量的，凡事都能作。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can do all things through Christ who strengthens me.</a:t>
            </a:r>
          </a:p>
        </p:txBody>
      </p:sp>
    </p:spTree>
    <p:extLst>
      <p:ext uri="{BB962C8B-B14F-4D97-AF65-F5344CB8AC3E}">
        <p14:creationId xmlns:p14="http://schemas.microsoft.com/office/powerpoint/2010/main" val="530820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4:11-13】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我靠著那加給我力量的，凡事都能作。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can do all things through Christ who strengthens me.</a:t>
            </a:r>
          </a:p>
        </p:txBody>
      </p:sp>
    </p:spTree>
    <p:extLst>
      <p:ext uri="{BB962C8B-B14F-4D97-AF65-F5344CB8AC3E}">
        <p14:creationId xmlns:p14="http://schemas.microsoft.com/office/powerpoint/2010/main" val="4085258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哈巴穀書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Habakkuk 3:17-19】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雖然無花果樹不發旺，葡萄樹不結果，橄欖樹也不效力，田地不出糧食，圈中絕了羊，棚內也沒有牛；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Though the fig tree may not blossom, Nor fruit be on the vines; Though the labor of the olive may fail, And the fields yield no food; Though the flock may be cut off from the fold, And there be no herd in the stalls—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然而，我要因耶和華歡欣，因救我的　神喜樂。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Yet I will rejoice in the Lord, I will joy in the God of my salvation.</a:t>
            </a:r>
          </a:p>
        </p:txBody>
      </p:sp>
    </p:spTree>
    <p:extLst>
      <p:ext uri="{BB962C8B-B14F-4D97-AF65-F5344CB8AC3E}">
        <p14:creationId xmlns:p14="http://schemas.microsoft.com/office/powerpoint/2010/main" val="1085627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哈巴穀書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Habakkuk 3:17-19】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主耶和華是我的力量！他使我的脚快如母鹿的蹄，又使我穩行在高處。這歌交與伶長，用絲弦的樂器。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Lord God is my strength; He will make my feet like deer’s feet, And He will make me walk on my high hills. To the Chief Musician. With my stringed instruments.</a:t>
            </a:r>
          </a:p>
        </p:txBody>
      </p:sp>
    </p:spTree>
    <p:extLst>
      <p:ext uri="{BB962C8B-B14F-4D97-AF65-F5344CB8AC3E}">
        <p14:creationId xmlns:p14="http://schemas.microsoft.com/office/powerpoint/2010/main" val="1213853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馬可福音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10: 39b】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耶穌說：“我所喝的杯，你們也要喝；我所受的洗，你們也要受。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 So Jesus said to them, "You will indeed drink the cup that I drink, and with the baptism I am baptized with you will be baptized;</a:t>
            </a: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6018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14:12】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我實實在在地告訴你們：我所作的事，信我的人也要作；幷且要作比這更大的事，因爲我往父那裏去。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Most assuredly, I say to you, he who believes in Me, the works that I do he will do also; and greater works than these he will do, because I go to My Father.</a:t>
            </a:r>
          </a:p>
        </p:txBody>
      </p:sp>
    </p:spTree>
    <p:extLst>
      <p:ext uri="{BB962C8B-B14F-4D97-AF65-F5344CB8AC3E}">
        <p14:creationId xmlns:p14="http://schemas.microsoft.com/office/powerpoint/2010/main" val="411412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4:31-34】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這其間，門徒對耶穌說：“拉比，請吃。”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the meantime His disciples urged Him, saying, “Rabbi, eat.”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耶穌說：“我有食物吃，是你們不知道的。”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said to them, “I have food to eat of which you do not know.”</a:t>
            </a: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4:31-34】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門徒就彼此對問說：“莫非有人拿什麽給他吃嗎？”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the disciples said to one another, “Has anyone brought Him anything to eat?”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耶穌說：“我的食物就是遵行差我來者的旨意，作成祂的工。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them, “My food is to do the will of Him who sent Me, and to finish His work.</a:t>
            </a:r>
          </a:p>
        </p:txBody>
      </p:sp>
    </p:spTree>
    <p:extLst>
      <p:ext uri="{BB962C8B-B14F-4D97-AF65-F5344CB8AC3E}">
        <p14:creationId xmlns:p14="http://schemas.microsoft.com/office/powerpoint/2010/main" val="371714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12:29-31】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你們不要求吃什麽，喝什麽，也不要挂心。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do not seek what you should eat or what you should drink, nor have an anxious mind.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這都是外邦人所求的。你們必須用這些東西，你們的父是知道的。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all these things the nations of the world seek after, and your Father knows that you need these things.</a:t>
            </a:r>
          </a:p>
        </p:txBody>
      </p:sp>
    </p:spTree>
    <p:extLst>
      <p:ext uri="{BB962C8B-B14F-4D97-AF65-F5344CB8AC3E}">
        <p14:creationId xmlns:p14="http://schemas.microsoft.com/office/powerpoint/2010/main" val="180475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12:29-31】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你們只要求祂的國，這些東西就必加給你們了。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seek the kingdom of God, and all these things shall be added to you.</a:t>
            </a:r>
          </a:p>
        </p:txBody>
      </p:sp>
    </p:spTree>
    <p:extLst>
      <p:ext uri="{BB962C8B-B14F-4D97-AF65-F5344CB8AC3E}">
        <p14:creationId xmlns:p14="http://schemas.microsoft.com/office/powerpoint/2010/main" val="379939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4:1-10】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當時，耶穌被聖靈引到曠野，受魔鬼的試探。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Jesus was led up by the Spirit into the wilderness to be tempted by the devil.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祂禁食四十晝夜，後來就餓了。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He had fasted forty days and forty nights, afterward He was hungry.</a:t>
            </a:r>
          </a:p>
        </p:txBody>
      </p:sp>
    </p:spTree>
    <p:extLst>
      <p:ext uri="{BB962C8B-B14F-4D97-AF65-F5344CB8AC3E}">
        <p14:creationId xmlns:p14="http://schemas.microsoft.com/office/powerpoint/2010/main" val="3804203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4:1-10】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那試探人的進前來，對祂說：“你若是　神的兒子，可以吩咐這些石頭變成食物。”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the tempter came to Him, he said, “If You are the Son of God, command that these stones become bread.”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耶穌却回答說：“經上記著說：‘人活著，不是單靠食物，乃是靠　神口裏所出的一切話。’” 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the tempter came to Him, he said, “If You are the Son of God, command that these stones become bread.”</a:t>
            </a:r>
          </a:p>
        </p:txBody>
      </p:sp>
    </p:spTree>
    <p:extLst>
      <p:ext uri="{BB962C8B-B14F-4D97-AF65-F5344CB8AC3E}">
        <p14:creationId xmlns:p14="http://schemas.microsoft.com/office/powerpoint/2010/main" val="66558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4:1-10】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魔鬼就帶祂進了聖城，叫祂站在殿頂上（“頂”原文作“翅”），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 devil took Him up into the holy city, set Him on the pinnacle of the temple,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對祂說：“你若是　神的兒子，可以跳下去，因爲經上記著說：‘主要爲你吩咐祂的使者用手托著你，免得你的脚碰在石頭上。’” 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said to Him, “If You are the Son of God, throw Yourself down. For it is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written:‘He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 shall give His angels charge over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you,’and,‘In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 their hands they shall bear you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up,Lest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 you dash your foot against a stone.’”</a:t>
            </a:r>
          </a:p>
        </p:txBody>
      </p:sp>
    </p:spTree>
    <p:extLst>
      <p:ext uri="{BB962C8B-B14F-4D97-AF65-F5344CB8AC3E}">
        <p14:creationId xmlns:p14="http://schemas.microsoft.com/office/powerpoint/2010/main" val="1234272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4:1-10】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耶穌對他說：“經上又記著說：‘不可試探主你的　神。’”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him, “It is written again, ‘You shall not tempt the Lord your God.’”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魔鬼又帶祂上了一座最高的山，將世上的萬國與萬國的榮華都指給祂看，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Again, the devil took Him up on an exceedingly high mountain, and showed Him all the kingdoms of the world and their glory.</a:t>
            </a:r>
          </a:p>
        </p:txBody>
      </p:sp>
    </p:spTree>
    <p:extLst>
      <p:ext uri="{BB962C8B-B14F-4D97-AF65-F5344CB8AC3E}">
        <p14:creationId xmlns:p14="http://schemas.microsoft.com/office/powerpoint/2010/main" val="77961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7263</TotalTime>
  <Words>1377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Office 主题</vt:lpstr>
      <vt:lpstr>主耶穌的食物 The Food of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Paul Fang</cp:lastModifiedBy>
  <cp:revision>597</cp:revision>
  <dcterms:created xsi:type="dcterms:W3CDTF">2018-02-16T18:09:56Z</dcterms:created>
  <dcterms:modified xsi:type="dcterms:W3CDTF">2020-10-25T20:42:38Z</dcterms:modified>
</cp:coreProperties>
</file>