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214" r:id="rId2"/>
    <p:sldId id="1077" r:id="rId3"/>
    <p:sldId id="2636" r:id="rId4"/>
    <p:sldId id="2637" r:id="rId5"/>
    <p:sldId id="2638" r:id="rId6"/>
    <p:sldId id="2639" r:id="rId7"/>
    <p:sldId id="2640" r:id="rId8"/>
    <p:sldId id="2641" r:id="rId9"/>
    <p:sldId id="2642" r:id="rId10"/>
    <p:sldId id="2643" r:id="rId11"/>
    <p:sldId id="2644" r:id="rId12"/>
    <p:sldId id="2645" r:id="rId13"/>
    <p:sldId id="2646" r:id="rId14"/>
    <p:sldId id="2571" r:id="rId15"/>
    <p:sldId id="2572" r:id="rId16"/>
    <p:sldId id="2573" r:id="rId17"/>
    <p:sldId id="2574" r:id="rId18"/>
    <p:sldId id="2575" r:id="rId19"/>
    <p:sldId id="2576" r:id="rId20"/>
    <p:sldId id="2617" r:id="rId21"/>
    <p:sldId id="2577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5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主耶穌所給予的 </a:t>
            </a:r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What Jesus offers?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</a:rPr>
              <a:t>Boise Chinese Christian Church </a:t>
            </a:r>
          </a:p>
          <a:p>
            <a:r>
              <a:rPr lang="en-US" altLang="zh-CN" b="1" dirty="0">
                <a:solidFill>
                  <a:schemeClr val="bg1"/>
                </a:solidFill>
              </a:rPr>
              <a:t>10/04/2020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66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婦人說：“我知道彌賽亞（就是那稱爲基督的）要來，祂來了，必將一切的事都告訴我們。”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“I know that Messiah is coming” (who is called Christ). “When He comes, He will tell us all things.”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耶穌說：“這和你說話的就是祂。”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“I who speak to you am He.”</a:t>
            </a:r>
          </a:p>
        </p:txBody>
      </p:sp>
    </p:spTree>
    <p:extLst>
      <p:ext uri="{BB962C8B-B14F-4D97-AF65-F5344CB8AC3E}">
        <p14:creationId xmlns:p14="http://schemas.microsoft.com/office/powerpoint/2010/main" val="1297116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那婦人就留下水罐子，往城裏去，對衆人說：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then left her </a:t>
            </a:r>
            <a:r>
              <a:rPr lang="en-US" altLang="zh-CN" sz="33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waterpot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, went her way into the city, and said to the men,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29 “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你們來看，有一個人將我素來所行的一切事都給我說出來了，莫非這就是基督嗎？” </a:t>
            </a:r>
          </a:p>
          <a:p>
            <a:pPr algn="l">
              <a:lnSpc>
                <a:spcPct val="114000"/>
              </a:lnSpc>
            </a:pPr>
            <a:r>
              <a:rPr lang="zh-CN" altLang="en-US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Come, see a Man who told me all things that I ever did. Could this be the Christ?”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300" b="1" dirty="0">
                <a:solidFill>
                  <a:srgbClr val="FFFF00"/>
                </a:solidFill>
                <a:ea typeface="微软雅黑" panose="020B0503020204020204" pitchFamily="34" charset="-122"/>
              </a:rPr>
              <a:t>衆人就出城往耶穌那裏去。</a:t>
            </a:r>
          </a:p>
          <a:p>
            <a:pPr algn="l">
              <a:lnSpc>
                <a:spcPct val="114000"/>
              </a:lnSpc>
            </a:pPr>
            <a:r>
              <a:rPr lang="en-US" altLang="zh-CN" sz="33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they went out of the city and came to Him.</a:t>
            </a:r>
          </a:p>
        </p:txBody>
      </p:sp>
    </p:spTree>
    <p:extLst>
      <p:ext uri="{BB962C8B-B14F-4D97-AF65-F5344CB8AC3E}">
        <p14:creationId xmlns:p14="http://schemas.microsoft.com/office/powerpoint/2010/main" val="2550574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詩篇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50:7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9-12】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“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我的民哪，你們當聽我的話；以色列啊，我要勸戒你。我是　神，是你的　神。</a:t>
            </a:r>
          </a:p>
          <a:p>
            <a:pPr algn="l">
              <a:lnSpc>
                <a:spcPct val="114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Hear, O My people, and I will speak, O Israel, and I will testify against you; I am God, your God!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我不從你家中取公牛，也不從你圈內取山羊。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 will not take a bull from your house, Nor goats out of your folds.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因爲樹林中的百獸是我的，千山上的牲畜也是我的。 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every beast of the forest is Mine, And the cattle on a thousand hills.</a:t>
            </a:r>
          </a:p>
        </p:txBody>
      </p:sp>
    </p:spTree>
    <p:extLst>
      <p:ext uri="{BB962C8B-B14F-4D97-AF65-F5344CB8AC3E}">
        <p14:creationId xmlns:p14="http://schemas.microsoft.com/office/powerpoint/2010/main" val="57684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詩篇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50:7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9-12】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山中的飛鳥，我都知道；野地的走獸也都屬我。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all the birds of the mountains, And the wild beasts of the field are Mine.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我若是饑餓，我不用告訴你，因爲世界和其中所充滿的都是我的。</a:t>
            </a:r>
          </a:p>
          <a:p>
            <a:pPr algn="l">
              <a:lnSpc>
                <a:spcPct val="114000"/>
              </a:lnSpc>
            </a:pPr>
            <a:r>
              <a:rPr lang="zh-CN" altLang="en-US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2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I were hungry, I would not tell you; For the world is Mine, and all its fullness.</a:t>
            </a:r>
          </a:p>
        </p:txBody>
      </p:sp>
    </p:spTree>
    <p:extLst>
      <p:ext uri="{BB962C8B-B14F-4D97-AF65-F5344CB8AC3E}">
        <p14:creationId xmlns:p14="http://schemas.microsoft.com/office/powerpoint/2010/main" val="1258512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傳道書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Ecclesiastes 3:11】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神造萬物，各按其時成爲美好；又將永生安置在世人心裏</a:t>
            </a: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(“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永生”原文作“永遠”</a:t>
            </a: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)......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has made everything beautiful in its time. He has also set eternity in the hearts of men; ...</a:t>
            </a:r>
          </a:p>
        </p:txBody>
      </p:sp>
    </p:spTree>
    <p:extLst>
      <p:ext uri="{BB962C8B-B14F-4D97-AF65-F5344CB8AC3E}">
        <p14:creationId xmlns:p14="http://schemas.microsoft.com/office/powerpoint/2010/main" val="4180617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耶利米書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Jeremiah 2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13】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我的百姓，做了兩件惡事，就是離弃我這活水的泉源，爲自己鑿出池子，是破裂不能存水的池子。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My people have committed two sins: They have forsaken me, the spring of living water, and have dug their own cisterns, broken cisterns that cannot hold water.</a:t>
            </a:r>
          </a:p>
        </p:txBody>
      </p:sp>
    </p:spTree>
    <p:extLst>
      <p:ext uri="{BB962C8B-B14F-4D97-AF65-F5344CB8AC3E}">
        <p14:creationId xmlns:p14="http://schemas.microsoft.com/office/powerpoint/2010/main" val="3519838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13-14】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</a:t>
            </a: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:“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凡喝這水的，還要再渴；人若喝我所賜的水，就永遠不渴；我所賜的水，要在他裏頭成爲泉源，直涌到永生。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answered, 'Everyone who drinks this water will be thirsty again, but whoever drinks the water I give him will never thirst. Indeed, the water I give him will become in him a spring of water welling up to eternal life.'</a:t>
            </a:r>
          </a:p>
        </p:txBody>
      </p:sp>
    </p:spTree>
    <p:extLst>
      <p:ext uri="{BB962C8B-B14F-4D97-AF65-F5344CB8AC3E}">
        <p14:creationId xmlns:p14="http://schemas.microsoft.com/office/powerpoint/2010/main" val="3535881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箴言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Proverbs 10:22】 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耶和華所賜的福，使人富足，幷不加上憂慮。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blessing of the Lord makes one rich, And He adds no sorrow with it.</a:t>
            </a:r>
          </a:p>
          <a:p>
            <a:pPr algn="l">
              <a:lnSpc>
                <a:spcPct val="114000"/>
              </a:lnSpc>
            </a:pP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詩篇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Psalms 16:4a】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以別神代替耶和華的，他們的愁苦必加增</a:t>
            </a: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……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Those who run after other gods will suffer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more and more….</a:t>
            </a:r>
          </a:p>
        </p:txBody>
      </p:sp>
    </p:spTree>
    <p:extLst>
      <p:ext uri="{BB962C8B-B14F-4D97-AF65-F5344CB8AC3E}">
        <p14:creationId xmlns:p14="http://schemas.microsoft.com/office/powerpoint/2010/main" val="2629120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4:13-14】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耶穌回答說：“凡喝這水的，還要再渴；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her, “Whoever drinks of this water will thirst again,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人若喝我所賜的水，就永遠不渴。我所賜的水要在他裏頭成爲泉源，直涌到永生。”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whoever drinks of the water that I shall give him will never thirst. But the water that I shall give him will become in him a fountain of water springing up into everlasting life.”</a:t>
            </a:r>
          </a:p>
        </p:txBody>
      </p:sp>
    </p:spTree>
    <p:extLst>
      <p:ext uri="{BB962C8B-B14F-4D97-AF65-F5344CB8AC3E}">
        <p14:creationId xmlns:p14="http://schemas.microsoft.com/office/powerpoint/2010/main" val="627642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4:18-19】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你已經有五個丈夫，你現在有的，幷不是你的丈夫，你這話是真的。”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you have had five husbands, and the one whom you now have is not your husband; in that you spoke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truly.”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婦人說：“先生，我看出你是先知。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I perceive that You are a prophet.</a:t>
            </a:r>
          </a:p>
        </p:txBody>
      </p:sp>
    </p:spTree>
    <p:extLst>
      <p:ext uri="{BB962C8B-B14F-4D97-AF65-F5344CB8AC3E}">
        <p14:creationId xmlns:p14="http://schemas.microsoft.com/office/powerpoint/2010/main" val="225194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有一個撒瑪利亞的婦人來打水，耶穌對她說：“請你給我水喝。”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 woman of Samaria came to draw water. Jesus said to her, “Give Me a drink.”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那時門徒進城買食物去了。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His disciples had gone away into the city to buy food.</a:t>
            </a: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4:21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25-26】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耶穌說：“婦人，你當信我。時候將到，你們拜父也不在這山上，也不在耶路撒冷。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“Woman, believe Me, the hour is coming when you will neither on this mountain,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婦人說：“我知道彌賽亞（就是那稱爲基督的）要來，祂來了，必將一切的事都告訴我們。” 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“I know that Messiah is coming” (who is called Christ). “When He comes, He will tell us all things.”</a:t>
            </a:r>
          </a:p>
          <a:p>
            <a:pPr algn="l">
              <a:lnSpc>
                <a:spcPct val="100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耶穌說：“這和你說話的就是祂。”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“I who speak to you am He.”</a:t>
            </a:r>
          </a:p>
        </p:txBody>
      </p:sp>
    </p:spTree>
    <p:extLst>
      <p:ext uri="{BB962C8B-B14F-4D97-AF65-F5344CB8AC3E}">
        <p14:creationId xmlns:p14="http://schemas.microsoft.com/office/powerpoint/2010/main" val="1864273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20:31】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但記這些事，要叫你們信耶穌是基督，是　神的兒子，幷且叫你們信了祂，就可以因祂的名得生命。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these are written that you may believe that Jesus is the Christ, the Son of God, and that believing you may have life in His name.</a:t>
            </a:r>
          </a:p>
        </p:txBody>
      </p:sp>
    </p:spTree>
    <p:extLst>
      <p:ext uri="{BB962C8B-B14F-4D97-AF65-F5344CB8AC3E}">
        <p14:creationId xmlns:p14="http://schemas.microsoft.com/office/powerpoint/2010/main" val="11587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撒瑪利亞的婦人對祂說：“你既是猶太人，怎麽向我一個撒瑪利亞婦人要水喝呢？”原來猶太人和撒瑪利亞人沒有來往。</a:t>
            </a:r>
          </a:p>
          <a:p>
            <a:pPr algn="l">
              <a:lnSpc>
                <a:spcPct val="100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 woman of Samaria said to Him, “How is it that You, being a Jew, ask a drink from me, a Samaritan woman?” For Jews have no dealings with Samaritans.</a:t>
            </a: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耶穌回答說：“你若知道　神的恩賜，和對你說‘給我水喝’的是誰，你必早求祂，祂也必早給了你活水。” </a:t>
            </a:r>
          </a:p>
          <a:p>
            <a:pPr algn="l">
              <a:lnSpc>
                <a:spcPct val="100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her, “If you knew the gift of God, and who it is who says to you, ‘Give Me a drink,’ you would have asked Him, and He would have given you living water.”</a:t>
            </a:r>
          </a:p>
        </p:txBody>
      </p:sp>
    </p:spTree>
    <p:extLst>
      <p:ext uri="{BB962C8B-B14F-4D97-AF65-F5344CB8AC3E}">
        <p14:creationId xmlns:p14="http://schemas.microsoft.com/office/powerpoint/2010/main" val="365440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婦人說：“先生，沒有打水的器具，井又深，你從哪裏得活水呢？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You have nothing to draw with, and the well is deep. Where then do You get that living water?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我們的祖宗雅各將這井留給我們，他自己和兒子幷牲畜也都喝這井裏的水，難道你比他還大嗎？” 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Are You greater than our father Jacob, who gave us the well, and drank from it himself, as well as his sons and his livestock?”</a:t>
            </a:r>
          </a:p>
        </p:txBody>
      </p:sp>
    </p:spTree>
    <p:extLst>
      <p:ext uri="{BB962C8B-B14F-4D97-AF65-F5344CB8AC3E}">
        <p14:creationId xmlns:p14="http://schemas.microsoft.com/office/powerpoint/2010/main" val="17806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耶穌回答說：“凡喝這水的，還要再渴；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her, “Whoever drinks of this water will thirst again,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人若喝我所賜的水，就永遠不渴。我所賜的水要在他裏頭成爲泉源，直涌到永生。”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whoever drinks of the water that I shall give him will never thirst. But the water that I shall give him will become in him a fountain of water springing up into everlasting life.”</a:t>
            </a:r>
          </a:p>
        </p:txBody>
      </p:sp>
    </p:spTree>
    <p:extLst>
      <p:ext uri="{BB962C8B-B14F-4D97-AF65-F5344CB8AC3E}">
        <p14:creationId xmlns:p14="http://schemas.microsoft.com/office/powerpoint/2010/main" val="127247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婦人說：“先生，請把這水賜給我，叫我不渴，也不用來這麽遠打水。” 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give me this water, that I may not thirst, nor come here to draw.”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耶穌說：“你去叫你丈夫也到這裏來。” 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“Go, call your husband, and come here.”</a:t>
            </a:r>
          </a:p>
          <a:p>
            <a:pPr algn="l">
              <a:lnSpc>
                <a:spcPct val="114000"/>
              </a:lnSpc>
            </a:pPr>
            <a:r>
              <a:rPr lang="en-US" altLang="zh-CN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2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婦人說：“我沒有丈夫。”耶穌說：“你說沒有丈夫，是不錯的。</a:t>
            </a: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answered and said, “I have no husband.” Jesus said to her, “You have well said, ‘I have no husband,’</a:t>
            </a:r>
          </a:p>
        </p:txBody>
      </p:sp>
    </p:spTree>
    <p:extLst>
      <p:ext uri="{BB962C8B-B14F-4D97-AF65-F5344CB8AC3E}">
        <p14:creationId xmlns:p14="http://schemas.microsoft.com/office/powerpoint/2010/main" val="54610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你已經有五個丈夫，你現在有的，幷不是你的丈夫，你這話是真的。”  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you have had five husbands, and the one whom you now have is not your husband; in that you spoke truly.”</a:t>
            </a: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婦人說：“先生，我看出你是先知。</a:t>
            </a:r>
            <a:endParaRPr lang="en-US" altLang="zh-CN" sz="3000" b="1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I perceive that You are a prophet.</a:t>
            </a:r>
          </a:p>
          <a:p>
            <a:pPr algn="l">
              <a:lnSpc>
                <a:spcPct val="114000"/>
              </a:lnSpc>
            </a:pPr>
            <a:r>
              <a:rPr lang="en-US" altLang="zh-CN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000" b="1" dirty="0">
                <a:solidFill>
                  <a:srgbClr val="FFFF00"/>
                </a:solidFill>
                <a:ea typeface="微软雅黑" panose="020B0503020204020204" pitchFamily="34" charset="-122"/>
              </a:rPr>
              <a:t>我們的祖宗在這山上禮拜，你們倒說，應當禮拜的地方是在耶路撒冷。” 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Our fathers worshiped on this mountain, and you Jews say that in Jerusalem is the place where one ought to worship.”</a:t>
            </a:r>
          </a:p>
        </p:txBody>
      </p:sp>
    </p:spTree>
    <p:extLst>
      <p:ext uri="{BB962C8B-B14F-4D97-AF65-F5344CB8AC3E}">
        <p14:creationId xmlns:p14="http://schemas.microsoft.com/office/powerpoint/2010/main" val="28757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耶穌說：“婦人，你當信我。時候將到，你們拜父也不在這山上，也不在耶路撒冷。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“Woman, believe Me, the hour is coming when you will neither on this mountain, nor in Jerusalem, worship the Father.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rgbClr val="FFFF00"/>
                </a:solidFill>
                <a:ea typeface="微软雅黑" panose="020B0503020204020204" pitchFamily="34" charset="-122"/>
              </a:rPr>
              <a:t>你們所拜的，你們不知道；我們所拜的，我們知道，因爲救恩是從猶太人出來的。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You worship what you do not know; we know what we worship, for salvation is of the Jews.</a:t>
            </a:r>
          </a:p>
        </p:txBody>
      </p:sp>
    </p:spTree>
    <p:extLst>
      <p:ext uri="{BB962C8B-B14F-4D97-AF65-F5344CB8AC3E}">
        <p14:creationId xmlns:p14="http://schemas.microsoft.com/office/powerpoint/2010/main" val="382793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約翰福音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4:7-30】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時候將到，如今就是了，那真正拜父的，要用心靈和誠實拜祂，因爲父要這樣的人拜祂。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the hour is coming, and now is, when the true worshipers will worship the Father in spirit and truth; for the Father is seeking such to worship Him.</a:t>
            </a:r>
          </a:p>
          <a:p>
            <a:pPr algn="l">
              <a:lnSpc>
                <a:spcPct val="114000"/>
              </a:lnSpc>
            </a:pPr>
            <a:r>
              <a:rPr lang="en-US" altLang="zh-CN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400" b="1" dirty="0">
                <a:solidFill>
                  <a:srgbClr val="FFFF00"/>
                </a:solidFill>
                <a:ea typeface="微软雅黑" panose="020B0503020204020204" pitchFamily="34" charset="-122"/>
              </a:rPr>
              <a:t>神是個靈（或無“個”字），所以拜祂的，必須用心靈和誠實拜祂。” </a:t>
            </a:r>
          </a:p>
          <a:p>
            <a:pPr algn="l">
              <a:lnSpc>
                <a:spcPct val="100000"/>
              </a:lnSpc>
            </a:pPr>
            <a:r>
              <a:rPr lang="en-US" altLang="zh-CN" sz="3400" b="1" dirty="0">
                <a:solidFill>
                  <a:schemeClr val="bg1"/>
                </a:solidFill>
                <a:ea typeface="微软雅黑" panose="020B0503020204020204" pitchFamily="34" charset="-122"/>
              </a:rPr>
              <a:t>God is Spirit, and those who worship Him must worship in spirit and truth.”</a:t>
            </a:r>
          </a:p>
        </p:txBody>
      </p:sp>
    </p:spTree>
    <p:extLst>
      <p:ext uri="{BB962C8B-B14F-4D97-AF65-F5344CB8AC3E}">
        <p14:creationId xmlns:p14="http://schemas.microsoft.com/office/powerpoint/2010/main" val="24362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7195</TotalTime>
  <Words>2226</Words>
  <Application>Microsoft Office PowerPoint</Application>
  <PresentationFormat>On-screen Show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微软雅黑</vt:lpstr>
      <vt:lpstr>Arial</vt:lpstr>
      <vt:lpstr>Calibri</vt:lpstr>
      <vt:lpstr>Calibri Light</vt:lpstr>
      <vt:lpstr>Office 主题</vt:lpstr>
      <vt:lpstr>主耶穌所給予的 What Jesus offers?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Paul Fang</cp:lastModifiedBy>
  <cp:revision>583</cp:revision>
  <dcterms:created xsi:type="dcterms:W3CDTF">2018-02-16T18:09:56Z</dcterms:created>
  <dcterms:modified xsi:type="dcterms:W3CDTF">2020-10-05T04:19:37Z</dcterms:modified>
</cp:coreProperties>
</file>