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1077" r:id="rId3"/>
    <p:sldId id="2649" r:id="rId4"/>
    <p:sldId id="2650" r:id="rId5"/>
    <p:sldId id="2651" r:id="rId6"/>
    <p:sldId id="2652" r:id="rId7"/>
    <p:sldId id="2658" r:id="rId8"/>
    <p:sldId id="2653" r:id="rId9"/>
    <p:sldId id="2659" r:id="rId10"/>
    <p:sldId id="2654" r:id="rId11"/>
    <p:sldId id="2660" r:id="rId12"/>
    <p:sldId id="2655" r:id="rId13"/>
    <p:sldId id="2661" r:id="rId14"/>
    <p:sldId id="2656" r:id="rId15"/>
    <p:sldId id="2657"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77" d="100"/>
          <a:sy n="77" d="100"/>
        </p:scale>
        <p:origin x="108" y="58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2020/9/20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2020/9/20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因何喜樂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Reason for Joy</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9/20/2020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3:28-30】</a:t>
            </a:r>
            <a:endParaRPr lang="en-US" altLang="zh-CN" sz="3200" b="1" u="sng" dirty="0">
              <a:solidFill>
                <a:schemeClr val="bg1"/>
              </a:solidFill>
              <a:ea typeface="微软雅黑" panose="020B0503020204020204" pitchFamily="34" charset="-122"/>
            </a:endParaRPr>
          </a:p>
          <a:p>
            <a:pPr algn="l">
              <a:lnSpc>
                <a:spcPct val="114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我曾說‘我不是基督，是奉差遣在祂前面的’，你們自己可以給我作見證。</a:t>
            </a:r>
          </a:p>
          <a:p>
            <a:pPr algn="l">
              <a:lnSpc>
                <a:spcPct val="114000"/>
              </a:lnSpc>
            </a:pPr>
            <a:r>
              <a:rPr lang="en-US" altLang="zh-CN" sz="3200" b="1" dirty="0">
                <a:solidFill>
                  <a:schemeClr val="bg1"/>
                </a:solidFill>
                <a:ea typeface="微软雅黑" panose="020B0503020204020204" pitchFamily="34" charset="-122"/>
              </a:rPr>
              <a:t>You yourselves bear me witness, that I said, ‘I am not the Christ,’ but, ‘I have been sent before Him.’</a:t>
            </a:r>
          </a:p>
          <a:p>
            <a:pPr algn="l">
              <a:lnSpc>
                <a:spcPct val="114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娶新婦的就是新郎，新郎的朋友站著聽見新郎的聲音就甚喜樂，故此我這喜樂滿足了。</a:t>
            </a:r>
          </a:p>
          <a:p>
            <a:pPr algn="l">
              <a:lnSpc>
                <a:spcPct val="114000"/>
              </a:lnSpc>
            </a:pPr>
            <a:r>
              <a:rPr lang="en-US" altLang="zh-CN" sz="3200" b="1" dirty="0">
                <a:solidFill>
                  <a:schemeClr val="bg1"/>
                </a:solidFill>
                <a:ea typeface="微软雅黑" panose="020B0503020204020204" pitchFamily="34" charset="-122"/>
              </a:rPr>
              <a:t>He who has the bride is the bridegroom; but the friend of the bridegroom, who stands and hears him, rejoices greatly because of the bridegroom’s voice. Therefore this joy of mine is fulfilled.</a:t>
            </a:r>
          </a:p>
        </p:txBody>
      </p:sp>
    </p:spTree>
    <p:extLst>
      <p:ext uri="{BB962C8B-B14F-4D97-AF65-F5344CB8AC3E}">
        <p14:creationId xmlns:p14="http://schemas.microsoft.com/office/powerpoint/2010/main" val="102009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3:28-30】</a:t>
            </a:r>
          </a:p>
          <a:p>
            <a:pPr algn="l">
              <a:lnSpc>
                <a:spcPct val="114000"/>
              </a:lnSpc>
            </a:pPr>
            <a:r>
              <a:rPr lang="en-US" altLang="zh-CN" sz="3600" b="1" dirty="0">
                <a:solidFill>
                  <a:srgbClr val="FFFF00"/>
                </a:solidFill>
                <a:ea typeface="微软雅黑" panose="020B0503020204020204" pitchFamily="34" charset="-122"/>
              </a:rPr>
              <a:t>30 </a:t>
            </a:r>
            <a:r>
              <a:rPr lang="zh-CN" altLang="en-US" sz="3600" b="1" dirty="0">
                <a:solidFill>
                  <a:srgbClr val="FFFF00"/>
                </a:solidFill>
                <a:ea typeface="微软雅黑" panose="020B0503020204020204" pitchFamily="34" charset="-122"/>
              </a:rPr>
              <a:t>祂必興旺，我必衰微。”</a:t>
            </a:r>
          </a:p>
          <a:p>
            <a:pPr algn="l">
              <a:lnSpc>
                <a:spcPct val="114000"/>
              </a:lnSpc>
            </a:pPr>
            <a:r>
              <a:rPr lang="en-US" altLang="zh-CN" sz="3600" b="1" dirty="0">
                <a:solidFill>
                  <a:schemeClr val="bg1"/>
                </a:solidFill>
                <a:ea typeface="微软雅黑" panose="020B0503020204020204" pitchFamily="34" charset="-122"/>
              </a:rPr>
              <a:t>He must increase, but I must decrease.</a:t>
            </a:r>
          </a:p>
        </p:txBody>
      </p:sp>
    </p:spTree>
    <p:extLst>
      <p:ext uri="{BB962C8B-B14F-4D97-AF65-F5344CB8AC3E}">
        <p14:creationId xmlns:p14="http://schemas.microsoft.com/office/powerpoint/2010/main" val="247072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3:26】</a:t>
            </a:r>
          </a:p>
          <a:p>
            <a:pPr algn="l">
              <a:lnSpc>
                <a:spcPct val="114000"/>
              </a:lnSpc>
            </a:pPr>
            <a:r>
              <a:rPr lang="zh-CN" altLang="en-US" sz="3600" b="1" dirty="0">
                <a:solidFill>
                  <a:srgbClr val="FFFF00"/>
                </a:solidFill>
                <a:ea typeface="微软雅黑" panose="020B0503020204020204" pitchFamily="34" charset="-122"/>
              </a:rPr>
              <a:t>就來見約翰說：“拉比，從前同你在約旦河外，你所見證的那位，現在施洗，衆人都往祂那裏去了。”</a:t>
            </a:r>
          </a:p>
          <a:p>
            <a:pPr algn="l">
              <a:lnSpc>
                <a:spcPct val="114000"/>
              </a:lnSpc>
            </a:pPr>
            <a:r>
              <a:rPr lang="en-US" altLang="zh-CN" sz="3600" b="1" dirty="0">
                <a:solidFill>
                  <a:schemeClr val="bg1"/>
                </a:solidFill>
                <a:ea typeface="微软雅黑" panose="020B0503020204020204" pitchFamily="34" charset="-122"/>
              </a:rPr>
              <a:t>And they came to John and said to him, “Rabbi, He who was with you beyond the Jordan, to whom you have testified—behold, He is baptizing, and all are coming to Him!”</a:t>
            </a:r>
          </a:p>
        </p:txBody>
      </p:sp>
    </p:spTree>
    <p:extLst>
      <p:ext uri="{BB962C8B-B14F-4D97-AF65-F5344CB8AC3E}">
        <p14:creationId xmlns:p14="http://schemas.microsoft.com/office/powerpoint/2010/main" val="3370115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3:5】</a:t>
            </a:r>
          </a:p>
          <a:p>
            <a:pPr algn="l">
              <a:lnSpc>
                <a:spcPct val="114000"/>
              </a:lnSpc>
            </a:pPr>
            <a:r>
              <a:rPr lang="zh-CN" altLang="en-US" sz="3600" b="1" dirty="0">
                <a:solidFill>
                  <a:srgbClr val="FFFF00"/>
                </a:solidFill>
                <a:ea typeface="微软雅黑" panose="020B0503020204020204" pitchFamily="34" charset="-122"/>
              </a:rPr>
              <a:t>那時，耶路撒冷和猶太全地，幷約旦河一帶地方的人，都出去到約翰那裏，</a:t>
            </a:r>
          </a:p>
          <a:p>
            <a:pPr algn="l">
              <a:lnSpc>
                <a:spcPct val="114000"/>
              </a:lnSpc>
            </a:pPr>
            <a:r>
              <a:rPr lang="en-US" altLang="zh-CN" sz="3600" b="1" dirty="0">
                <a:solidFill>
                  <a:schemeClr val="bg1"/>
                </a:solidFill>
                <a:ea typeface="微软雅黑" panose="020B0503020204020204" pitchFamily="34" charset="-122"/>
              </a:rPr>
              <a:t>Then Jerusalem, all Judea, and all the region around the Jordan went out to him</a:t>
            </a:r>
          </a:p>
        </p:txBody>
      </p:sp>
    </p:spTree>
    <p:extLst>
      <p:ext uri="{BB962C8B-B14F-4D97-AF65-F5344CB8AC3E}">
        <p14:creationId xmlns:p14="http://schemas.microsoft.com/office/powerpoint/2010/main" val="1610676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3:29-30】</a:t>
            </a:r>
          </a:p>
          <a:p>
            <a:pPr algn="l">
              <a:lnSpc>
                <a:spcPct val="114000"/>
              </a:lnSpc>
            </a:pPr>
            <a:r>
              <a:rPr lang="en-US" altLang="zh-CN" sz="3600" b="1" dirty="0">
                <a:solidFill>
                  <a:srgbClr val="FFFF00"/>
                </a:solidFill>
                <a:ea typeface="微软雅黑" panose="020B0503020204020204" pitchFamily="34" charset="-122"/>
              </a:rPr>
              <a:t>29 </a:t>
            </a:r>
            <a:r>
              <a:rPr lang="zh-CN" altLang="en-US" sz="3600" b="1" dirty="0">
                <a:solidFill>
                  <a:srgbClr val="FFFF00"/>
                </a:solidFill>
                <a:ea typeface="微软雅黑" panose="020B0503020204020204" pitchFamily="34" charset="-122"/>
              </a:rPr>
              <a:t>娶新婦的就是新郎，新郎的朋友站著聽見新郎的聲音就甚喜樂，故此我這喜樂滿足了。</a:t>
            </a:r>
          </a:p>
          <a:p>
            <a:pPr algn="l">
              <a:lnSpc>
                <a:spcPct val="114000"/>
              </a:lnSpc>
            </a:pPr>
            <a:r>
              <a:rPr lang="en-US" altLang="zh-CN" sz="3600" b="1" dirty="0">
                <a:solidFill>
                  <a:schemeClr val="bg1"/>
                </a:solidFill>
                <a:ea typeface="微软雅黑" panose="020B0503020204020204" pitchFamily="34" charset="-122"/>
              </a:rPr>
              <a:t>He who has the bride is the bridegroom; but the friend of the bridegroom, who stands and hears him, rejoices greatly because of the bridegroom’s voice. Therefore this joy of mine is fulfilled.</a:t>
            </a:r>
          </a:p>
          <a:p>
            <a:pPr algn="l">
              <a:lnSpc>
                <a:spcPct val="114000"/>
              </a:lnSpc>
            </a:pPr>
            <a:r>
              <a:rPr lang="en-US" altLang="zh-CN" sz="3600" b="1" dirty="0">
                <a:solidFill>
                  <a:srgbClr val="FFFF00"/>
                </a:solidFill>
                <a:ea typeface="微软雅黑" panose="020B0503020204020204" pitchFamily="34" charset="-122"/>
              </a:rPr>
              <a:t>30 </a:t>
            </a:r>
            <a:r>
              <a:rPr lang="zh-CN" altLang="en-US" sz="3600" b="1" dirty="0">
                <a:solidFill>
                  <a:srgbClr val="FFFF00"/>
                </a:solidFill>
                <a:ea typeface="微软雅黑" panose="020B0503020204020204" pitchFamily="34" charset="-122"/>
              </a:rPr>
              <a:t>祂必興旺，我必衰微。”</a:t>
            </a:r>
          </a:p>
          <a:p>
            <a:pPr algn="l">
              <a:lnSpc>
                <a:spcPct val="114000"/>
              </a:lnSpc>
            </a:pPr>
            <a:r>
              <a:rPr lang="en-US" altLang="zh-CN" sz="3600" b="1" dirty="0">
                <a:solidFill>
                  <a:schemeClr val="bg1"/>
                </a:solidFill>
                <a:ea typeface="微软雅黑" panose="020B0503020204020204" pitchFamily="34" charset="-122"/>
              </a:rPr>
              <a:t>He must increase, but I must decrease.</a:t>
            </a:r>
          </a:p>
        </p:txBody>
      </p:sp>
    </p:spTree>
    <p:extLst>
      <p:ext uri="{BB962C8B-B14F-4D97-AF65-F5344CB8AC3E}">
        <p14:creationId xmlns:p14="http://schemas.microsoft.com/office/powerpoint/2010/main" val="1711440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10:37-38】</a:t>
            </a:r>
          </a:p>
          <a:p>
            <a:pPr algn="l">
              <a:lnSpc>
                <a:spcPct val="114000"/>
              </a:lnSpc>
            </a:pPr>
            <a:r>
              <a:rPr lang="en-US" altLang="zh-CN" sz="3600" b="1" dirty="0">
                <a:solidFill>
                  <a:srgbClr val="FFFF00"/>
                </a:solidFill>
                <a:ea typeface="微软雅黑" panose="020B0503020204020204" pitchFamily="34" charset="-122"/>
              </a:rPr>
              <a:t>37 </a:t>
            </a:r>
            <a:r>
              <a:rPr lang="zh-CN" altLang="en-US" sz="3600" b="1" dirty="0">
                <a:solidFill>
                  <a:srgbClr val="FFFF00"/>
                </a:solidFill>
                <a:ea typeface="微软雅黑" panose="020B0503020204020204" pitchFamily="34" charset="-122"/>
              </a:rPr>
              <a:t>愛父母過于愛我的，不配作我的門徒；愛兒女過于愛我的，不配作我的門徒；</a:t>
            </a:r>
          </a:p>
          <a:p>
            <a:pPr algn="l">
              <a:lnSpc>
                <a:spcPct val="114000"/>
              </a:lnSpc>
            </a:pPr>
            <a:r>
              <a:rPr lang="en-US" altLang="zh-CN" sz="3600" b="1" dirty="0">
                <a:solidFill>
                  <a:schemeClr val="bg1"/>
                </a:solidFill>
                <a:ea typeface="微软雅黑" panose="020B0503020204020204" pitchFamily="34" charset="-122"/>
              </a:rPr>
              <a:t>He who loves father or mother more than Me is not worthy of Me. And he who loves son or daughter more than Me is not worthy of Me.</a:t>
            </a:r>
          </a:p>
          <a:p>
            <a:pPr algn="l">
              <a:lnSpc>
                <a:spcPct val="114000"/>
              </a:lnSpc>
            </a:pPr>
            <a:r>
              <a:rPr lang="en-US" altLang="zh-CN" sz="3600" b="1" dirty="0">
                <a:solidFill>
                  <a:srgbClr val="FFFF00"/>
                </a:solidFill>
                <a:ea typeface="微软雅黑" panose="020B0503020204020204" pitchFamily="34" charset="-122"/>
              </a:rPr>
              <a:t>38 </a:t>
            </a:r>
            <a:r>
              <a:rPr lang="zh-CN" altLang="en-US" sz="3600" b="1" dirty="0">
                <a:solidFill>
                  <a:srgbClr val="FFFF00"/>
                </a:solidFill>
                <a:ea typeface="微软雅黑" panose="020B0503020204020204" pitchFamily="34" charset="-122"/>
              </a:rPr>
              <a:t>不背著他的十字架跟從我的，也不配作我的門徒。</a:t>
            </a:r>
          </a:p>
          <a:p>
            <a:pPr algn="l">
              <a:lnSpc>
                <a:spcPct val="114000"/>
              </a:lnSpc>
            </a:pPr>
            <a:r>
              <a:rPr lang="en-US" altLang="zh-CN" sz="3600" b="1" dirty="0">
                <a:solidFill>
                  <a:schemeClr val="bg1"/>
                </a:solidFill>
                <a:ea typeface="微软雅黑" panose="020B0503020204020204" pitchFamily="34" charset="-122"/>
              </a:rPr>
              <a:t>And he who does not take his cross and follow after Me is not worthy of Me.</a:t>
            </a:r>
          </a:p>
        </p:txBody>
      </p:sp>
    </p:spTree>
    <p:extLst>
      <p:ext uri="{BB962C8B-B14F-4D97-AF65-F5344CB8AC3E}">
        <p14:creationId xmlns:p14="http://schemas.microsoft.com/office/powerpoint/2010/main" val="277985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3:22-30】</a:t>
            </a:r>
          </a:p>
          <a:p>
            <a:pPr algn="l">
              <a:lnSpc>
                <a:spcPct val="114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這事以後，耶穌和門徒到了猶太地，在那裏居住施洗。</a:t>
            </a:r>
          </a:p>
          <a:p>
            <a:pPr algn="l">
              <a:lnSpc>
                <a:spcPct val="100000"/>
              </a:lnSpc>
            </a:pPr>
            <a:r>
              <a:rPr lang="en-US" altLang="zh-CN" sz="3400" b="1" dirty="0">
                <a:solidFill>
                  <a:schemeClr val="bg1"/>
                </a:solidFill>
                <a:ea typeface="微软雅黑" panose="020B0503020204020204" pitchFamily="34" charset="-122"/>
              </a:rPr>
              <a:t>After these things Jesus and His disciples came into the land of Judea, and there He remained with them and baptized.</a:t>
            </a:r>
          </a:p>
          <a:p>
            <a:pPr algn="l">
              <a:lnSpc>
                <a:spcPct val="114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約翰在靠近撒冷的哀嫩也施洗，因爲那裏水多，衆人都去受洗。</a:t>
            </a:r>
          </a:p>
          <a:p>
            <a:pPr algn="l">
              <a:lnSpc>
                <a:spcPct val="100000"/>
              </a:lnSpc>
            </a:pPr>
            <a:r>
              <a:rPr lang="en-US" altLang="zh-CN" sz="3400" b="1" dirty="0">
                <a:solidFill>
                  <a:schemeClr val="bg1"/>
                </a:solidFill>
                <a:ea typeface="微软雅黑" panose="020B0503020204020204" pitchFamily="34" charset="-122"/>
              </a:rPr>
              <a:t>Now John also was baptizing in </a:t>
            </a:r>
            <a:r>
              <a:rPr lang="en-US" altLang="zh-CN" sz="3400" b="1" dirty="0" err="1">
                <a:solidFill>
                  <a:schemeClr val="bg1"/>
                </a:solidFill>
                <a:ea typeface="微软雅黑" panose="020B0503020204020204" pitchFamily="34" charset="-122"/>
              </a:rPr>
              <a:t>Aenon</a:t>
            </a:r>
            <a:r>
              <a:rPr lang="en-US" altLang="zh-CN" sz="3400" b="1" dirty="0">
                <a:solidFill>
                  <a:schemeClr val="bg1"/>
                </a:solidFill>
                <a:ea typeface="微软雅黑" panose="020B0503020204020204" pitchFamily="34" charset="-122"/>
              </a:rPr>
              <a:t> near Salim, because there was much water there. And they came and were baptized.</a:t>
            </a:r>
          </a:p>
        </p:txBody>
      </p:sp>
    </p:spTree>
    <p:extLst>
      <p:ext uri="{BB962C8B-B14F-4D97-AF65-F5344CB8AC3E}">
        <p14:creationId xmlns:p14="http://schemas.microsoft.com/office/powerpoint/2010/main" val="424934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3:22-30】</a:t>
            </a:r>
          </a:p>
          <a:p>
            <a:pPr algn="l">
              <a:lnSpc>
                <a:spcPct val="114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那時約翰還沒有下在監裏。</a:t>
            </a:r>
          </a:p>
          <a:p>
            <a:pPr algn="l">
              <a:lnSpc>
                <a:spcPct val="100000"/>
              </a:lnSpc>
            </a:pPr>
            <a:r>
              <a:rPr lang="en-US" altLang="zh-CN" sz="3000" b="1" dirty="0">
                <a:solidFill>
                  <a:schemeClr val="bg1"/>
                </a:solidFill>
                <a:ea typeface="微软雅黑" panose="020B0503020204020204" pitchFamily="34" charset="-122"/>
              </a:rPr>
              <a:t>For John had not yet been thrown into prison.</a:t>
            </a:r>
          </a:p>
          <a:p>
            <a:pPr algn="l">
              <a:lnSpc>
                <a:spcPct val="114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約翰的門徒和一個猶太人辯論潔淨的禮，</a:t>
            </a:r>
          </a:p>
          <a:p>
            <a:pPr algn="l">
              <a:lnSpc>
                <a:spcPct val="100000"/>
              </a:lnSpc>
            </a:pPr>
            <a:r>
              <a:rPr lang="en-US" altLang="zh-CN" sz="3000" b="1" dirty="0">
                <a:solidFill>
                  <a:schemeClr val="bg1"/>
                </a:solidFill>
                <a:ea typeface="微软雅黑" panose="020B0503020204020204" pitchFamily="34" charset="-122"/>
              </a:rPr>
              <a:t>Then there arose a dispute between some of John’s disciples and the Jews about purification.</a:t>
            </a:r>
          </a:p>
          <a:p>
            <a:pPr algn="l">
              <a:lnSpc>
                <a:spcPct val="110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就來見約翰說：“拉比，從前同你在約旦河外，你所見證的那位，現在施洗，衆人都往祂那裏去了。”  </a:t>
            </a:r>
            <a:r>
              <a:rPr lang="en-US" altLang="zh-CN" sz="3000" b="1" dirty="0">
                <a:solidFill>
                  <a:schemeClr val="bg1"/>
                </a:solidFill>
                <a:ea typeface="微软雅黑" panose="020B0503020204020204" pitchFamily="34" charset="-122"/>
              </a:rPr>
              <a:t>And they came to John and said to him, “Rabbi, He who was with you beyond the Jordan, to whom you have testified—behold, He is baptizing, and all are coming to Him!”</a:t>
            </a:r>
          </a:p>
        </p:txBody>
      </p:sp>
    </p:spTree>
    <p:extLst>
      <p:ext uri="{BB962C8B-B14F-4D97-AF65-F5344CB8AC3E}">
        <p14:creationId xmlns:p14="http://schemas.microsoft.com/office/powerpoint/2010/main" val="2207520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3:22-30】</a:t>
            </a:r>
          </a:p>
          <a:p>
            <a:pPr algn="l">
              <a:lnSpc>
                <a:spcPct val="114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約翰說：“若不是從天上賜的，人就不能得什麽。</a:t>
            </a:r>
          </a:p>
          <a:p>
            <a:pPr algn="l">
              <a:lnSpc>
                <a:spcPct val="114000"/>
              </a:lnSpc>
            </a:pPr>
            <a:r>
              <a:rPr lang="en-US" altLang="zh-CN" sz="3400" b="1" dirty="0">
                <a:solidFill>
                  <a:schemeClr val="bg1"/>
                </a:solidFill>
                <a:ea typeface="微软雅黑" panose="020B0503020204020204" pitchFamily="34" charset="-122"/>
              </a:rPr>
              <a:t>John answered and said, “A man can receive nothing unless it has been given to him from heaven.</a:t>
            </a:r>
          </a:p>
          <a:p>
            <a:pPr algn="l">
              <a:lnSpc>
                <a:spcPct val="114000"/>
              </a:lnSpc>
            </a:pPr>
            <a:r>
              <a:rPr lang="en-US" altLang="zh-CN" sz="3400" b="1" dirty="0">
                <a:solidFill>
                  <a:srgbClr val="FFFF00"/>
                </a:solidFill>
                <a:ea typeface="微软雅黑" panose="020B0503020204020204" pitchFamily="34" charset="-122"/>
              </a:rPr>
              <a:t>28 </a:t>
            </a:r>
            <a:r>
              <a:rPr lang="zh-CN" altLang="en-US" sz="3400" b="1" dirty="0">
                <a:solidFill>
                  <a:srgbClr val="FFFF00"/>
                </a:solidFill>
                <a:ea typeface="微软雅黑" panose="020B0503020204020204" pitchFamily="34" charset="-122"/>
              </a:rPr>
              <a:t>我曾說‘我不是基督，是奉差遣在祂前面的’，你們自己可以給我作見證。</a:t>
            </a:r>
          </a:p>
          <a:p>
            <a:pPr algn="l">
              <a:lnSpc>
                <a:spcPct val="114000"/>
              </a:lnSpc>
            </a:pPr>
            <a:r>
              <a:rPr lang="en-US" altLang="zh-CN" sz="3400" b="1" dirty="0">
                <a:solidFill>
                  <a:schemeClr val="bg1"/>
                </a:solidFill>
                <a:ea typeface="微软雅黑" panose="020B0503020204020204" pitchFamily="34" charset="-122"/>
              </a:rPr>
              <a:t>You yourselves bear me witness, that I said, ‘I am not the Christ,’ but, ‘I have been sent before Him.’</a:t>
            </a:r>
          </a:p>
        </p:txBody>
      </p:sp>
    </p:spTree>
    <p:extLst>
      <p:ext uri="{BB962C8B-B14F-4D97-AF65-F5344CB8AC3E}">
        <p14:creationId xmlns:p14="http://schemas.microsoft.com/office/powerpoint/2010/main" val="1441865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3:22-30】</a:t>
            </a:r>
          </a:p>
          <a:p>
            <a:pPr algn="l">
              <a:lnSpc>
                <a:spcPct val="114000"/>
              </a:lnSpc>
            </a:pPr>
            <a:r>
              <a:rPr lang="en-US" altLang="zh-CN" sz="3400" b="1" dirty="0">
                <a:solidFill>
                  <a:srgbClr val="FFFF00"/>
                </a:solidFill>
                <a:ea typeface="微软雅黑" panose="020B0503020204020204" pitchFamily="34" charset="-122"/>
              </a:rPr>
              <a:t>29 </a:t>
            </a:r>
            <a:r>
              <a:rPr lang="zh-CN" altLang="en-US" sz="3400" b="1" dirty="0">
                <a:solidFill>
                  <a:srgbClr val="FFFF00"/>
                </a:solidFill>
                <a:ea typeface="微软雅黑" panose="020B0503020204020204" pitchFamily="34" charset="-122"/>
              </a:rPr>
              <a:t>娶新婦的就是新郎，新郎的朋友站著聽見新郎的聲音就甚喜樂，故此我這喜樂滿足了。</a:t>
            </a:r>
          </a:p>
          <a:p>
            <a:pPr algn="l">
              <a:lnSpc>
                <a:spcPct val="114000"/>
              </a:lnSpc>
            </a:pPr>
            <a:r>
              <a:rPr lang="en-US" altLang="zh-CN" sz="3400" b="1" dirty="0">
                <a:solidFill>
                  <a:schemeClr val="bg1"/>
                </a:solidFill>
                <a:ea typeface="微软雅黑" panose="020B0503020204020204" pitchFamily="34" charset="-122"/>
              </a:rPr>
              <a:t>He who has the bride is the bridegroom; but the friend of the bridegroom, who stands and hears him, rejoices greatly because of the bridegroom’s voice. Therefore this joy of mine is fulfilled.</a:t>
            </a:r>
          </a:p>
          <a:p>
            <a:pPr algn="l">
              <a:lnSpc>
                <a:spcPct val="114000"/>
              </a:lnSpc>
            </a:pPr>
            <a:r>
              <a:rPr lang="en-US" altLang="zh-CN" sz="3400" b="1" dirty="0">
                <a:solidFill>
                  <a:srgbClr val="FFFF00"/>
                </a:solidFill>
                <a:ea typeface="微软雅黑" panose="020B0503020204020204" pitchFamily="34" charset="-122"/>
              </a:rPr>
              <a:t>30 </a:t>
            </a:r>
            <a:r>
              <a:rPr lang="zh-CN" altLang="en-US" sz="3400" b="1" dirty="0">
                <a:solidFill>
                  <a:srgbClr val="FFFF00"/>
                </a:solidFill>
                <a:ea typeface="微软雅黑" panose="020B0503020204020204" pitchFamily="34" charset="-122"/>
              </a:rPr>
              <a:t>祂必興旺，我必衰微。”</a:t>
            </a:r>
          </a:p>
          <a:p>
            <a:pPr algn="l">
              <a:lnSpc>
                <a:spcPct val="114000"/>
              </a:lnSpc>
            </a:pPr>
            <a:r>
              <a:rPr lang="en-US" altLang="zh-CN" sz="3400" b="1" dirty="0">
                <a:solidFill>
                  <a:schemeClr val="bg1"/>
                </a:solidFill>
                <a:ea typeface="微软雅黑" panose="020B0503020204020204" pitchFamily="34" charset="-122"/>
              </a:rPr>
              <a:t>He must increase, but I must decrease.</a:t>
            </a:r>
          </a:p>
          <a:p>
            <a:pPr algn="l">
              <a:lnSpc>
                <a:spcPct val="114000"/>
              </a:lnSpc>
            </a:pP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33422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14:12-14】</a:t>
            </a:r>
            <a:endParaRPr lang="en-US" altLang="zh-CN" sz="3200" b="1" dirty="0">
              <a:solidFill>
                <a:schemeClr val="bg1"/>
              </a:solidFill>
              <a:ea typeface="微软雅黑" panose="020B0503020204020204" pitchFamily="34" charset="-122"/>
            </a:endParaRPr>
          </a:p>
          <a:p>
            <a:pPr algn="l">
              <a:lnSpc>
                <a:spcPct val="114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明亮之星，早晨之子啊！你何竟從天墜落？你這攻敗列國的，何竟被砍倒在地上？</a:t>
            </a:r>
          </a:p>
          <a:p>
            <a:pPr algn="l">
              <a:lnSpc>
                <a:spcPct val="100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How you are fallen from heaven, O Lucifer, son of the morning! How you are cut down to the ground, You who weakened the nations!</a:t>
            </a:r>
          </a:p>
          <a:p>
            <a:pPr algn="l">
              <a:lnSpc>
                <a:spcPct val="114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你心裏曾說：‘我要升到天上，我要高舉我的寶座在神衆星以上；我要坐在聚會的山上，在北方的極處； </a:t>
            </a:r>
            <a:r>
              <a:rPr lang="en-US" altLang="zh-CN" sz="3200" b="1" dirty="0">
                <a:solidFill>
                  <a:schemeClr val="bg1"/>
                </a:solidFill>
                <a:ea typeface="微软雅黑" panose="020B0503020204020204" pitchFamily="34" charset="-122"/>
              </a:rPr>
              <a:t>For you have said in your </a:t>
            </a:r>
            <a:r>
              <a:rPr lang="en-US" altLang="zh-CN" sz="3200" b="1" dirty="0" err="1">
                <a:solidFill>
                  <a:schemeClr val="bg1"/>
                </a:solidFill>
                <a:ea typeface="微软雅黑" panose="020B0503020204020204" pitchFamily="34" charset="-122"/>
              </a:rPr>
              <a:t>heart:‘I</a:t>
            </a:r>
            <a:r>
              <a:rPr lang="en-US" altLang="zh-CN" sz="3200" b="1" dirty="0">
                <a:solidFill>
                  <a:schemeClr val="bg1"/>
                </a:solidFill>
                <a:ea typeface="微软雅黑" panose="020B0503020204020204" pitchFamily="34" charset="-122"/>
              </a:rPr>
              <a:t> will ascend into heaven, I will exalt my throne above the stars of God; I will also sit on the mount of the congregation On the farthest sides of the north;</a:t>
            </a:r>
          </a:p>
        </p:txBody>
      </p:sp>
    </p:spTree>
    <p:extLst>
      <p:ext uri="{BB962C8B-B14F-4D97-AF65-F5344CB8AC3E}">
        <p14:creationId xmlns:p14="http://schemas.microsoft.com/office/powerpoint/2010/main" val="2692100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14:12-14】</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我要升到高雲之上，我要與至上者同等。’</a:t>
            </a:r>
          </a:p>
          <a:p>
            <a:pPr algn="l">
              <a:lnSpc>
                <a:spcPct val="114000"/>
              </a:lnSpc>
            </a:pPr>
            <a:r>
              <a:rPr lang="en-US" altLang="zh-CN" sz="3600" b="1" dirty="0">
                <a:solidFill>
                  <a:schemeClr val="bg1"/>
                </a:solidFill>
                <a:ea typeface="微软雅黑" panose="020B0503020204020204" pitchFamily="34" charset="-122"/>
              </a:rPr>
              <a:t>I will ascend above the heights of the clouds, I will be like the Most High.’</a:t>
            </a:r>
          </a:p>
        </p:txBody>
      </p:sp>
    </p:spTree>
    <p:extLst>
      <p:ext uri="{BB962C8B-B14F-4D97-AF65-F5344CB8AC3E}">
        <p14:creationId xmlns:p14="http://schemas.microsoft.com/office/powerpoint/2010/main" val="3293580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1:26-28】</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約翰回答說：“我是用水施洗，但有一位站在你們中間，是你們不認識的，</a:t>
            </a:r>
          </a:p>
          <a:p>
            <a:pPr algn="l">
              <a:lnSpc>
                <a:spcPct val="114000"/>
              </a:lnSpc>
            </a:pPr>
            <a:r>
              <a:rPr lang="en-US" altLang="zh-CN" sz="3600" b="1" dirty="0">
                <a:solidFill>
                  <a:schemeClr val="bg1"/>
                </a:solidFill>
                <a:ea typeface="微软雅黑" panose="020B0503020204020204" pitchFamily="34" charset="-122"/>
              </a:rPr>
              <a:t>John answered them, saying, “I baptize with water, but there stands One among you whom you do not know.</a:t>
            </a:r>
          </a:p>
          <a:p>
            <a:pPr algn="l">
              <a:lnSpc>
                <a:spcPct val="114000"/>
              </a:lnSpc>
            </a:pPr>
            <a:r>
              <a:rPr lang="en-US" altLang="zh-CN" sz="3600" b="1" dirty="0">
                <a:solidFill>
                  <a:srgbClr val="FFFF00"/>
                </a:solidFill>
                <a:ea typeface="微软雅黑" panose="020B0503020204020204" pitchFamily="34" charset="-122"/>
              </a:rPr>
              <a:t>27 </a:t>
            </a:r>
            <a:r>
              <a:rPr lang="zh-CN" altLang="en-US" sz="3600" b="1" dirty="0">
                <a:solidFill>
                  <a:srgbClr val="FFFF00"/>
                </a:solidFill>
                <a:ea typeface="微软雅黑" panose="020B0503020204020204" pitchFamily="34" charset="-122"/>
              </a:rPr>
              <a:t>就是那在我以後來的，我給祂解鞋帶也不配。”  </a:t>
            </a:r>
            <a:r>
              <a:rPr lang="en-US" altLang="zh-CN" sz="3600" b="1" dirty="0">
                <a:solidFill>
                  <a:schemeClr val="bg1"/>
                </a:solidFill>
                <a:ea typeface="微软雅黑" panose="020B0503020204020204" pitchFamily="34" charset="-122"/>
              </a:rPr>
              <a:t>It is He who, coming after me, is preferred before me, whose sandal strap I am not worthy to loose.”</a:t>
            </a: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42043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1:26-28】</a:t>
            </a:r>
          </a:p>
          <a:p>
            <a:pPr algn="l">
              <a:lnSpc>
                <a:spcPct val="114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這是在約旦河外伯大尼（有古卷作“伯大巴喇”），約翰施洗的地方作的見證。</a:t>
            </a:r>
          </a:p>
          <a:p>
            <a:pPr algn="l">
              <a:lnSpc>
                <a:spcPct val="114000"/>
              </a:lnSpc>
            </a:pPr>
            <a:r>
              <a:rPr lang="en-US" altLang="zh-CN" sz="3600" b="1" dirty="0">
                <a:solidFill>
                  <a:schemeClr val="bg1"/>
                </a:solidFill>
                <a:ea typeface="微软雅黑" panose="020B0503020204020204" pitchFamily="34" charset="-122"/>
              </a:rPr>
              <a:t>These things were done in </a:t>
            </a:r>
            <a:r>
              <a:rPr lang="en-US" altLang="zh-CN" sz="3600" b="1" dirty="0" err="1">
                <a:solidFill>
                  <a:schemeClr val="bg1"/>
                </a:solidFill>
                <a:ea typeface="微软雅黑" panose="020B0503020204020204" pitchFamily="34" charset="-122"/>
              </a:rPr>
              <a:t>Bethabara</a:t>
            </a:r>
            <a:r>
              <a:rPr lang="en-US" altLang="zh-CN" sz="3600" b="1" dirty="0">
                <a:solidFill>
                  <a:schemeClr val="bg1"/>
                </a:solidFill>
                <a:ea typeface="微软雅黑" panose="020B0503020204020204" pitchFamily="34" charset="-122"/>
              </a:rPr>
              <a:t> beyond the Jordan, where John was baptizing.</a:t>
            </a:r>
          </a:p>
          <a:p>
            <a:pPr algn="l">
              <a:lnSpc>
                <a:spcPct val="114000"/>
              </a:lnSpc>
            </a:pP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86781870"/>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7257</TotalTime>
  <Words>1249</Words>
  <Application>Microsoft Office PowerPoint</Application>
  <PresentationFormat>On-screen Show (4:3)</PresentationFormat>
  <Paragraphs>62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微软雅黑</vt:lpstr>
      <vt:lpstr>Arial</vt:lpstr>
      <vt:lpstr>Calibri</vt:lpstr>
      <vt:lpstr>Calibri Light</vt:lpstr>
      <vt:lpstr>Office 主题</vt:lpstr>
      <vt:lpstr>因何喜樂  The Reason for Joy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592</cp:revision>
  <dcterms:created xsi:type="dcterms:W3CDTF">2018-02-16T18:09:56Z</dcterms:created>
  <dcterms:modified xsi:type="dcterms:W3CDTF">2020-09-20T20:23:31Z</dcterms:modified>
</cp:coreProperties>
</file>