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14" r:id="rId2"/>
    <p:sldId id="1077" r:id="rId3"/>
    <p:sldId id="2624" r:id="rId4"/>
    <p:sldId id="2625" r:id="rId5"/>
    <p:sldId id="2627" r:id="rId6"/>
    <p:sldId id="2628" r:id="rId7"/>
    <p:sldId id="2571" r:id="rId8"/>
    <p:sldId id="2572" r:id="rId9"/>
    <p:sldId id="2573" r:id="rId10"/>
    <p:sldId id="2574" r:id="rId11"/>
    <p:sldId id="2629" r:id="rId12"/>
    <p:sldId id="2575" r:id="rId13"/>
    <p:sldId id="2630" r:id="rId14"/>
    <p:sldId id="2576" r:id="rId15"/>
    <p:sldId id="2631" r:id="rId16"/>
    <p:sldId id="263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1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5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福音的本質 </a:t>
            </a:r>
            <a:b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Essence of The Gospel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9/13/2020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3:23】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因爲世人都犯了罪，虧缺了　神的榮耀，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all have sinned and fall short of the glory of God,</a:t>
            </a:r>
          </a:p>
          <a:p>
            <a:pPr algn="l">
              <a:lnSpc>
                <a:spcPct val="114000"/>
              </a:lnSpc>
            </a:pP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1:15b】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罪既長成，就生出死來。</a:t>
            </a:r>
            <a:endParaRPr lang="en-US" altLang="zh-CN" sz="36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….and sin, when it is full-grown, brings forth death.</a:t>
            </a: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9120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希伯來書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9:27】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按著定命，人人都有一死，死後且有審判。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as it is appointed for men to die once, but after this the judgment,</a:t>
            </a:r>
          </a:p>
        </p:txBody>
      </p:sp>
    </p:spTree>
    <p:extLst>
      <p:ext uri="{BB962C8B-B14F-4D97-AF65-F5344CB8AC3E}">
        <p14:creationId xmlns:p14="http://schemas.microsoft.com/office/powerpoint/2010/main" val="465416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14:6】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耶穌說：“我就是道路、真理、生命；若不藉著我，沒有人能到父那裏去。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him, “I am the way, the truth, and the life. No one comes to the Father except through Me.</a:t>
            </a:r>
          </a:p>
        </p:txBody>
      </p:sp>
    </p:spTree>
    <p:extLst>
      <p:ext uri="{BB962C8B-B14F-4D97-AF65-F5344CB8AC3E}">
        <p14:creationId xmlns:p14="http://schemas.microsoft.com/office/powerpoint/2010/main" val="62764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4:12】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除祂以外，別無拯救。因爲在天下人間，沒有賜下別的名，我們可以靠著得救。”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Nor is there salvation in any other, for there is no other name under heaven given among men by which we must be saved.”</a:t>
            </a:r>
          </a:p>
        </p:txBody>
      </p:sp>
    </p:spTree>
    <p:extLst>
      <p:ext uri="{BB962C8B-B14F-4D97-AF65-F5344CB8AC3E}">
        <p14:creationId xmlns:p14="http://schemas.microsoft.com/office/powerpoint/2010/main" val="822294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3:18】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信祂的人，不被定罪；不信的人，罪已經定了，因爲他不信　神獨生子的名。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</p:txBody>
      </p:sp>
    </p:spTree>
    <p:extLst>
      <p:ext uri="{BB962C8B-B14F-4D97-AF65-F5344CB8AC3E}">
        <p14:creationId xmlns:p14="http://schemas.microsoft.com/office/powerpoint/2010/main" val="225194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神愛世人，甚至將祂的獨生子賜給他們，叫一切信祂的，不至滅亡，反得永生。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　神差祂的兒子降世，不是要定世人的罪（或作“審判世人”。下同），乃是要叫世人因祂得救。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375876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信祂的人，不被定罪；不信的人，罪已經定了，因爲他不信　神獨生子的名。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</p:txBody>
      </p:sp>
    </p:spTree>
    <p:extLst>
      <p:ext uri="{BB962C8B-B14F-4D97-AF65-F5344CB8AC3E}">
        <p14:creationId xmlns:p14="http://schemas.microsoft.com/office/powerpoint/2010/main" val="206427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神愛世人，甚至將祂的獨生子賜給他們，叫一切信祂的，不至滅亡，反得永生。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　神差祂的兒子降世，不是要定世人的罪（或作“審判世人”。下同），乃是要叫世人因祂得救。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信祂的人，不被定罪；不信的人，罪已經定了，因爲他不信　神獨生子的名。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</p:txBody>
      </p:sp>
    </p:spTree>
    <p:extLst>
      <p:ext uri="{BB962C8B-B14F-4D97-AF65-F5344CB8AC3E}">
        <p14:creationId xmlns:p14="http://schemas.microsoft.com/office/powerpoint/2010/main" val="194490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啓示錄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Revelation 3:1-3】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你要寫信給撒狄教會的使者說，那有　神的七靈和七星的說：我知道你的行爲，按名你是活的，其實是死的。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to the angel of the church in Sardis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write,‘These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things says He who has the seven Spirits of God and the seven stars: “I know your works, that you have a name that you are alive, but you are dead.</a:t>
            </a:r>
          </a:p>
        </p:txBody>
      </p:sp>
    </p:spTree>
    <p:extLst>
      <p:ext uri="{BB962C8B-B14F-4D97-AF65-F5344CB8AC3E}">
        <p14:creationId xmlns:p14="http://schemas.microsoft.com/office/powerpoint/2010/main" val="323326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啓示錄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Revelation 3:1-3】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你要警醒，堅固那剩下將要衰微的（“衰微”原文作“死”），因我見你的行爲，在我　神面前，沒有一樣是完全的。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Be watchful, and strengthen the things which remain, that are ready to die, for I have not found your works perfect before God.</a:t>
            </a:r>
          </a:p>
        </p:txBody>
      </p:sp>
    </p:spTree>
    <p:extLst>
      <p:ext uri="{BB962C8B-B14F-4D97-AF65-F5344CB8AC3E}">
        <p14:creationId xmlns:p14="http://schemas.microsoft.com/office/powerpoint/2010/main" val="228223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啓示錄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Revelation 3:1-3】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所以要回想你是怎樣領受，怎樣聽見的，又要遵守，幷要悔改。若不警醒，我必臨到你那裏，如同賊一樣。我幾時臨到，你也决不能知道。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Remember therefore how you have received and heard; hold fast and repent. Therefore if you will not watch, I will come upon you as a thief, and you will not know what hour I will come upon you.</a:t>
            </a:r>
          </a:p>
        </p:txBody>
      </p:sp>
    </p:spTree>
    <p:extLst>
      <p:ext uri="{BB962C8B-B14F-4D97-AF65-F5344CB8AC3E}">
        <p14:creationId xmlns:p14="http://schemas.microsoft.com/office/powerpoint/2010/main" val="269504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3:16-17】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神愛世人，甚至將祂的獨生子賜給他們，叫一切信祂的，不至滅亡，反得永生。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　神差祂的兒子降世，不是要定世人的罪（或作“審判世人”。下同），乃是要叫世人因祂得救。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418061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5:7-8】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爲義人死，是少有的；爲仁人死，或者有敢作的。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scarcely for a righteous man will one die; yet perhaps for a good man someone would even dare to die.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惟有基督在我們還作罪人的時候爲我們死，　神的愛就在此向我們顯明了。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demonstrates His own love toward us, in that while we were still sinners, Christ died for us.</a:t>
            </a:r>
          </a:p>
        </p:txBody>
      </p:sp>
    </p:spTree>
    <p:extLst>
      <p:ext uri="{BB962C8B-B14F-4D97-AF65-F5344CB8AC3E}">
        <p14:creationId xmlns:p14="http://schemas.microsoft.com/office/powerpoint/2010/main" val="351983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3:16-17】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神愛世人，甚至將祂的獨生子賜給他們，叫一切信祂的，不至滅亡，反得永生。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　神差祂的兒子降世，不是要定世人的罪（或作“審判世人”。下同），乃是要叫世人因祂得救。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353588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7216</TotalTime>
  <Words>1281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Office 主题</vt:lpstr>
      <vt:lpstr>福音的本質  The Essence of The Gospel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584</cp:revision>
  <dcterms:created xsi:type="dcterms:W3CDTF">2018-02-16T18:09:56Z</dcterms:created>
  <dcterms:modified xsi:type="dcterms:W3CDTF">2020-09-13T20:57:38Z</dcterms:modified>
</cp:coreProperties>
</file>