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214" r:id="rId2"/>
    <p:sldId id="1077" r:id="rId3"/>
    <p:sldId id="2624" r:id="rId4"/>
    <p:sldId id="2625" r:id="rId5"/>
    <p:sldId id="2627" r:id="rId6"/>
    <p:sldId id="2628" r:id="rId7"/>
    <p:sldId id="2571" r:id="rId8"/>
    <p:sldId id="2572" r:id="rId9"/>
    <p:sldId id="2573" r:id="rId10"/>
    <p:sldId id="2574" r:id="rId11"/>
    <p:sldId id="2629" r:id="rId12"/>
    <p:sldId id="2575" r:id="rId13"/>
    <p:sldId id="2630" r:id="rId14"/>
    <p:sldId id="2576" r:id="rId15"/>
    <p:sldId id="2631" r:id="rId16"/>
    <p:sldId id="2632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21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55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2020/9/13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2020/9/13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2020/9/13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2020/9/13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2020/9/13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2020/9/13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2020/9/13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2020/9/13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2020/9/13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2020/9/13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2020/9/13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2020/9/13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福音的本質 </a:t>
            </a:r>
            <a:b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Essence of The Gospel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chemeClr val="bg1"/>
                </a:solidFill>
              </a:rPr>
              <a:t>Boise Chinese Christian Church </a:t>
            </a:r>
          </a:p>
          <a:p>
            <a:r>
              <a:rPr lang="en-US" altLang="zh-CN" b="1" dirty="0">
                <a:solidFill>
                  <a:schemeClr val="bg1"/>
                </a:solidFill>
              </a:rPr>
              <a:t>9/13/2020</a:t>
            </a:r>
            <a:endParaRPr lang="zh-CN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67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羅馬書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Romans 3:23】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因爲世人都犯了罪，虧缺了　神的榮耀，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all have sinned and fall short of the glory of God,</a:t>
            </a:r>
          </a:p>
          <a:p>
            <a:pPr algn="l">
              <a:lnSpc>
                <a:spcPct val="114000"/>
              </a:lnSpc>
            </a:pPr>
            <a:endParaRPr lang="en-US" altLang="zh-CN" sz="36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雅各書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James 1:15b】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……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罪既長成，就生出死來。</a:t>
            </a:r>
            <a:endParaRPr lang="en-US" altLang="zh-CN" sz="36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….and sin, when it is full-grown, brings forth death.</a:t>
            </a:r>
            <a:endParaRPr lang="en-US" altLang="zh-CN" sz="36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9120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endParaRPr lang="en-US" altLang="zh-CN" sz="36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希伯來書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Hebrews 9:27】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按著定命，人人都有一死，死後且有審判。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as it is appointed for men to die once, but after this the judgment,</a:t>
            </a:r>
          </a:p>
        </p:txBody>
      </p:sp>
    </p:spTree>
    <p:extLst>
      <p:ext uri="{BB962C8B-B14F-4D97-AF65-F5344CB8AC3E}">
        <p14:creationId xmlns:p14="http://schemas.microsoft.com/office/powerpoint/2010/main" val="465416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14:6】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耶穌說：“我就是道路、真理、生命；若不藉著我，沒有人能到父那裏去。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Jesus said to him, “I am the way, the truth, and the life. No one comes to the Father except through Me.</a:t>
            </a:r>
          </a:p>
        </p:txBody>
      </p:sp>
    </p:spTree>
    <p:extLst>
      <p:ext uri="{BB962C8B-B14F-4D97-AF65-F5344CB8AC3E}">
        <p14:creationId xmlns:p14="http://schemas.microsoft.com/office/powerpoint/2010/main" val="627642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4:12】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除祂以外，別無拯救。因爲在天下人間，沒有賜下別的名，我們可以靠著得救。”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Nor is there salvation in any other, for there is no other name under heaven given among men by which we must be saved.”</a:t>
            </a:r>
          </a:p>
        </p:txBody>
      </p:sp>
    </p:spTree>
    <p:extLst>
      <p:ext uri="{BB962C8B-B14F-4D97-AF65-F5344CB8AC3E}">
        <p14:creationId xmlns:p14="http://schemas.microsoft.com/office/powerpoint/2010/main" val="822294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3:18】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信祂的人，不被定罪；不信的人，罪已經定了，因爲他不信　神獨生子的名。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He who believes in Him is not condemned; but he who does not believe is condemned already, because he has not believed in the name of the only begotten Son of God.</a:t>
            </a:r>
          </a:p>
        </p:txBody>
      </p:sp>
    </p:spTree>
    <p:extLst>
      <p:ext uri="{BB962C8B-B14F-4D97-AF65-F5344CB8AC3E}">
        <p14:creationId xmlns:p14="http://schemas.microsoft.com/office/powerpoint/2010/main" val="2251947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3:16-18】</a:t>
            </a:r>
          </a:p>
          <a:p>
            <a:pPr algn="l">
              <a:lnSpc>
                <a:spcPct val="114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16 “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神愛世人，甚至將祂的獨生子賜給他們，叫一切信祂的，不至滅亡，反得永生。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God so loved the world that He gave His only begotten Son, that whoever believes in Him should not perish but have everlasting life.</a:t>
            </a:r>
          </a:p>
          <a:p>
            <a:pPr algn="l">
              <a:lnSpc>
                <a:spcPct val="114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17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因爲　神差祂的兒子降世，不是要定世人的罪（或作“審判世人”。下同），乃是要叫世人因祂得救。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God did not send His Son into the world to condemn the world, but that the world through Him might be saved.</a:t>
            </a:r>
          </a:p>
        </p:txBody>
      </p:sp>
    </p:spTree>
    <p:extLst>
      <p:ext uri="{BB962C8B-B14F-4D97-AF65-F5344CB8AC3E}">
        <p14:creationId xmlns:p14="http://schemas.microsoft.com/office/powerpoint/2010/main" val="375876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3:16-18】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18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信祂的人，不被定罪；不信的人，罪已經定了，因爲他不信　神獨生子的名。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He who believes in Him is not condemned; but he who does not believe is condemned already, because he has not believed in the name of the only begotten Son of God.</a:t>
            </a:r>
          </a:p>
        </p:txBody>
      </p:sp>
    </p:spTree>
    <p:extLst>
      <p:ext uri="{BB962C8B-B14F-4D97-AF65-F5344CB8AC3E}">
        <p14:creationId xmlns:p14="http://schemas.microsoft.com/office/powerpoint/2010/main" val="2064278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3:16-18】</a:t>
            </a:r>
          </a:p>
          <a:p>
            <a:pPr algn="l">
              <a:lnSpc>
                <a:spcPct val="114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16 “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神愛世人，甚至將祂的獨生子賜給他們，叫一切信祂的，不至滅亡，反得永生。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God so loved the world that He gave His only begotten Son, that whoever believes in Him should not perish but have everlasting life.</a:t>
            </a:r>
          </a:p>
          <a:p>
            <a:pPr algn="l">
              <a:lnSpc>
                <a:spcPct val="114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17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因爲　神差祂的兒子降世，不是要定世人的罪（或作“審判世人”。下同），乃是要叫世人因祂得救。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God did not send His Son into the world to condemn the world, but that the world through Him might be saved.</a:t>
            </a:r>
          </a:p>
        </p:txBody>
      </p:sp>
    </p:spTree>
    <p:extLst>
      <p:ext uri="{BB962C8B-B14F-4D97-AF65-F5344CB8AC3E}">
        <p14:creationId xmlns:p14="http://schemas.microsoft.com/office/powerpoint/2010/main" val="4249348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3:16-18】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18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信祂的人，不被定罪；不信的人，罪已經定了，因爲他不信　神獨生子的名。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He who believes in Him is not condemned; but he who does not believe is condemned already, because he has not believed in the name of the only begotten Son of God.</a:t>
            </a:r>
          </a:p>
        </p:txBody>
      </p:sp>
    </p:spTree>
    <p:extLst>
      <p:ext uri="{BB962C8B-B14F-4D97-AF65-F5344CB8AC3E}">
        <p14:creationId xmlns:p14="http://schemas.microsoft.com/office/powerpoint/2010/main" val="1944900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啓示錄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Revelation 3:1-3】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1 “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你要寫信給撒狄教會的使者說，那有　神的七靈和七星的說：我知道你的行爲，按名你是活的，其實是死的。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to the angel of the church in Sardis </a:t>
            </a:r>
            <a:r>
              <a:rPr lang="en-US" altLang="zh-CN" sz="36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write,‘These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 things says He who has the seven Spirits of God and the seven stars: “I know your works, that you have a name that you are alive, but you are dead.</a:t>
            </a:r>
          </a:p>
        </p:txBody>
      </p:sp>
    </p:spTree>
    <p:extLst>
      <p:ext uri="{BB962C8B-B14F-4D97-AF65-F5344CB8AC3E}">
        <p14:creationId xmlns:p14="http://schemas.microsoft.com/office/powerpoint/2010/main" val="3233261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啓示錄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Revelation 3:1-3】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2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你要警醒，堅固那剩下將要衰微的（“衰微”原文作“死”），因我見你的行爲，在我　神面前，沒有一樣是完全的。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Be watchful, and strengthen the things which remain, that are ready to die, for I have not found your works perfect before God.</a:t>
            </a:r>
          </a:p>
        </p:txBody>
      </p:sp>
    </p:spTree>
    <p:extLst>
      <p:ext uri="{BB962C8B-B14F-4D97-AF65-F5344CB8AC3E}">
        <p14:creationId xmlns:p14="http://schemas.microsoft.com/office/powerpoint/2010/main" val="2282233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啓示錄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Revelation 3:1-3】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3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所以要回想你是怎樣領受，怎樣聽見的，又要遵守，幷要悔改。若不警醒，我必臨到你那裏，如同賊一樣。我幾時臨到，你也决不能知道。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Remember therefore how you have received and heard; hold fast and repent. Therefore if you will not watch, I will come upon you as a thief, and you will not know what hour I will come upon you.</a:t>
            </a:r>
          </a:p>
        </p:txBody>
      </p:sp>
    </p:spTree>
    <p:extLst>
      <p:ext uri="{BB962C8B-B14F-4D97-AF65-F5344CB8AC3E}">
        <p14:creationId xmlns:p14="http://schemas.microsoft.com/office/powerpoint/2010/main" val="2695041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3:16-17】</a:t>
            </a:r>
          </a:p>
          <a:p>
            <a:pPr algn="l">
              <a:lnSpc>
                <a:spcPct val="114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16 “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神愛世人，甚至將祂的獨生子賜給他們，叫一切信祂的，不至滅亡，反得永生。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God so loved the world that He gave His only begotten Son, that whoever believes in Him should not perish but have everlasting life.</a:t>
            </a:r>
          </a:p>
          <a:p>
            <a:pPr algn="l">
              <a:lnSpc>
                <a:spcPct val="114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17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因爲　神差祂的兒子降世，不是要定世人的罪（或作“審判世人”。下同），乃是要叫世人因祂得救。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God did not send His Son into the world to condemn the world, but that the world through Him might be saved.</a:t>
            </a:r>
          </a:p>
        </p:txBody>
      </p:sp>
    </p:spTree>
    <p:extLst>
      <p:ext uri="{BB962C8B-B14F-4D97-AF65-F5344CB8AC3E}">
        <p14:creationId xmlns:p14="http://schemas.microsoft.com/office/powerpoint/2010/main" val="4180617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羅馬書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Romans 5:7-8】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7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爲義人死，是少有的；爲仁人死，或者有敢作的。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scarcely for a righteous man will one die; yet perhaps for a good man someone would even dare to die.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8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惟有基督在我們還作罪人的時候爲我們死，　神的愛就在此向我們顯明了。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God demonstrates His own love toward us, in that while we were still sinners, Christ died for us.</a:t>
            </a:r>
          </a:p>
        </p:txBody>
      </p:sp>
    </p:spTree>
    <p:extLst>
      <p:ext uri="{BB962C8B-B14F-4D97-AF65-F5344CB8AC3E}">
        <p14:creationId xmlns:p14="http://schemas.microsoft.com/office/powerpoint/2010/main" val="3519838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3:16-17】</a:t>
            </a:r>
          </a:p>
          <a:p>
            <a:pPr algn="l">
              <a:lnSpc>
                <a:spcPct val="114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16 “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神愛世人，甚至將祂的獨生子賜給他們，叫一切信祂的，不至滅亡，反得永生。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God so loved the world that He gave His only begotten Son, that whoever believes in Him should not perish but have everlasting life.</a:t>
            </a:r>
          </a:p>
          <a:p>
            <a:pPr algn="l">
              <a:lnSpc>
                <a:spcPct val="114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17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因爲　神差祂的兒子降世，不是要定世人的罪（或作“審判世人”。下同），乃是要叫世人因祂得救。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God did not send His Son into the world to condemn the world, but that the world through Him might be saved.</a:t>
            </a:r>
          </a:p>
        </p:txBody>
      </p:sp>
    </p:spTree>
    <p:extLst>
      <p:ext uri="{BB962C8B-B14F-4D97-AF65-F5344CB8AC3E}">
        <p14:creationId xmlns:p14="http://schemas.microsoft.com/office/powerpoint/2010/main" val="3535881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7216</TotalTime>
  <Words>1281</Words>
  <Application>Microsoft Office PowerPoint</Application>
  <PresentationFormat>On-screen Show (4:3)</PresentationFormat>
  <Paragraphs>59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微软雅黑</vt:lpstr>
      <vt:lpstr>Arial</vt:lpstr>
      <vt:lpstr>Calibri</vt:lpstr>
      <vt:lpstr>Calibri Light</vt:lpstr>
      <vt:lpstr>Office 主题</vt:lpstr>
      <vt:lpstr>福音的本質  The Essence of The Gospel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Paul Fang</cp:lastModifiedBy>
  <cp:revision>584</cp:revision>
  <dcterms:created xsi:type="dcterms:W3CDTF">2018-02-16T18:09:56Z</dcterms:created>
  <dcterms:modified xsi:type="dcterms:W3CDTF">2020-09-13T20:57:38Z</dcterms:modified>
</cp:coreProperties>
</file>