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3" r:id="rId2"/>
    <p:sldId id="2463" r:id="rId3"/>
    <p:sldId id="2668" r:id="rId4"/>
    <p:sldId id="2669" r:id="rId5"/>
    <p:sldId id="2670" r:id="rId6"/>
    <p:sldId id="2671" r:id="rId7"/>
    <p:sldId id="2640" r:id="rId8"/>
    <p:sldId id="2641" r:id="rId9"/>
    <p:sldId id="2672" r:id="rId10"/>
    <p:sldId id="2673" r:id="rId11"/>
    <p:sldId id="2642" r:id="rId12"/>
    <p:sldId id="2674" r:id="rId13"/>
    <p:sldId id="2643" r:id="rId14"/>
    <p:sldId id="2618" r:id="rId15"/>
    <p:sldId id="2675" r:id="rId16"/>
    <p:sldId id="2644" r:id="rId17"/>
    <p:sldId id="2645" r:id="rId18"/>
    <p:sldId id="2648" r:id="rId19"/>
    <p:sldId id="2214" r:id="rId20"/>
    <p:sldId id="2676" r:id="rId21"/>
    <p:sldId id="2677" r:id="rId22"/>
    <p:sldId id="2678" r:id="rId23"/>
    <p:sldId id="2679" r:id="rId24"/>
    <p:sldId id="2680" r:id="rId25"/>
    <p:sldId id="2681" r:id="rId26"/>
    <p:sldId id="2682" r:id="rId27"/>
    <p:sldId id="1077" r:id="rId28"/>
    <p:sldId id="2650" r:id="rId29"/>
    <p:sldId id="2651" r:id="rId30"/>
    <p:sldId id="2652" r:id="rId31"/>
    <p:sldId id="2653" r:id="rId32"/>
    <p:sldId id="2683" r:id="rId33"/>
    <p:sldId id="2654" r:id="rId34"/>
    <p:sldId id="2594" r:id="rId35"/>
    <p:sldId id="2655" r:id="rId36"/>
    <p:sldId id="2684" r:id="rId37"/>
    <p:sldId id="2657" r:id="rId38"/>
    <p:sldId id="2658" r:id="rId39"/>
    <p:sldId id="2685" r:id="rId40"/>
    <p:sldId id="2659" r:id="rId41"/>
    <p:sldId id="2660" r:id="rId42"/>
    <p:sldId id="2217" r:id="rId43"/>
    <p:sldId id="2216" r:id="rId44"/>
    <p:sldId id="2218" r:id="rId45"/>
    <p:sldId id="2219" r:id="rId46"/>
    <p:sldId id="2220" r:id="rId4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abas Feng" initials="BF" lastIdx="2" clrIdx="0">
    <p:extLst>
      <p:ext uri="{19B8F6BF-5375-455C-9EA6-DF929625EA0E}">
        <p15:presenceInfo xmlns:p15="http://schemas.microsoft.com/office/powerpoint/2012/main" userId="743a36f17df171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62"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2020/8/8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2020/8/8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chemeClr val="bg1"/>
                </a:solidFill>
              </a:rPr>
              <a:t>希伯来书</a:t>
            </a:r>
            <a:r>
              <a:rPr lang="zh-CN" altLang="en-US" b="1" dirty="0" smtClean="0">
                <a:solidFill>
                  <a:schemeClr val="bg1"/>
                </a:solidFill>
              </a:rPr>
              <a:t> </a:t>
            </a:r>
            <a:r>
              <a:rPr lang="en-US" altLang="zh-CN" b="1" dirty="0" smtClean="0">
                <a:solidFill>
                  <a:schemeClr val="bg1"/>
                </a:solidFill>
              </a:rPr>
              <a:t>Hebrews_16</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8</a:t>
            </a:r>
            <a:r>
              <a:rPr lang="en-US" altLang="zh-CN" b="1" dirty="0" smtClean="0">
                <a:solidFill>
                  <a:schemeClr val="bg1"/>
                </a:solidFill>
              </a:rPr>
              <a:t>/9/2020</a:t>
            </a:r>
            <a:endParaRPr lang="zh-CN" altLang="en-US" b="1" dirty="0">
              <a:solidFill>
                <a:schemeClr val="bg1"/>
              </a:solidFill>
            </a:endParaRPr>
          </a:p>
        </p:txBody>
      </p:sp>
    </p:spTree>
    <p:extLst>
      <p:ext uri="{BB962C8B-B14F-4D97-AF65-F5344CB8AC3E}">
        <p14:creationId xmlns:p14="http://schemas.microsoft.com/office/powerpoint/2010/main" val="311688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神的全知 </a:t>
            </a:r>
            <a:r>
              <a:rPr lang="en-US" altLang="zh-CN" sz="3600" b="1" u="sng" dirty="0">
                <a:solidFill>
                  <a:schemeClr val="bg1"/>
                </a:solidFill>
                <a:ea typeface="微软雅黑" panose="020B0503020204020204" pitchFamily="34" charset="-122"/>
              </a:rPr>
              <a:t>The Omniscience of God</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46:5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9-11】</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我召鸷鸟从东方来，召那成就我筹算的人从远方来。我已说出，也必成就；我已谋定，也必作成。</a:t>
            </a:r>
          </a:p>
          <a:p>
            <a:pPr algn="l">
              <a:lnSpc>
                <a:spcPct val="114000"/>
              </a:lnSpc>
            </a:pPr>
            <a:r>
              <a:rPr lang="en-US" altLang="zh-CN" sz="3600" b="1" dirty="0">
                <a:solidFill>
                  <a:schemeClr val="bg1"/>
                </a:solidFill>
                <a:ea typeface="微软雅黑" panose="020B0503020204020204" pitchFamily="34" charset="-122"/>
              </a:rPr>
              <a:t>Calling a bird of prey from the east, The man who executes My counsel, from a far country. Indeed I have spoken it; I will also bring it to pass. I have purposed it; I will also do 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56555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神的全能 </a:t>
            </a:r>
            <a:r>
              <a:rPr lang="en-US" altLang="zh-CN" sz="3600" b="1" u="sng" dirty="0">
                <a:solidFill>
                  <a:schemeClr val="bg1"/>
                </a:solidFill>
                <a:ea typeface="微软雅黑" panose="020B0503020204020204" pitchFamily="34" charset="-122"/>
              </a:rPr>
              <a:t>The Omnipotence of God</a:t>
            </a:r>
          </a:p>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诗 </a:t>
            </a:r>
            <a:r>
              <a:rPr lang="en-US" altLang="zh-CN" sz="3600" b="1" dirty="0">
                <a:solidFill>
                  <a:schemeClr val="bg1"/>
                </a:solidFill>
                <a:ea typeface="微软雅黑" panose="020B0503020204020204" pitchFamily="34" charset="-122"/>
              </a:rPr>
              <a:t>Ps 33:9</a:t>
            </a:r>
            <a:r>
              <a:rPr lang="en-US" altLang="zh-CN" sz="3600" b="1"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祂说有，就有；命立，就立。</a:t>
            </a:r>
          </a:p>
          <a:p>
            <a:pPr algn="l">
              <a:lnSpc>
                <a:spcPct val="114000"/>
              </a:lnSpc>
            </a:pPr>
            <a:r>
              <a:rPr lang="en-US" altLang="zh-CN" sz="3600" b="1" dirty="0">
                <a:solidFill>
                  <a:schemeClr val="bg1"/>
                </a:solidFill>
                <a:ea typeface="微软雅黑" panose="020B0503020204020204" pitchFamily="34" charset="-122"/>
              </a:rPr>
              <a:t>For He spoke, and it was done; He commanded, and it stood fast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1309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神的全能 </a:t>
            </a:r>
            <a:r>
              <a:rPr lang="en-US" altLang="zh-CN" sz="3600" b="1" u="sng" dirty="0">
                <a:solidFill>
                  <a:schemeClr val="bg1"/>
                </a:solidFill>
                <a:ea typeface="微软雅黑" panose="020B0503020204020204" pitchFamily="34" charset="-122"/>
              </a:rPr>
              <a:t>The Omnipotence of God</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伯 </a:t>
            </a:r>
            <a:r>
              <a:rPr lang="en-US" altLang="zh-CN" sz="3600" b="1" dirty="0">
                <a:solidFill>
                  <a:schemeClr val="bg1"/>
                </a:solidFill>
                <a:ea typeface="微软雅黑" panose="020B0503020204020204" pitchFamily="34" charset="-122"/>
              </a:rPr>
              <a:t>Job 42:1-2】</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约伯回答耶和华说：</a:t>
            </a:r>
          </a:p>
          <a:p>
            <a:pPr algn="l">
              <a:lnSpc>
                <a:spcPct val="114000"/>
              </a:lnSpc>
            </a:pPr>
            <a:r>
              <a:rPr lang="en-US" altLang="zh-CN" sz="3600" b="1" dirty="0">
                <a:solidFill>
                  <a:schemeClr val="bg1"/>
                </a:solidFill>
                <a:ea typeface="微软雅黑" panose="020B0503020204020204" pitchFamily="34" charset="-122"/>
              </a:rPr>
              <a:t>Then Job answered the Lord and said:</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我知道你万事都能作，你的旨意不能拦阻。</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know that You can do everything, And that no purpose of Yours can be withheld from You.</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38803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6:18a】</a:t>
            </a:r>
          </a:p>
          <a:p>
            <a:pPr algn="l">
              <a:lnSpc>
                <a:spcPct val="114000"/>
              </a:lnSpc>
            </a:pPr>
            <a:r>
              <a:rPr lang="zh-CN" altLang="en-US" sz="3600" b="1" dirty="0" smtClean="0">
                <a:solidFill>
                  <a:schemeClr val="bg1"/>
                </a:solidFill>
                <a:ea typeface="微软雅黑" panose="020B0503020204020204" pitchFamily="34" charset="-122"/>
              </a:rPr>
              <a:t>藉</a:t>
            </a:r>
            <a:r>
              <a:rPr lang="zh-CN" altLang="en-US" sz="3600" b="1" dirty="0">
                <a:solidFill>
                  <a:schemeClr val="bg1"/>
                </a:solidFill>
                <a:ea typeface="微软雅黑" panose="020B0503020204020204" pitchFamily="34" charset="-122"/>
              </a:rPr>
              <a:t>这两件不更改的事，　神决不能说谎</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that by two immutable things, in which it is impossible for God to lie</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	</a:t>
            </a:r>
            <a:r>
              <a:rPr lang="zh-CN" altLang="en-US" sz="3600" b="1" dirty="0">
                <a:solidFill>
                  <a:schemeClr val="bg1"/>
                </a:solidFill>
                <a:ea typeface="微软雅黑" panose="020B0503020204020204" pitchFamily="34" charset="-122"/>
              </a:rPr>
              <a:t>讨论</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两件不更改的事</a:t>
            </a:r>
            <a:r>
              <a:rPr lang="zh-CN" altLang="en-US" sz="3600" b="1" dirty="0" smtClean="0">
                <a:solidFill>
                  <a:schemeClr val="bg1"/>
                </a:solidFill>
                <a:ea typeface="微软雅黑" panose="020B0503020204020204" pitchFamily="34" charset="-122"/>
              </a:rPr>
              <a:t>”是</a:t>
            </a:r>
            <a:r>
              <a:rPr lang="zh-CN" altLang="en-US" sz="3600" b="1" dirty="0">
                <a:solidFill>
                  <a:schemeClr val="bg1"/>
                </a:solidFill>
                <a:ea typeface="微软雅黑" panose="020B0503020204020204" pitchFamily="34" charset="-122"/>
              </a:rPr>
              <a:t>什么 </a:t>
            </a:r>
            <a:r>
              <a:rPr lang="zh-CN" altLang="en-US" sz="3600" b="1" dirty="0" smtClean="0">
                <a:solidFill>
                  <a:schemeClr val="bg1"/>
                </a:solidFill>
                <a:ea typeface="微软雅黑" panose="020B0503020204020204" pitchFamily="34" charset="-122"/>
              </a:rPr>
              <a:t>？</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48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6:12-15】</a:t>
            </a:r>
            <a:endParaRPr lang="en-US" altLang="zh-CN" sz="3600" b="1" u="sng" dirty="0">
              <a:solidFill>
                <a:schemeClr val="bg1"/>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12 </a:t>
            </a:r>
            <a:r>
              <a:rPr lang="zh-CN" altLang="en-US" sz="3400" b="1" dirty="0">
                <a:solidFill>
                  <a:schemeClr val="bg1"/>
                </a:solidFill>
                <a:ea typeface="微软雅黑" panose="020B0503020204020204" pitchFamily="34" charset="-122"/>
              </a:rPr>
              <a:t>并且不懈怠，总要效法那些凭信心和忍耐承受应许的人。</a:t>
            </a:r>
          </a:p>
          <a:p>
            <a:pPr algn="l">
              <a:lnSpc>
                <a:spcPct val="100000"/>
              </a:lnSpc>
            </a:pPr>
            <a:r>
              <a:rPr lang="en-US" altLang="zh-CN" sz="3400" b="1" dirty="0">
                <a:solidFill>
                  <a:schemeClr val="bg1"/>
                </a:solidFill>
                <a:ea typeface="微软雅黑" panose="020B0503020204020204" pitchFamily="34" charset="-122"/>
              </a:rPr>
              <a:t>that you do not become sluggish, but imitate those who through faith and patience inherit the promises.</a:t>
            </a:r>
          </a:p>
          <a:p>
            <a:pPr algn="l">
              <a:lnSpc>
                <a:spcPct val="114000"/>
              </a:lnSpc>
            </a:pPr>
            <a:r>
              <a:rPr lang="en-US" altLang="zh-CN" sz="3400" b="1" dirty="0">
                <a:solidFill>
                  <a:schemeClr val="bg1"/>
                </a:solidFill>
                <a:ea typeface="微软雅黑" panose="020B0503020204020204" pitchFamily="34" charset="-122"/>
              </a:rPr>
              <a:t>13 </a:t>
            </a:r>
            <a:r>
              <a:rPr lang="zh-CN" altLang="en-US" sz="3400" b="1" dirty="0">
                <a:solidFill>
                  <a:schemeClr val="bg1"/>
                </a:solidFill>
                <a:ea typeface="微软雅黑" panose="020B0503020204020204" pitchFamily="34" charset="-122"/>
              </a:rPr>
              <a:t>当初　神应许亚伯拉罕的时候，因为没有比自己更大可以指着起誓的，就指着自己起誓，说</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For </a:t>
            </a:r>
            <a:r>
              <a:rPr lang="en-US" altLang="zh-CN" sz="3400" b="1" dirty="0">
                <a:solidFill>
                  <a:schemeClr val="bg1"/>
                </a:solidFill>
                <a:ea typeface="微软雅黑" panose="020B0503020204020204" pitchFamily="34" charset="-122"/>
              </a:rPr>
              <a:t>when God made a promise to Abraham, because He could swear by no one greater, He swore by Himself,</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论福，我必赐大福给你；论子孙，我必叫你的子孙多起来。” </a:t>
            </a:r>
          </a:p>
          <a:p>
            <a:pPr algn="l">
              <a:lnSpc>
                <a:spcPct val="114000"/>
              </a:lnSpc>
            </a:pPr>
            <a:r>
              <a:rPr lang="en-US" altLang="zh-CN" sz="3600" b="1" dirty="0">
                <a:solidFill>
                  <a:schemeClr val="bg1"/>
                </a:solidFill>
                <a:ea typeface="微软雅黑" panose="020B0503020204020204" pitchFamily="34" charset="-122"/>
              </a:rPr>
              <a:t>saying, “Surely blessing I will bless you, and multiplying I will multiply you.”</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这样，亚伯拉罕既恒久忍耐，就得了所应许的。</a:t>
            </a:r>
          </a:p>
          <a:p>
            <a:pPr algn="l">
              <a:lnSpc>
                <a:spcPct val="114000"/>
              </a:lnSpc>
            </a:pPr>
            <a:r>
              <a:rPr lang="en-US" altLang="zh-CN" sz="3600" b="1" dirty="0">
                <a:solidFill>
                  <a:schemeClr val="bg1"/>
                </a:solidFill>
                <a:ea typeface="微软雅黑" panose="020B0503020204020204" pitchFamily="34" charset="-122"/>
              </a:rPr>
              <a:t>And so, after he had patiently endured, he obtained the promise.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01708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6:12-15】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14 </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论福，我必赐大福给你；论子孙，我必叫你的子孙多起来。” </a:t>
            </a:r>
          </a:p>
          <a:p>
            <a:pPr algn="l">
              <a:lnSpc>
                <a:spcPct val="114000"/>
              </a:lnSpc>
            </a:pPr>
            <a:r>
              <a:rPr lang="en-US" altLang="zh-CN" sz="3600" b="1" dirty="0">
                <a:solidFill>
                  <a:schemeClr val="bg1"/>
                </a:solidFill>
                <a:ea typeface="微软雅黑" panose="020B0503020204020204" pitchFamily="34" charset="-122"/>
              </a:rPr>
              <a:t>saying, “Surely blessing I will bless you, and multiplying I will multiply you.”</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这样，亚伯拉罕既恒久忍耐，就得了所应许的。</a:t>
            </a:r>
          </a:p>
          <a:p>
            <a:pPr algn="l">
              <a:lnSpc>
                <a:spcPct val="114000"/>
              </a:lnSpc>
            </a:pPr>
            <a:r>
              <a:rPr lang="en-US" altLang="zh-CN" sz="3600" b="1" dirty="0">
                <a:solidFill>
                  <a:schemeClr val="bg1"/>
                </a:solidFill>
                <a:ea typeface="微软雅黑" panose="020B0503020204020204" pitchFamily="34" charset="-122"/>
              </a:rPr>
              <a:t>And so, after he had patiently endured, he obtained the promise.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96718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dirty="0">
                <a:solidFill>
                  <a:schemeClr val="bg1"/>
                </a:solidFill>
                <a:ea typeface="微软雅黑" panose="020B0503020204020204" pitchFamily="34" charset="-122"/>
              </a:rPr>
              <a:t>	问题讨论</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         效法</a:t>
            </a:r>
            <a:r>
              <a:rPr lang="zh-CN" altLang="en-US" sz="3600" b="1" dirty="0">
                <a:solidFill>
                  <a:schemeClr val="bg1"/>
                </a:solidFill>
                <a:ea typeface="微软雅黑" panose="020B0503020204020204" pitchFamily="34" charset="-122"/>
              </a:rPr>
              <a:t>亚伯拉罕的那些表现？亚伯拉罕的信心通过哪些方面表现出来？</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623089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u="sng" dirty="0" smtClean="0">
              <a:solidFill>
                <a:schemeClr val="bg1"/>
              </a:solidFill>
              <a:ea typeface="微软雅黑" panose="020B0503020204020204" pitchFamily="34" charset="-122"/>
            </a:endParaRPr>
          </a:p>
          <a:p>
            <a:pPr algn="l">
              <a:lnSpc>
                <a:spcPct val="114000"/>
              </a:lnSpc>
            </a:pPr>
            <a:r>
              <a:rPr lang="zh-CN" altLang="en-US" sz="3600" b="1" u="sng" dirty="0" smtClean="0">
                <a:solidFill>
                  <a:schemeClr val="bg1"/>
                </a:solidFill>
                <a:ea typeface="微软雅黑" panose="020B0503020204020204" pitchFamily="34" charset="-122"/>
              </a:rPr>
              <a:t>应许</a:t>
            </a:r>
            <a:r>
              <a:rPr lang="zh-CN" altLang="en-US" sz="3600" b="1" u="sng" dirty="0">
                <a:solidFill>
                  <a:schemeClr val="bg1"/>
                </a:solidFill>
                <a:ea typeface="微软雅黑" panose="020B0503020204020204" pitchFamily="34" charset="-122"/>
              </a:rPr>
              <a:t>和成全之间漫长的过程 </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Long </a:t>
            </a:r>
            <a:r>
              <a:rPr lang="en-US" altLang="zh-CN" sz="3600" b="1" dirty="0">
                <a:solidFill>
                  <a:schemeClr val="bg1"/>
                </a:solidFill>
                <a:ea typeface="微软雅黑" panose="020B0503020204020204" pitchFamily="34" charset="-122"/>
              </a:rPr>
              <a:t>interval between promise and </a:t>
            </a:r>
            <a:r>
              <a:rPr lang="en-US" altLang="zh-CN" sz="3600" b="1" dirty="0" smtClean="0">
                <a:solidFill>
                  <a:schemeClr val="bg1"/>
                </a:solidFill>
                <a:ea typeface="微软雅黑" panose="020B0503020204020204" pitchFamily="34" charset="-122"/>
              </a:rPr>
              <a:t>performance</a:t>
            </a:r>
          </a:p>
          <a:p>
            <a:pPr algn="l">
              <a:lnSpc>
                <a:spcPct val="114000"/>
              </a:lnSpc>
            </a:pPr>
            <a:endParaRPr lang="en-US" altLang="zh-CN" sz="3600" b="1" u="sng" dirty="0" smtClean="0">
              <a:solidFill>
                <a:schemeClr val="bg1"/>
              </a:solidFill>
              <a:ea typeface="微软雅黑" panose="020B0503020204020204" pitchFamily="34" charset="-122"/>
            </a:endParaRPr>
          </a:p>
          <a:p>
            <a:pPr algn="l">
              <a:lnSpc>
                <a:spcPct val="114000"/>
              </a:lnSpc>
            </a:pPr>
            <a:r>
              <a:rPr lang="zh-CN" altLang="en-US" sz="3600" b="1" u="sng" dirty="0">
                <a:solidFill>
                  <a:schemeClr val="bg1"/>
                </a:solidFill>
                <a:ea typeface="微软雅黑" panose="020B0503020204020204" pitchFamily="34" charset="-122"/>
              </a:rPr>
              <a:t>信靠</a:t>
            </a:r>
            <a:r>
              <a:rPr lang="zh-CN" altLang="en-US" sz="3600" b="1" u="sng" dirty="0" smtClean="0">
                <a:solidFill>
                  <a:schemeClr val="bg1"/>
                </a:solidFill>
                <a:ea typeface="微软雅黑" panose="020B0503020204020204" pitchFamily="34" charset="-122"/>
              </a:rPr>
              <a:t>神，不是信“信心”</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Faith </a:t>
            </a:r>
            <a:r>
              <a:rPr lang="en-US" altLang="zh-CN" sz="3600" b="1" dirty="0">
                <a:solidFill>
                  <a:schemeClr val="bg1"/>
                </a:solidFill>
                <a:ea typeface="微软雅黑" panose="020B0503020204020204" pitchFamily="34" charset="-122"/>
              </a:rPr>
              <a:t>in God (God’s promise), not faith in faith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23280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神给人终极的应许</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a:t>
            </a:r>
            <a:r>
              <a:rPr lang="en-US" altLang="zh-CN" sz="3600" b="1" u="sng" dirty="0" err="1">
                <a:solidFill>
                  <a:schemeClr val="bg1"/>
                </a:solidFill>
                <a:ea typeface="微软雅黑" panose="020B0503020204020204" pitchFamily="34" charset="-122"/>
              </a:rPr>
              <a:t>Jn</a:t>
            </a:r>
            <a:r>
              <a:rPr lang="en-US" altLang="zh-CN" sz="3600" b="1" u="sng" dirty="0">
                <a:solidFill>
                  <a:schemeClr val="bg1"/>
                </a:solidFill>
                <a:ea typeface="微软雅黑" panose="020B0503020204020204" pitchFamily="34" charset="-122"/>
              </a:rPr>
              <a:t> 2:25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主</a:t>
            </a:r>
            <a:r>
              <a:rPr lang="zh-CN" altLang="en-US" sz="3600" b="1" dirty="0">
                <a:solidFill>
                  <a:schemeClr val="bg1"/>
                </a:solidFill>
                <a:ea typeface="微软雅黑" panose="020B0503020204020204" pitchFamily="34" charset="-122"/>
              </a:rPr>
              <a:t>所应许我们的就是永生。</a:t>
            </a:r>
          </a:p>
          <a:p>
            <a:pPr algn="l">
              <a:lnSpc>
                <a:spcPct val="114000"/>
              </a:lnSpc>
            </a:pPr>
            <a:r>
              <a:rPr lang="en-US" altLang="zh-CN" sz="3600" b="1" dirty="0">
                <a:solidFill>
                  <a:schemeClr val="bg1"/>
                </a:solidFill>
                <a:ea typeface="微软雅黑" panose="020B0503020204020204" pitchFamily="34" charset="-122"/>
              </a:rPr>
              <a:t>And this is the promise that He has promised us—eternal life.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21747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chemeClr val="bg1"/>
                </a:solidFill>
                <a:latin typeface="微软雅黑" panose="020B0503020204020204" pitchFamily="34" charset="-122"/>
                <a:ea typeface="微软雅黑" panose="020B0503020204020204" pitchFamily="34" charset="-122"/>
              </a:rPr>
              <a:t>仆人的收获 </a:t>
            </a:r>
            <a:r>
              <a:rPr lang="en-US" altLang="zh-CN" b="1" dirty="0" smtClean="0">
                <a:solidFill>
                  <a:schemeClr val="bg1"/>
                </a:solidFill>
                <a:latin typeface="微软雅黑" panose="020B0503020204020204" pitchFamily="34" charset="-122"/>
                <a:ea typeface="微软雅黑" panose="020B0503020204020204" pitchFamily="34" charset="-122"/>
              </a:rPr>
              <a:t/>
            </a:r>
            <a:br>
              <a:rPr lang="en-US" altLang="zh-CN" b="1" dirty="0" smtClean="0">
                <a:solidFill>
                  <a:schemeClr val="bg1"/>
                </a:solidFill>
                <a:latin typeface="微软雅黑" panose="020B0503020204020204" pitchFamily="34" charset="-122"/>
                <a:ea typeface="微软雅黑" panose="020B0503020204020204" pitchFamily="34" charset="-122"/>
              </a:rPr>
            </a:br>
            <a:r>
              <a:rPr lang="en-US" altLang="zh-CN" b="1" dirty="0" smtClean="0">
                <a:solidFill>
                  <a:schemeClr val="bg1"/>
                </a:solidFill>
                <a:latin typeface="微软雅黑" panose="020B0503020204020204" pitchFamily="34" charset="-122"/>
                <a:ea typeface="微软雅黑" panose="020B0503020204020204" pitchFamily="34" charset="-122"/>
              </a:rPr>
              <a:t>The </a:t>
            </a:r>
            <a:r>
              <a:rPr lang="en-US" altLang="zh-CN" b="1" dirty="0">
                <a:solidFill>
                  <a:schemeClr val="bg1"/>
                </a:solidFill>
                <a:latin typeface="微软雅黑" panose="020B0503020204020204" pitchFamily="34" charset="-122"/>
                <a:ea typeface="微软雅黑" panose="020B0503020204020204" pitchFamily="34" charset="-122"/>
              </a:rPr>
              <a:t>Faithful Servant and His Reward</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8/9/2020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6:12-20】</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并且不懈怠，总要效法那些凭信心和忍耐承受应许的人。</a:t>
            </a:r>
          </a:p>
          <a:p>
            <a:pPr algn="l">
              <a:lnSpc>
                <a:spcPct val="100000"/>
              </a:lnSpc>
            </a:pPr>
            <a:r>
              <a:rPr lang="en-US" altLang="zh-CN" sz="3400" b="1" dirty="0">
                <a:solidFill>
                  <a:schemeClr val="bg1"/>
                </a:solidFill>
                <a:ea typeface="微软雅黑" panose="020B0503020204020204" pitchFamily="34" charset="-122"/>
              </a:rPr>
              <a:t>that you do not become sluggish, but imitate those who through faith and patience inherit the promises.</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当初　神应许亚伯拉罕的时候，因为没有比自己更大可以指着起誓的，就指着自己起誓，说</a:t>
            </a:r>
            <a:r>
              <a:rPr lang="zh-CN" altLang="en-US" sz="36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For </a:t>
            </a:r>
            <a:r>
              <a:rPr lang="en-US" altLang="zh-CN" sz="3400" b="1" dirty="0">
                <a:solidFill>
                  <a:schemeClr val="bg1"/>
                </a:solidFill>
                <a:ea typeface="微软雅黑" panose="020B0503020204020204" pitchFamily="34" charset="-122"/>
              </a:rPr>
              <a:t>when God made a promise to Abraham, because He could swear by no one greater, He swore by Himself,</a:t>
            </a:r>
          </a:p>
        </p:txBody>
      </p:sp>
    </p:spTree>
    <p:extLst>
      <p:ext uri="{BB962C8B-B14F-4D97-AF65-F5344CB8AC3E}">
        <p14:creationId xmlns:p14="http://schemas.microsoft.com/office/powerpoint/2010/main" val="3879440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第三日，在加利利的迦拿有娶亲的筵席，耶稣的母亲在那里。</a:t>
            </a:r>
          </a:p>
          <a:p>
            <a:pPr algn="l">
              <a:lnSpc>
                <a:spcPct val="114000"/>
              </a:lnSpc>
            </a:pPr>
            <a:r>
              <a:rPr lang="en-US" altLang="zh-CN" sz="3600" b="1" dirty="0">
                <a:solidFill>
                  <a:schemeClr val="bg1"/>
                </a:solidFill>
                <a:ea typeface="微软雅黑" panose="020B0503020204020204" pitchFamily="34" charset="-122"/>
              </a:rPr>
              <a:t>On the third day there was a wedding in Cana of Galilee, and the mother of Jesus was there.</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耶稣和祂的门徒也被请去赴席。</a:t>
            </a:r>
          </a:p>
          <a:p>
            <a:pPr algn="l">
              <a:lnSpc>
                <a:spcPct val="114000"/>
              </a:lnSpc>
            </a:pPr>
            <a:r>
              <a:rPr lang="en-US" altLang="zh-CN" sz="3600" b="1" dirty="0">
                <a:solidFill>
                  <a:schemeClr val="bg1"/>
                </a:solidFill>
                <a:ea typeface="微软雅黑" panose="020B0503020204020204" pitchFamily="34" charset="-122"/>
              </a:rPr>
              <a:t>Now both Jesus and His disciples were invited to the wedding</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64417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酒用尽了，耶稣的母亲对祂说：“他们没有酒了。” </a:t>
            </a:r>
          </a:p>
          <a:p>
            <a:pPr algn="l">
              <a:lnSpc>
                <a:spcPct val="114000"/>
              </a:lnSpc>
            </a:pPr>
            <a:r>
              <a:rPr lang="en-US" altLang="zh-CN" sz="3600" b="1" dirty="0">
                <a:solidFill>
                  <a:schemeClr val="bg1"/>
                </a:solidFill>
                <a:ea typeface="微软雅黑" panose="020B0503020204020204" pitchFamily="34" charset="-122"/>
              </a:rPr>
              <a:t>And when they ran out of wine, the mother of Jesus said to Him, “They have no wine.”</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耶稣说：“母亲（原文作“妇人”），我与你有什么相干？我的时候还没有到。” </a:t>
            </a:r>
          </a:p>
          <a:p>
            <a:pPr algn="l">
              <a:lnSpc>
                <a:spcPct val="114000"/>
              </a:lnSpc>
            </a:pPr>
            <a:r>
              <a:rPr lang="en-US" altLang="zh-CN" sz="3600" b="1" dirty="0">
                <a:solidFill>
                  <a:schemeClr val="bg1"/>
                </a:solidFill>
                <a:ea typeface="微软雅黑" panose="020B0503020204020204" pitchFamily="34" charset="-122"/>
              </a:rPr>
              <a:t>Jesus said to her, “Woman, what does your concern have to do with Me? My hour has not yet come.”</a:t>
            </a:r>
          </a:p>
        </p:txBody>
      </p:sp>
    </p:spTree>
    <p:extLst>
      <p:ext uri="{BB962C8B-B14F-4D97-AF65-F5344CB8AC3E}">
        <p14:creationId xmlns:p14="http://schemas.microsoft.com/office/powerpoint/2010/main" val="3291536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祂母亲对用人说：“祂告诉你们什么，你们就作什么。”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His </a:t>
            </a:r>
            <a:r>
              <a:rPr lang="en-US" altLang="zh-CN" sz="3600" b="1" dirty="0">
                <a:solidFill>
                  <a:schemeClr val="bg1"/>
                </a:solidFill>
                <a:ea typeface="微软雅黑" panose="020B0503020204020204" pitchFamily="34" charset="-122"/>
              </a:rPr>
              <a:t>mother said to the servants, “Whatever He says to you, do it.”</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照犹太人洁净的规矩，有六口石缸摆在那里，每口可以盛两三桶水。</a:t>
            </a:r>
          </a:p>
          <a:p>
            <a:pPr algn="l">
              <a:lnSpc>
                <a:spcPct val="114000"/>
              </a:lnSpc>
            </a:pPr>
            <a:r>
              <a:rPr lang="en-US" altLang="zh-CN" sz="3600" b="1" dirty="0">
                <a:solidFill>
                  <a:schemeClr val="bg1"/>
                </a:solidFill>
                <a:ea typeface="微软雅黑" panose="020B0503020204020204" pitchFamily="34" charset="-122"/>
              </a:rPr>
              <a:t>Now there were set there six </a:t>
            </a:r>
            <a:r>
              <a:rPr lang="en-US" altLang="zh-CN" sz="3600" b="1" dirty="0" err="1">
                <a:solidFill>
                  <a:schemeClr val="bg1"/>
                </a:solidFill>
                <a:ea typeface="微软雅黑" panose="020B0503020204020204" pitchFamily="34" charset="-122"/>
              </a:rPr>
              <a:t>waterpots</a:t>
            </a:r>
            <a:r>
              <a:rPr lang="en-US" altLang="zh-CN" sz="3600" b="1" dirty="0">
                <a:solidFill>
                  <a:schemeClr val="bg1"/>
                </a:solidFill>
                <a:ea typeface="微软雅黑" panose="020B0503020204020204" pitchFamily="34" charset="-122"/>
              </a:rPr>
              <a:t> of stone, according to the manner of purification of the Jews, containing twenty or thirty gallons apiece.</a:t>
            </a:r>
          </a:p>
        </p:txBody>
      </p:sp>
    </p:spTree>
    <p:extLst>
      <p:ext uri="{BB962C8B-B14F-4D97-AF65-F5344CB8AC3E}">
        <p14:creationId xmlns:p14="http://schemas.microsoft.com/office/powerpoint/2010/main" val="2060543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耶稣对用人说：“把缸倒满了水。”他们就倒满了，直到缸口。</a:t>
            </a:r>
          </a:p>
          <a:p>
            <a:pPr algn="l">
              <a:lnSpc>
                <a:spcPct val="114000"/>
              </a:lnSpc>
            </a:pPr>
            <a:r>
              <a:rPr lang="en-US" altLang="zh-CN" sz="3600" b="1" dirty="0">
                <a:solidFill>
                  <a:schemeClr val="bg1"/>
                </a:solidFill>
                <a:ea typeface="微软雅黑" panose="020B0503020204020204" pitchFamily="34" charset="-122"/>
              </a:rPr>
              <a:t>Jesus said to them, “Fill the </a:t>
            </a:r>
            <a:r>
              <a:rPr lang="en-US" altLang="zh-CN" sz="3600" b="1" dirty="0" err="1">
                <a:solidFill>
                  <a:schemeClr val="bg1"/>
                </a:solidFill>
                <a:ea typeface="微软雅黑" panose="020B0503020204020204" pitchFamily="34" charset="-122"/>
              </a:rPr>
              <a:t>waterpots</a:t>
            </a:r>
            <a:r>
              <a:rPr lang="en-US" altLang="zh-CN" sz="3600" b="1" dirty="0">
                <a:solidFill>
                  <a:schemeClr val="bg1"/>
                </a:solidFill>
                <a:ea typeface="微软雅黑" panose="020B0503020204020204" pitchFamily="34" charset="-122"/>
              </a:rPr>
              <a:t> with water.” And they filled them up to the brim.</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耶稣又说：“现在可以舀出来，送给管筵席的。”他们就送了去。</a:t>
            </a:r>
          </a:p>
          <a:p>
            <a:pPr algn="l">
              <a:lnSpc>
                <a:spcPct val="114000"/>
              </a:lnSpc>
            </a:pPr>
            <a:r>
              <a:rPr lang="en-US" altLang="zh-CN" sz="3600" b="1" dirty="0">
                <a:solidFill>
                  <a:schemeClr val="bg1"/>
                </a:solidFill>
                <a:ea typeface="微软雅黑" panose="020B0503020204020204" pitchFamily="34" charset="-122"/>
              </a:rPr>
              <a:t>And He said to them, “Draw some out now, and take it to the master of the feast.” And they took it.</a:t>
            </a:r>
          </a:p>
        </p:txBody>
      </p:sp>
    </p:spTree>
    <p:extLst>
      <p:ext uri="{BB962C8B-B14F-4D97-AF65-F5344CB8AC3E}">
        <p14:creationId xmlns:p14="http://schemas.microsoft.com/office/powerpoint/2010/main" val="1963665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管筵席的尝了那水变的酒，并不知道是哪里来的，只有舀水的用人知道。管筵席的便叫新郎来，</a:t>
            </a:r>
          </a:p>
          <a:p>
            <a:pPr algn="l">
              <a:lnSpc>
                <a:spcPct val="114000"/>
              </a:lnSpc>
            </a:pPr>
            <a:r>
              <a:rPr lang="en-US" altLang="zh-CN" sz="3600" b="1" dirty="0">
                <a:solidFill>
                  <a:schemeClr val="bg1"/>
                </a:solidFill>
                <a:ea typeface="微软雅黑" panose="020B0503020204020204" pitchFamily="34" charset="-122"/>
              </a:rPr>
              <a:t>When the master of the feast had tasted the water that was made wine, and did not know where it came from (but the servants who had drawn the water knew), the master of the feast called the bridegroom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832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对他说：“人都是先摆上好酒，等客喝足了，才摆上次的；你倒把好酒留到如今！” </a:t>
            </a:r>
          </a:p>
          <a:p>
            <a:pPr algn="l">
              <a:lnSpc>
                <a:spcPct val="114000"/>
              </a:lnSpc>
            </a:pPr>
            <a:r>
              <a:rPr lang="en-US" altLang="zh-CN" sz="3600" b="1" dirty="0">
                <a:solidFill>
                  <a:schemeClr val="bg1"/>
                </a:solidFill>
                <a:ea typeface="微软雅黑" panose="020B0503020204020204" pitchFamily="34" charset="-122"/>
              </a:rPr>
              <a:t>And he said to him, “Every man at the beginning sets out the good wine, and when the guests have well drunk, then the inferior. You have kept the good wine until now</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734911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2:1-11】</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这是耶稣所行的头一件神迹，是在加利利的迦拿行的，显出祂的荣耀来，祂的门徒就信祂了。</a:t>
            </a:r>
          </a:p>
          <a:p>
            <a:pPr algn="l">
              <a:lnSpc>
                <a:spcPct val="114000"/>
              </a:lnSpc>
            </a:pPr>
            <a:r>
              <a:rPr lang="en-US" altLang="zh-CN" sz="3600" b="1" dirty="0">
                <a:solidFill>
                  <a:schemeClr val="bg1"/>
                </a:solidFill>
                <a:ea typeface="微软雅黑" panose="020B0503020204020204" pitchFamily="34" charset="-122"/>
              </a:rPr>
              <a:t>This beginning of signs Jesus did in Cana of Galilee, and manifested His glory; and His disciples believed in Him.</a:t>
            </a:r>
          </a:p>
        </p:txBody>
      </p:sp>
    </p:spTree>
    <p:extLst>
      <p:ext uri="{BB962C8B-B14F-4D97-AF65-F5344CB8AC3E}">
        <p14:creationId xmlns:p14="http://schemas.microsoft.com/office/powerpoint/2010/main" val="30503720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2:9】</a:t>
            </a:r>
          </a:p>
          <a:p>
            <a:pPr algn="l">
              <a:lnSpc>
                <a:spcPct val="114000"/>
              </a:lnSpc>
            </a:pPr>
            <a:r>
              <a:rPr lang="zh-CN" altLang="en-US" sz="3600" b="1" dirty="0">
                <a:solidFill>
                  <a:schemeClr val="bg1"/>
                </a:solidFill>
                <a:ea typeface="微软雅黑" panose="020B0503020204020204" pitchFamily="34" charset="-122"/>
              </a:rPr>
              <a:t>管筵席的尝了那水变的酒，并不知道是哪里来的，</a:t>
            </a:r>
            <a:r>
              <a:rPr lang="zh-CN" altLang="en-US" sz="3600" b="1" dirty="0">
                <a:solidFill>
                  <a:srgbClr val="FFFF00"/>
                </a:solidFill>
                <a:ea typeface="微软雅黑" panose="020B0503020204020204" pitchFamily="34" charset="-122"/>
              </a:rPr>
              <a:t>只有舀水的用人知道</a:t>
            </a:r>
            <a:r>
              <a:rPr lang="zh-CN" altLang="en-US" sz="3600" b="1" dirty="0">
                <a:solidFill>
                  <a:schemeClr val="bg1"/>
                </a:solidFill>
                <a:ea typeface="微软雅黑" panose="020B0503020204020204" pitchFamily="34" charset="-122"/>
              </a:rPr>
              <a:t>。管筵席的便叫新郎来，</a:t>
            </a:r>
          </a:p>
          <a:p>
            <a:pPr algn="l">
              <a:lnSpc>
                <a:spcPct val="114000"/>
              </a:lnSpc>
            </a:pPr>
            <a:r>
              <a:rPr lang="en-US" altLang="zh-CN" sz="3600" b="1" dirty="0">
                <a:solidFill>
                  <a:schemeClr val="bg1"/>
                </a:solidFill>
                <a:ea typeface="微软雅黑" panose="020B0503020204020204" pitchFamily="34" charset="-122"/>
              </a:rPr>
              <a:t>When the master of the feast had tasted the water that was made wine, and did not know where it came from (</a:t>
            </a:r>
            <a:r>
              <a:rPr lang="en-US" altLang="zh-CN" sz="3600" b="1" dirty="0">
                <a:solidFill>
                  <a:srgbClr val="FFFF00"/>
                </a:solidFill>
                <a:ea typeface="微软雅黑" panose="020B0503020204020204" pitchFamily="34" charset="-122"/>
              </a:rPr>
              <a:t>but the servants who had drawn the water knew</a:t>
            </a:r>
            <a:r>
              <a:rPr lang="en-US" altLang="zh-CN" sz="3600" b="1" dirty="0">
                <a:solidFill>
                  <a:schemeClr val="bg1"/>
                </a:solidFill>
                <a:ea typeface="微软雅黑" panose="020B0503020204020204" pitchFamily="34" charset="-122"/>
              </a:rPr>
              <a:t>), the master of the feast called the bridegroom.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1:46-48】</a:t>
            </a:r>
          </a:p>
          <a:p>
            <a:pPr algn="l">
              <a:lnSpc>
                <a:spcPct val="114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马利亚说：“我心尊主为大，</a:t>
            </a:r>
          </a:p>
          <a:p>
            <a:pPr algn="l">
              <a:lnSpc>
                <a:spcPct val="114000"/>
              </a:lnSpc>
            </a:pPr>
            <a:r>
              <a:rPr lang="en-US" altLang="zh-CN" sz="3600" b="1" dirty="0">
                <a:solidFill>
                  <a:schemeClr val="bg1"/>
                </a:solidFill>
                <a:ea typeface="微软雅黑" panose="020B0503020204020204" pitchFamily="34" charset="-122"/>
              </a:rPr>
              <a:t>And Mary said</a:t>
            </a:r>
            <a:r>
              <a:rPr lang="en-US" altLang="zh-CN"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My soul magnifies the Lord,</a:t>
            </a:r>
          </a:p>
          <a:p>
            <a:pPr algn="l">
              <a:lnSpc>
                <a:spcPct val="114000"/>
              </a:lnSpc>
            </a:pPr>
            <a:r>
              <a:rPr lang="en-US" altLang="zh-CN" sz="3600" b="1" dirty="0">
                <a:solidFill>
                  <a:schemeClr val="bg1"/>
                </a:solidFill>
                <a:ea typeface="微软雅黑" panose="020B0503020204020204" pitchFamily="34" charset="-122"/>
              </a:rPr>
              <a:t>47 </a:t>
            </a:r>
            <a:r>
              <a:rPr lang="zh-CN" altLang="en-US" sz="3600" b="1" dirty="0">
                <a:solidFill>
                  <a:schemeClr val="bg1"/>
                </a:solidFill>
                <a:ea typeface="微软雅黑" panose="020B0503020204020204" pitchFamily="34" charset="-122"/>
              </a:rPr>
              <a:t>我灵以　神我的救主为乐；</a:t>
            </a:r>
          </a:p>
          <a:p>
            <a:pPr algn="l">
              <a:lnSpc>
                <a:spcPct val="114000"/>
              </a:lnSpc>
            </a:pPr>
            <a:r>
              <a:rPr lang="en-US" altLang="zh-CN" sz="3600" b="1" dirty="0">
                <a:solidFill>
                  <a:schemeClr val="bg1"/>
                </a:solidFill>
                <a:ea typeface="微软雅黑" panose="020B0503020204020204" pitchFamily="34" charset="-122"/>
              </a:rPr>
              <a:t>And my spirit has rejoiced in God my Savior.</a:t>
            </a:r>
          </a:p>
          <a:p>
            <a:pPr algn="l">
              <a:lnSpc>
                <a:spcPct val="114000"/>
              </a:lnSpc>
            </a:pPr>
            <a:r>
              <a:rPr lang="en-US" altLang="zh-CN" sz="3600" b="1" dirty="0">
                <a:solidFill>
                  <a:schemeClr val="bg1"/>
                </a:solidFill>
                <a:ea typeface="微软雅黑" panose="020B0503020204020204" pitchFamily="34" charset="-122"/>
              </a:rPr>
              <a:t>48 </a:t>
            </a:r>
            <a:r>
              <a:rPr lang="zh-CN" altLang="en-US" sz="3600" b="1" dirty="0">
                <a:solidFill>
                  <a:schemeClr val="bg1"/>
                </a:solidFill>
                <a:ea typeface="微软雅黑" panose="020B0503020204020204" pitchFamily="34" charset="-122"/>
              </a:rPr>
              <a:t>因为祂顾念他</a:t>
            </a:r>
            <a:r>
              <a:rPr lang="zh-CN" altLang="en-US" sz="3600" b="1" dirty="0">
                <a:solidFill>
                  <a:srgbClr val="FFFF00"/>
                </a:solidFill>
                <a:ea typeface="微软雅黑" panose="020B0503020204020204" pitchFamily="34" charset="-122"/>
              </a:rPr>
              <a:t>使女</a:t>
            </a:r>
            <a:r>
              <a:rPr lang="zh-CN" altLang="en-US" sz="3600" b="1" dirty="0">
                <a:solidFill>
                  <a:schemeClr val="bg1"/>
                </a:solidFill>
                <a:ea typeface="微软雅黑" panose="020B0503020204020204" pitchFamily="34" charset="-122"/>
              </a:rPr>
              <a:t>的卑微。从今以后，万代要称我有福。</a:t>
            </a:r>
          </a:p>
          <a:p>
            <a:pPr algn="l">
              <a:lnSpc>
                <a:spcPct val="100000"/>
              </a:lnSpc>
            </a:pPr>
            <a:r>
              <a:rPr lang="en-US" altLang="zh-CN" sz="3600" b="1" dirty="0">
                <a:solidFill>
                  <a:schemeClr val="bg1"/>
                </a:solidFill>
                <a:ea typeface="微软雅黑" panose="020B0503020204020204" pitchFamily="34" charset="-122"/>
              </a:rPr>
              <a:t>For He has regarded the lowly </a:t>
            </a:r>
            <a:r>
              <a:rPr lang="en-US" altLang="zh-CN" sz="3600" b="1" dirty="0">
                <a:solidFill>
                  <a:schemeClr val="bg1"/>
                </a:solidFill>
                <a:ea typeface="微软雅黑" panose="020B0503020204020204" pitchFamily="34" charset="-122"/>
              </a:rPr>
              <a:t>state of His </a:t>
            </a:r>
            <a:r>
              <a:rPr lang="en-US" altLang="zh-CN" sz="3600" b="1" dirty="0">
                <a:solidFill>
                  <a:srgbClr val="FFFF00"/>
                </a:solidFill>
                <a:ea typeface="微软雅黑" panose="020B0503020204020204" pitchFamily="34" charset="-122"/>
              </a:rPr>
              <a:t>maidservant</a:t>
            </a:r>
            <a:r>
              <a:rPr lang="en-US" altLang="zh-CN" sz="3600" b="1" dirty="0">
                <a:solidFill>
                  <a:schemeClr val="bg1"/>
                </a:solidFill>
                <a:ea typeface="微软雅黑" panose="020B0503020204020204" pitchFamily="34" charset="-122"/>
              </a:rPr>
              <a:t>; For behold, henceforth all generations will call me blessed.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386666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46:10</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你们</a:t>
            </a:r>
            <a:r>
              <a:rPr lang="zh-CN" altLang="en-US" sz="3600" b="1" dirty="0">
                <a:solidFill>
                  <a:schemeClr val="bg1"/>
                </a:solidFill>
                <a:ea typeface="微软雅黑" panose="020B0503020204020204" pitchFamily="34" charset="-122"/>
              </a:rPr>
              <a:t>要休息，要知道我是　神！我必在外邦中被尊崇，在遍地上也被尊崇。</a:t>
            </a:r>
          </a:p>
          <a:p>
            <a:pPr algn="l">
              <a:lnSpc>
                <a:spcPct val="114000"/>
              </a:lnSpc>
            </a:pPr>
            <a:r>
              <a:rPr lang="en-US" altLang="zh-CN" sz="3600" b="1" dirty="0">
                <a:solidFill>
                  <a:schemeClr val="bg1"/>
                </a:solidFill>
                <a:ea typeface="微软雅黑" panose="020B0503020204020204" pitchFamily="34" charset="-122"/>
              </a:rPr>
              <a:t>Be still, and know that I am God</a:t>
            </a:r>
            <a:r>
              <a:rPr lang="en-US" altLang="zh-CN" sz="3600" b="1" dirty="0" smtClean="0">
                <a:solidFill>
                  <a:schemeClr val="bg1"/>
                </a:solidFill>
                <a:ea typeface="微软雅黑" panose="020B0503020204020204" pitchFamily="34" charset="-122"/>
              </a:rPr>
              <a:t>; I </a:t>
            </a:r>
            <a:r>
              <a:rPr lang="en-US" altLang="zh-CN" sz="3600" b="1" dirty="0">
                <a:solidFill>
                  <a:schemeClr val="bg1"/>
                </a:solidFill>
                <a:ea typeface="微软雅黑" panose="020B0503020204020204" pitchFamily="34" charset="-122"/>
              </a:rPr>
              <a:t>will be exalted among the nations</a:t>
            </a:r>
            <a:r>
              <a:rPr lang="en-US" altLang="zh-CN" sz="3600" b="1" dirty="0" smtClean="0">
                <a:solidFill>
                  <a:schemeClr val="bg1"/>
                </a:solidFill>
                <a:ea typeface="微软雅黑" panose="020B0503020204020204" pitchFamily="34" charset="-122"/>
              </a:rPr>
              <a:t>, I </a:t>
            </a:r>
            <a:r>
              <a:rPr lang="en-US" altLang="zh-CN" sz="3600" b="1" dirty="0">
                <a:solidFill>
                  <a:schemeClr val="bg1"/>
                </a:solidFill>
                <a:ea typeface="微软雅黑" panose="020B0503020204020204" pitchFamily="34" charset="-122"/>
              </a:rPr>
              <a:t>will be exalted in the earth!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54126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6:12-20】</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论福，我必赐大福给你；论子孙，我必叫你的子孙多起来。” </a:t>
            </a:r>
          </a:p>
          <a:p>
            <a:pPr algn="l">
              <a:lnSpc>
                <a:spcPct val="114000"/>
              </a:lnSpc>
            </a:pPr>
            <a:r>
              <a:rPr lang="en-US" altLang="zh-CN" sz="3600" b="1" dirty="0">
                <a:solidFill>
                  <a:schemeClr val="bg1"/>
                </a:solidFill>
                <a:ea typeface="微软雅黑" panose="020B0503020204020204" pitchFamily="34" charset="-122"/>
              </a:rPr>
              <a:t>saying, “Surely blessing I will bless you, and multiplying I will multiply you.”</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这样，亚伯拉罕既恒久忍耐，就得了所应许的。</a:t>
            </a:r>
          </a:p>
          <a:p>
            <a:pPr algn="l">
              <a:lnSpc>
                <a:spcPct val="114000"/>
              </a:lnSpc>
            </a:pPr>
            <a:r>
              <a:rPr lang="en-US" altLang="zh-CN" sz="3600" b="1" dirty="0">
                <a:solidFill>
                  <a:schemeClr val="bg1"/>
                </a:solidFill>
                <a:ea typeface="微软雅黑" panose="020B0503020204020204" pitchFamily="34" charset="-122"/>
              </a:rPr>
              <a:t>And so, after he had patiently endured, he obtained the promise.</a:t>
            </a:r>
          </a:p>
        </p:txBody>
      </p:sp>
    </p:spTree>
    <p:extLst>
      <p:ext uri="{BB962C8B-B14F-4D97-AF65-F5344CB8AC3E}">
        <p14:creationId xmlns:p14="http://schemas.microsoft.com/office/powerpoint/2010/main" val="42542605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29:29】</a:t>
            </a:r>
          </a:p>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隐秘的事是属耶和华我们神的；惟有明显的事是永远属我们和我们子孙的，好叫我们遵行这律法上的一切话。”</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 secret things belong to the Lord our God, but those things which are revealed belong to us and to our children forever, that we may do all the words of this law.</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933927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2:6-8】</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照犹太人洁净的规矩，有六口石缸摆在那里，每口可以盛两三桶水。</a:t>
            </a:r>
          </a:p>
          <a:p>
            <a:pPr algn="l">
              <a:lnSpc>
                <a:spcPct val="100000"/>
              </a:lnSpc>
            </a:pPr>
            <a:r>
              <a:rPr lang="en-US" altLang="zh-CN" sz="3600" b="1" dirty="0">
                <a:solidFill>
                  <a:schemeClr val="bg1"/>
                </a:solidFill>
                <a:ea typeface="微软雅黑" panose="020B0503020204020204" pitchFamily="34" charset="-122"/>
              </a:rPr>
              <a:t>Now there were set there six </a:t>
            </a:r>
            <a:r>
              <a:rPr lang="en-US" altLang="zh-CN" sz="3600" b="1" dirty="0" err="1">
                <a:solidFill>
                  <a:schemeClr val="bg1"/>
                </a:solidFill>
                <a:ea typeface="微软雅黑" panose="020B0503020204020204" pitchFamily="34" charset="-122"/>
              </a:rPr>
              <a:t>waterpots</a:t>
            </a:r>
            <a:r>
              <a:rPr lang="en-US" altLang="zh-CN" sz="3600" b="1" dirty="0">
                <a:solidFill>
                  <a:schemeClr val="bg1"/>
                </a:solidFill>
                <a:ea typeface="微软雅黑" panose="020B0503020204020204" pitchFamily="34" charset="-122"/>
              </a:rPr>
              <a:t> of stone, according to the manner of purification of the Jews, containing twenty or thirty gallons apiece.</a:t>
            </a:r>
          </a:p>
          <a:p>
            <a:pPr algn="l">
              <a:lnSpc>
                <a:spcPct val="100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耶稣对用人说：“把缸倒满了水。”他们就倒满了，直到缸口。</a:t>
            </a:r>
          </a:p>
          <a:p>
            <a:pPr algn="l">
              <a:lnSpc>
                <a:spcPct val="100000"/>
              </a:lnSpc>
            </a:pPr>
            <a:r>
              <a:rPr lang="en-US" altLang="zh-CN" sz="3600" b="1" dirty="0">
                <a:solidFill>
                  <a:schemeClr val="bg1"/>
                </a:solidFill>
                <a:ea typeface="微软雅黑" panose="020B0503020204020204" pitchFamily="34" charset="-122"/>
              </a:rPr>
              <a:t>Jesus said to them, “Fill the </a:t>
            </a:r>
            <a:r>
              <a:rPr lang="en-US" altLang="zh-CN" sz="3600" b="1" dirty="0" err="1">
                <a:solidFill>
                  <a:schemeClr val="bg1"/>
                </a:solidFill>
                <a:ea typeface="微软雅黑" panose="020B0503020204020204" pitchFamily="34" charset="-122"/>
              </a:rPr>
              <a:t>waterpots</a:t>
            </a:r>
            <a:r>
              <a:rPr lang="en-US" altLang="zh-CN" sz="3600" b="1" dirty="0">
                <a:solidFill>
                  <a:schemeClr val="bg1"/>
                </a:solidFill>
                <a:ea typeface="微软雅黑" panose="020B0503020204020204" pitchFamily="34" charset="-122"/>
              </a:rPr>
              <a:t> with water.” And they filled them up to the brim.</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耶稣又说：“现在可以舀出来，送给管筵席的。”他们就送了去。</a:t>
            </a:r>
          </a:p>
          <a:p>
            <a:pPr algn="l">
              <a:lnSpc>
                <a:spcPct val="114000"/>
              </a:lnSpc>
            </a:pPr>
            <a:r>
              <a:rPr lang="en-US" altLang="zh-CN" sz="3600" b="1" dirty="0">
                <a:solidFill>
                  <a:schemeClr val="bg1"/>
                </a:solidFill>
                <a:ea typeface="微软雅黑" panose="020B0503020204020204" pitchFamily="34" charset="-122"/>
              </a:rPr>
              <a:t>And He said to them, “Draw some out now, and take it to the master of the feast.” And they took 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062503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2:6-8】</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耶稣又说：“现在可以舀出来，送给管筵席的。”他们就送了去。</a:t>
            </a:r>
          </a:p>
          <a:p>
            <a:pPr algn="l">
              <a:lnSpc>
                <a:spcPct val="114000"/>
              </a:lnSpc>
            </a:pPr>
            <a:r>
              <a:rPr lang="en-US" altLang="zh-CN" sz="3600" b="1" dirty="0">
                <a:solidFill>
                  <a:schemeClr val="bg1"/>
                </a:solidFill>
                <a:ea typeface="微软雅黑" panose="020B0503020204020204" pitchFamily="34" charset="-122"/>
              </a:rPr>
              <a:t>And He said to them, “Draw some out now, and take it to the master of the feast.” And they took 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80998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9:13】</a:t>
            </a:r>
          </a:p>
          <a:p>
            <a:pPr algn="l">
              <a:lnSpc>
                <a:spcPct val="114000"/>
              </a:lnSpc>
            </a:pPr>
            <a:r>
              <a:rPr lang="zh-CN" altLang="en-US" sz="3600" b="1" dirty="0">
                <a:solidFill>
                  <a:schemeClr val="bg1"/>
                </a:solidFill>
                <a:ea typeface="微软雅黑" panose="020B0503020204020204" pitchFamily="34" charset="-122"/>
              </a:rPr>
              <a:t>耶稣说：“你们给他们吃吧！”门徒说：“我们不过有五个饼、两条鱼，若不去为这许多人买食物，就不够。”</a:t>
            </a:r>
          </a:p>
          <a:p>
            <a:pPr algn="l">
              <a:lnSpc>
                <a:spcPct val="114000"/>
              </a:lnSpc>
            </a:pPr>
            <a:r>
              <a:rPr lang="en-US" altLang="zh-CN" sz="3600" b="1" dirty="0">
                <a:solidFill>
                  <a:schemeClr val="bg1"/>
                </a:solidFill>
                <a:ea typeface="微软雅黑" panose="020B0503020204020204" pitchFamily="34" charset="-122"/>
              </a:rPr>
              <a:t>But He said to them, “You give them something to eat</a:t>
            </a:r>
            <a:r>
              <a:rPr lang="en-US" altLang="zh-CN" sz="3600" b="1" dirty="0" smtClean="0">
                <a:solidFill>
                  <a:schemeClr val="bg1"/>
                </a:solidFill>
                <a:ea typeface="微软雅黑" panose="020B0503020204020204" pitchFamily="34" charset="-122"/>
              </a:rPr>
              <a:t>.” And </a:t>
            </a:r>
            <a:r>
              <a:rPr lang="en-US" altLang="zh-CN" sz="3600" b="1" dirty="0">
                <a:solidFill>
                  <a:schemeClr val="bg1"/>
                </a:solidFill>
                <a:ea typeface="微软雅黑" panose="020B0503020204020204" pitchFamily="34" charset="-122"/>
              </a:rPr>
              <a:t>they said, “We have no more than five loaves and two fish, unless we go and buy food for all these people.”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7670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2:9】</a:t>
            </a:r>
          </a:p>
          <a:p>
            <a:pPr algn="l">
              <a:lnSpc>
                <a:spcPct val="114000"/>
              </a:lnSpc>
            </a:pPr>
            <a:r>
              <a:rPr lang="zh-CN" altLang="en-US" sz="3600" b="1" dirty="0">
                <a:solidFill>
                  <a:schemeClr val="bg1"/>
                </a:solidFill>
                <a:ea typeface="微软雅黑" panose="020B0503020204020204" pitchFamily="34" charset="-122"/>
              </a:rPr>
              <a:t>管筵席的尝了那水变的酒，并不知道是哪里来的，</a:t>
            </a:r>
            <a:r>
              <a:rPr lang="zh-CN" altLang="en-US" sz="3600" b="1" dirty="0">
                <a:solidFill>
                  <a:srgbClr val="FFFF00"/>
                </a:solidFill>
                <a:ea typeface="微软雅黑" panose="020B0503020204020204" pitchFamily="34" charset="-122"/>
              </a:rPr>
              <a:t>只有舀水的用人知道</a:t>
            </a:r>
            <a:r>
              <a:rPr lang="zh-CN" altLang="en-US" sz="3600" b="1" dirty="0">
                <a:solidFill>
                  <a:schemeClr val="bg1"/>
                </a:solidFill>
                <a:ea typeface="微软雅黑" panose="020B0503020204020204" pitchFamily="34" charset="-122"/>
              </a:rPr>
              <a:t>。管筵席的便叫新郎来，</a:t>
            </a:r>
          </a:p>
          <a:p>
            <a:pPr algn="l">
              <a:lnSpc>
                <a:spcPct val="114000"/>
              </a:lnSpc>
            </a:pPr>
            <a:r>
              <a:rPr lang="en-US" altLang="zh-CN" sz="3600" b="1" dirty="0">
                <a:solidFill>
                  <a:schemeClr val="bg1"/>
                </a:solidFill>
                <a:ea typeface="微软雅黑" panose="020B0503020204020204" pitchFamily="34" charset="-122"/>
              </a:rPr>
              <a:t>When the master of the feast had tasted the water that was made wine, and did not know where it came from (</a:t>
            </a:r>
            <a:r>
              <a:rPr lang="en-US" altLang="zh-CN" sz="3600" b="1" dirty="0">
                <a:solidFill>
                  <a:srgbClr val="FFFF00"/>
                </a:solidFill>
                <a:ea typeface="微软雅黑" panose="020B0503020204020204" pitchFamily="34" charset="-122"/>
              </a:rPr>
              <a:t>but the servants who had drawn the water knew</a:t>
            </a:r>
            <a:r>
              <a:rPr lang="en-US" altLang="zh-CN" sz="3600" b="1" dirty="0">
                <a:solidFill>
                  <a:schemeClr val="bg1"/>
                </a:solidFill>
                <a:ea typeface="微软雅黑" panose="020B0503020204020204" pitchFamily="34" charset="-122"/>
              </a:rPr>
              <a:t>), the master of the feast called the bridegroom.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291825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创世记 </a:t>
            </a:r>
            <a:r>
              <a:rPr lang="en-US" altLang="zh-CN" sz="3600" b="1" u="sng" dirty="0">
                <a:solidFill>
                  <a:schemeClr val="bg1"/>
                </a:solidFill>
                <a:ea typeface="微软雅黑" panose="020B0503020204020204" pitchFamily="34" charset="-122"/>
              </a:rPr>
              <a:t>Genesis 45:4-5】</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约瑟又对他弟兄们说：“请你们近前来。”他们就近前来，他说：“我是你们的兄弟约瑟，就是你们所卖到埃及的。</a:t>
            </a:r>
          </a:p>
          <a:p>
            <a:pPr algn="l">
              <a:lnSpc>
                <a:spcPct val="114000"/>
              </a:lnSpc>
            </a:pPr>
            <a:r>
              <a:rPr lang="en-US" altLang="zh-CN" sz="3600" b="1" dirty="0">
                <a:solidFill>
                  <a:schemeClr val="bg1"/>
                </a:solidFill>
                <a:ea typeface="微软雅黑" panose="020B0503020204020204" pitchFamily="34" charset="-122"/>
              </a:rPr>
              <a:t>And Joseph said to his brothers, “Please come near to me.” So they came near. Then he said: “I am Joseph your brother, whom you sold into Egypt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575746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创世记 </a:t>
            </a:r>
            <a:r>
              <a:rPr lang="en-US" altLang="zh-CN" sz="3600" b="1" u="sng" dirty="0">
                <a:solidFill>
                  <a:schemeClr val="bg1"/>
                </a:solidFill>
                <a:ea typeface="微软雅黑" panose="020B0503020204020204" pitchFamily="34" charset="-122"/>
              </a:rPr>
              <a:t>Genesis 45:4-5】</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现在不要因为把我卖到这里自忧自恨，这是　</a:t>
            </a:r>
            <a:r>
              <a:rPr lang="zh-CN" altLang="en-US" sz="3600" b="1" dirty="0">
                <a:solidFill>
                  <a:srgbClr val="FFFF00"/>
                </a:solidFill>
                <a:ea typeface="微软雅黑" panose="020B0503020204020204" pitchFamily="34" charset="-122"/>
              </a:rPr>
              <a:t>神差我在你们以先来，为要保全生命</a:t>
            </a:r>
            <a:r>
              <a:rPr lang="zh-CN" altLang="en-US"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But now, do not therefore be grieved or angry with yourselves because you sold me here; for </a:t>
            </a:r>
            <a:r>
              <a:rPr lang="en-US" altLang="zh-CN" sz="3600" b="1" dirty="0">
                <a:solidFill>
                  <a:srgbClr val="FFFF00"/>
                </a:solidFill>
                <a:ea typeface="微软雅黑" panose="020B0503020204020204" pitchFamily="34" charset="-122"/>
              </a:rPr>
              <a:t>God sent me before you to preserve life</a:t>
            </a:r>
            <a:r>
              <a:rPr lang="en-US" altLang="zh-CN" sz="3600" b="1" dirty="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774663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创世记 </a:t>
            </a:r>
            <a:r>
              <a:rPr lang="en-US" altLang="zh-CN" sz="3600" b="1" u="sng" dirty="0">
                <a:solidFill>
                  <a:schemeClr val="bg1"/>
                </a:solidFill>
                <a:ea typeface="微软雅黑" panose="020B0503020204020204" pitchFamily="34" charset="-122"/>
              </a:rPr>
              <a:t>Genesis 50:20】</a:t>
            </a:r>
          </a:p>
          <a:p>
            <a:pPr algn="l">
              <a:lnSpc>
                <a:spcPct val="114000"/>
              </a:lnSpc>
            </a:pPr>
            <a:r>
              <a:rPr lang="zh-CN" altLang="en-US" sz="3600" b="1" dirty="0">
                <a:solidFill>
                  <a:schemeClr val="bg1"/>
                </a:solidFill>
                <a:ea typeface="微软雅黑" panose="020B0503020204020204" pitchFamily="34" charset="-122"/>
              </a:rPr>
              <a:t>从前你们的意思是要害我，但　</a:t>
            </a:r>
            <a:r>
              <a:rPr lang="zh-CN" altLang="en-US" sz="3600" b="1" dirty="0">
                <a:solidFill>
                  <a:srgbClr val="FFFF00"/>
                </a:solidFill>
                <a:ea typeface="微软雅黑" panose="020B0503020204020204" pitchFamily="34" charset="-122"/>
              </a:rPr>
              <a:t>神的意思原是好的</a:t>
            </a:r>
            <a:r>
              <a:rPr lang="zh-CN" altLang="en-US" sz="3600" b="1" dirty="0">
                <a:solidFill>
                  <a:schemeClr val="bg1"/>
                </a:solidFill>
                <a:ea typeface="微软雅黑" panose="020B0503020204020204" pitchFamily="34" charset="-122"/>
              </a:rPr>
              <a:t>，要保全许多人的性命，成就今日的光景。</a:t>
            </a:r>
          </a:p>
          <a:p>
            <a:pPr algn="l">
              <a:lnSpc>
                <a:spcPct val="114000"/>
              </a:lnSpc>
            </a:pPr>
            <a:r>
              <a:rPr lang="en-US" altLang="zh-CN" sz="3600" b="1" dirty="0">
                <a:solidFill>
                  <a:schemeClr val="bg1"/>
                </a:solidFill>
                <a:ea typeface="微软雅黑" panose="020B0503020204020204" pitchFamily="34" charset="-122"/>
              </a:rPr>
              <a:t>But as for you, you meant evil against me; but </a:t>
            </a:r>
            <a:r>
              <a:rPr lang="en-US" altLang="zh-CN" sz="3600" b="1" dirty="0">
                <a:solidFill>
                  <a:srgbClr val="FFFF00"/>
                </a:solidFill>
                <a:ea typeface="微软雅黑" panose="020B0503020204020204" pitchFamily="34" charset="-122"/>
              </a:rPr>
              <a:t>God meant it for good</a:t>
            </a:r>
            <a:r>
              <a:rPr lang="en-US" altLang="zh-CN" sz="3600" b="1" dirty="0">
                <a:solidFill>
                  <a:schemeClr val="bg1"/>
                </a:solidFill>
                <a:ea typeface="微软雅黑" panose="020B0503020204020204" pitchFamily="34" charset="-122"/>
              </a:rPr>
              <a:t>, in order to bring it about as it is this day, to save many people alive.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940785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10:21-22】</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正当那时，耶稣被圣灵感动就欢乐，说：“父啊，天地的主，我感谢你！因为你将这些事向聪明通达人就藏起来，向婴孩就显出来。父啊，是的，因为</a:t>
            </a:r>
            <a:r>
              <a:rPr lang="zh-CN" altLang="en-US" sz="3600" b="1" dirty="0">
                <a:solidFill>
                  <a:srgbClr val="FFFF00"/>
                </a:solidFill>
                <a:ea typeface="微软雅黑" panose="020B0503020204020204" pitchFamily="34" charset="-122"/>
              </a:rPr>
              <a:t>你的美意本是如此</a:t>
            </a:r>
            <a:r>
              <a:rPr lang="zh-CN" altLang="en-US" sz="3600" b="1" dirty="0">
                <a:solidFill>
                  <a:schemeClr val="bg1"/>
                </a:solidFill>
                <a:ea typeface="微软雅黑" panose="020B0503020204020204" pitchFamily="34" charset="-122"/>
              </a:rPr>
              <a:t>。</a:t>
            </a:r>
          </a:p>
          <a:p>
            <a:pPr algn="l">
              <a:lnSpc>
                <a:spcPct val="100000"/>
              </a:lnSpc>
            </a:pPr>
            <a:r>
              <a:rPr lang="en-US" altLang="zh-CN" sz="3600" b="1" dirty="0">
                <a:solidFill>
                  <a:schemeClr val="bg1"/>
                </a:solidFill>
                <a:ea typeface="微软雅黑" panose="020B0503020204020204" pitchFamily="34" charset="-122"/>
              </a:rPr>
              <a:t>In that hour Jesus rejoiced in the Spirit and said, “I thank You, Father, Lord of heaven and earth, that You have hidden these things from the wise and prudent and revealed them to babes. Even so, Father, for so </a:t>
            </a:r>
            <a:r>
              <a:rPr lang="en-US" altLang="zh-CN" sz="3600" b="1" dirty="0">
                <a:solidFill>
                  <a:srgbClr val="FFFF00"/>
                </a:solidFill>
                <a:ea typeface="微软雅黑" panose="020B0503020204020204" pitchFamily="34" charset="-122"/>
              </a:rPr>
              <a:t>it seemed good in Your sight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314719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10:21-22】</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一切所有的都是我父交付我的。除了父，没有人知道子是谁；除了子和子所愿意指示的，没有人知道父是谁。”</a:t>
            </a:r>
          </a:p>
          <a:p>
            <a:pPr algn="l">
              <a:lnSpc>
                <a:spcPct val="114000"/>
              </a:lnSpc>
            </a:pPr>
            <a:r>
              <a:rPr lang="en-US" altLang="zh-CN" sz="3600" b="1" dirty="0">
                <a:solidFill>
                  <a:schemeClr val="bg1"/>
                </a:solidFill>
                <a:ea typeface="微软雅黑" panose="020B0503020204020204" pitchFamily="34" charset="-122"/>
              </a:rPr>
              <a:t>All things have been delivered to Me by My Father, and no one knows who the Son is except the Father, and who the Father is except the Son, and the one to whom the Son wills to reveal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5822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6:12-20】</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人都是指着比自己大的起誓，并且以起誓为实据，了结各样的争论。</a:t>
            </a:r>
          </a:p>
          <a:p>
            <a:pPr algn="l">
              <a:lnSpc>
                <a:spcPct val="100000"/>
              </a:lnSpc>
            </a:pPr>
            <a:r>
              <a:rPr lang="en-US" altLang="zh-CN" sz="3600" b="1" dirty="0">
                <a:solidFill>
                  <a:schemeClr val="bg1"/>
                </a:solidFill>
                <a:ea typeface="微软雅黑" panose="020B0503020204020204" pitchFamily="34" charset="-122"/>
              </a:rPr>
              <a:t>For men indeed swear by the greater, and an oath for confirmation is for them an end of all dispute.</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照样，　神愿意为那承受应许的人格外显明他的旨意是不更改的，就起誓为证。</a:t>
            </a:r>
          </a:p>
          <a:p>
            <a:pPr algn="l">
              <a:lnSpc>
                <a:spcPct val="100000"/>
              </a:lnSpc>
            </a:pPr>
            <a:r>
              <a:rPr lang="en-US" altLang="zh-CN" sz="3400" b="1" dirty="0">
                <a:solidFill>
                  <a:schemeClr val="bg1"/>
                </a:solidFill>
                <a:ea typeface="微软雅黑" panose="020B0503020204020204" pitchFamily="34" charset="-122"/>
              </a:rPr>
              <a:t>Thus God, determining to show more abundantly to the heirs of promise the immutability of His counsel, confirmed it by an oath,</a:t>
            </a:r>
          </a:p>
        </p:txBody>
      </p:sp>
    </p:spTree>
    <p:extLst>
      <p:ext uri="{BB962C8B-B14F-4D97-AF65-F5344CB8AC3E}">
        <p14:creationId xmlns:p14="http://schemas.microsoft.com/office/powerpoint/2010/main" val="20492212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12:24】</a:t>
            </a:r>
          </a:p>
          <a:p>
            <a:pPr algn="l">
              <a:lnSpc>
                <a:spcPct val="114000"/>
              </a:lnSpc>
            </a:pPr>
            <a:r>
              <a:rPr lang="zh-CN" altLang="en-US" sz="3600" b="1" dirty="0">
                <a:solidFill>
                  <a:schemeClr val="bg1"/>
                </a:solidFill>
                <a:ea typeface="微软雅黑" panose="020B0503020204020204" pitchFamily="34" charset="-122"/>
              </a:rPr>
              <a:t>我实实在在地告诉你们：一粒麦子不落在地里死了，仍旧是一粒；若是死了，就结出许多子粒来。</a:t>
            </a:r>
          </a:p>
          <a:p>
            <a:pPr algn="l">
              <a:lnSpc>
                <a:spcPct val="114000"/>
              </a:lnSpc>
            </a:pPr>
            <a:r>
              <a:rPr lang="en-US" altLang="zh-CN" sz="3600" b="1" dirty="0">
                <a:solidFill>
                  <a:schemeClr val="bg1"/>
                </a:solidFill>
                <a:ea typeface="微软雅黑" panose="020B0503020204020204" pitchFamily="34" charset="-122"/>
              </a:rPr>
              <a:t>Most assuredly, I say to you, unless a grain of wheat falls into the ground and dies, it remains alone; but if it dies, it produces much grain.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636970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126:5-6】</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流泪撒种的，必欢呼收割。</a:t>
            </a:r>
          </a:p>
          <a:p>
            <a:pPr algn="l">
              <a:lnSpc>
                <a:spcPct val="114000"/>
              </a:lnSpc>
            </a:pPr>
            <a:r>
              <a:rPr lang="en-US" altLang="zh-CN" sz="3600" b="1" dirty="0">
                <a:solidFill>
                  <a:schemeClr val="bg1"/>
                </a:solidFill>
                <a:ea typeface="微软雅黑" panose="020B0503020204020204" pitchFamily="34" charset="-122"/>
              </a:rPr>
              <a:t>Those who sow in tears Shall reap in joy.</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那带种流泪出去的，必要欢欢乐乐地带禾捆回来。</a:t>
            </a:r>
          </a:p>
          <a:p>
            <a:pPr algn="l">
              <a:lnSpc>
                <a:spcPct val="114000"/>
              </a:lnSpc>
            </a:pPr>
            <a:r>
              <a:rPr lang="en-US" altLang="zh-CN" sz="3600" b="1" dirty="0">
                <a:solidFill>
                  <a:schemeClr val="bg1"/>
                </a:solidFill>
                <a:ea typeface="微软雅黑" panose="020B0503020204020204" pitchFamily="34" charset="-122"/>
              </a:rPr>
              <a:t>He who continually goes forth weeping, Bearing seed for sowing, Shall doubtless come again with rejoicing, Bringing his sheaves with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809100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chemeClr val="bg1"/>
                </a:solidFill>
              </a:rPr>
              <a:t>信仰告白</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86853529"/>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我信上帝，全能的父，创造天地的主。</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我信我主耶稣基督，上帝的独生子；</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因着圣灵感孕，从童贞女马利亚所生；</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在本丢彼拉多手下受难，被钉在十字架上，受死，埋葬；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239880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降在阴间；第三天从死里复活；</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后升天，坐在全能父上帝的右边；</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将来必从那里降临，审判活人，死人。</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我信圣灵；</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71719614"/>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我信圣而公之教会；</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我信圣徒相通；</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我信罪得赦免，</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我信身体复活；</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我信永生。阿们！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45163954"/>
              </p:ext>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latin typeface="微软雅黑" panose="020B0503020204020204" pitchFamily="34" charset="-122"/>
                          <a:ea typeface="微软雅黑" panose="020B0503020204020204" pitchFamily="34" charset="-122"/>
                        </a:rPr>
                        <a:t>【</a:t>
                      </a:r>
                      <a:r>
                        <a:rPr lang="zh-CN" altLang="en-US" sz="3000" dirty="0" smtClean="0">
                          <a:latin typeface="微软雅黑" panose="020B0503020204020204" pitchFamily="34" charset="-122"/>
                          <a:ea typeface="微软雅黑" panose="020B0503020204020204" pitchFamily="34" charset="-122"/>
                        </a:rPr>
                        <a:t>哥林多后书</a:t>
                      </a:r>
                      <a:r>
                        <a:rPr lang="en-US" altLang="zh-CN" sz="3000" dirty="0" smtClean="0">
                          <a:latin typeface="微软雅黑" panose="020B0503020204020204" pitchFamily="34" charset="-122"/>
                          <a:ea typeface="微软雅黑" panose="020B0503020204020204" pitchFamily="34" charset="-122"/>
                        </a:rPr>
                        <a:t>13:14】</a:t>
                      </a:r>
                    </a:p>
                    <a:p>
                      <a:endParaRPr lang="en-US" altLang="zh-CN" sz="30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愿</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主耶稣基督的恩惠、</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　</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神的慈爱、</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圣灵的感动，</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常与你们众人同在！</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321666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6:12-20】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藉这两件不更改的事，　神决不能说谎，好叫我们这逃往避难所、持定摆在我们前头指望的人可以大得勉励。</a:t>
            </a:r>
          </a:p>
          <a:p>
            <a:pPr algn="l">
              <a:lnSpc>
                <a:spcPct val="114000"/>
              </a:lnSpc>
            </a:pPr>
            <a:r>
              <a:rPr lang="en-US" altLang="zh-CN" sz="3600" b="1" dirty="0">
                <a:solidFill>
                  <a:schemeClr val="bg1"/>
                </a:solidFill>
                <a:ea typeface="微软雅黑" panose="020B0503020204020204" pitchFamily="34" charset="-122"/>
              </a:rPr>
              <a:t>that by two immutable things, in which it is impossible for God to lie, we might have strong consolation, who have fled for refuge to lay hold of the hope set before us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9348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6:12-20】</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我们有这指望，如同灵魂的锚，又坚固、又牢靠，且通入幔内。</a:t>
            </a:r>
          </a:p>
          <a:p>
            <a:pPr algn="l">
              <a:lnSpc>
                <a:spcPct val="100000"/>
              </a:lnSpc>
            </a:pPr>
            <a:r>
              <a:rPr lang="en-US" altLang="zh-CN" sz="3600" b="1" dirty="0">
                <a:solidFill>
                  <a:schemeClr val="bg1"/>
                </a:solidFill>
                <a:ea typeface="微软雅黑" panose="020B0503020204020204" pitchFamily="34" charset="-122"/>
              </a:rPr>
              <a:t>This hope we have as an anchor of the soul, both sure and steadfast, and which enters the Presence behind the veil,</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作先锋的耶稣，既照着麦基洗德的等次成了永远的大祭司，就为我们进入幔内。</a:t>
            </a:r>
          </a:p>
          <a:p>
            <a:pPr algn="l">
              <a:lnSpc>
                <a:spcPct val="100000"/>
              </a:lnSpc>
            </a:pPr>
            <a:r>
              <a:rPr lang="en-US" altLang="zh-CN" sz="3600" b="1" dirty="0">
                <a:solidFill>
                  <a:schemeClr val="bg1"/>
                </a:solidFill>
                <a:ea typeface="微软雅黑" panose="020B0503020204020204" pitchFamily="34" charset="-122"/>
              </a:rPr>
              <a:t>where the forerunner has entered for us, even Jesus, having become High Priest forever according to the order of Melchizedek.</a:t>
            </a:r>
          </a:p>
        </p:txBody>
      </p:sp>
    </p:spTree>
    <p:extLst>
      <p:ext uri="{BB962C8B-B14F-4D97-AF65-F5344CB8AC3E}">
        <p14:creationId xmlns:p14="http://schemas.microsoft.com/office/powerpoint/2010/main" val="2260682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神</a:t>
            </a:r>
            <a:r>
              <a:rPr lang="zh-CN" altLang="en-US" sz="3600" b="1" u="sng" dirty="0">
                <a:solidFill>
                  <a:schemeClr val="bg1"/>
                </a:solidFill>
                <a:ea typeface="微软雅黑" panose="020B0503020204020204" pitchFamily="34" charset="-122"/>
              </a:rPr>
              <a:t>应许的</a:t>
            </a:r>
            <a:r>
              <a:rPr lang="zh-CN" altLang="en-US" sz="3600" b="1" u="sng" dirty="0" smtClean="0">
                <a:solidFill>
                  <a:schemeClr val="bg1"/>
                </a:solidFill>
                <a:ea typeface="微软雅黑" panose="020B0503020204020204" pitchFamily="34" charset="-122"/>
              </a:rPr>
              <a:t>可靠</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u="sng" dirty="0" smtClean="0">
                <a:solidFill>
                  <a:schemeClr val="bg1"/>
                </a:solidFill>
                <a:ea typeface="微软雅黑" panose="020B0503020204020204" pitchFamily="34" charset="-122"/>
              </a:rPr>
              <a:t>God's </a:t>
            </a:r>
            <a:r>
              <a:rPr lang="en-US" altLang="zh-CN" sz="3600" b="1" u="sng" dirty="0">
                <a:solidFill>
                  <a:schemeClr val="bg1"/>
                </a:solidFill>
                <a:ea typeface="微软雅黑" panose="020B0503020204020204" pitchFamily="34" charset="-122"/>
              </a:rPr>
              <a:t>Promises are </a:t>
            </a:r>
            <a:r>
              <a:rPr lang="en-US" altLang="zh-CN" sz="3600" b="1" u="sng" dirty="0" smtClean="0">
                <a:solidFill>
                  <a:schemeClr val="bg1"/>
                </a:solidFill>
                <a:ea typeface="微软雅黑" panose="020B0503020204020204" pitchFamily="34" charset="-122"/>
              </a:rPr>
              <a:t>Trustworthy</a:t>
            </a:r>
          </a:p>
          <a:p>
            <a:pPr algn="l">
              <a:lnSpc>
                <a:spcPct val="114000"/>
              </a:lnSpc>
            </a:pP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	</a:t>
            </a:r>
            <a:r>
              <a:rPr lang="zh-CN" altLang="en-US" sz="3600" b="1" dirty="0">
                <a:solidFill>
                  <a:schemeClr val="bg1"/>
                </a:solidFill>
                <a:ea typeface="微软雅黑" panose="020B0503020204020204" pitchFamily="34" charset="-122"/>
              </a:rPr>
              <a:t>神的全知 </a:t>
            </a:r>
            <a:r>
              <a:rPr lang="en-US" altLang="zh-CN" sz="3600" b="1" dirty="0">
                <a:solidFill>
                  <a:schemeClr val="bg1"/>
                </a:solidFill>
                <a:ea typeface="微软雅黑" panose="020B0503020204020204" pitchFamily="34" charset="-122"/>
              </a:rPr>
              <a:t>The Omniscience of </a:t>
            </a:r>
            <a:r>
              <a:rPr lang="en-US" altLang="zh-CN" sz="3600" b="1" dirty="0" smtClean="0">
                <a:solidFill>
                  <a:schemeClr val="bg1"/>
                </a:solidFill>
                <a:ea typeface="微软雅黑" panose="020B0503020204020204" pitchFamily="34" charset="-122"/>
              </a:rPr>
              <a:t>God</a:t>
            </a: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	</a:t>
            </a:r>
            <a:r>
              <a:rPr lang="zh-CN" altLang="en-US" sz="3600" b="1" dirty="0">
                <a:solidFill>
                  <a:schemeClr val="bg1"/>
                </a:solidFill>
                <a:ea typeface="微软雅黑" panose="020B0503020204020204" pitchFamily="34" charset="-122"/>
              </a:rPr>
              <a:t>神的全能 </a:t>
            </a:r>
            <a:r>
              <a:rPr lang="en-US" altLang="zh-CN" sz="3600" b="1" dirty="0">
                <a:solidFill>
                  <a:schemeClr val="bg1"/>
                </a:solidFill>
                <a:ea typeface="微软雅黑" panose="020B0503020204020204" pitchFamily="34" charset="-122"/>
              </a:rPr>
              <a:t>The Omnipotence of God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46370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神的全知 </a:t>
            </a:r>
            <a:r>
              <a:rPr lang="en-US" altLang="zh-CN" sz="3600" b="1" u="sng" dirty="0">
                <a:solidFill>
                  <a:schemeClr val="bg1"/>
                </a:solidFill>
                <a:ea typeface="微软雅黑" panose="020B0503020204020204" pitchFamily="34" charset="-122"/>
              </a:rPr>
              <a:t>The Omniscience of God</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46:5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9-11】</a:t>
            </a:r>
          </a:p>
          <a:p>
            <a:pPr algn="l">
              <a:lnSpc>
                <a:spcPct val="114000"/>
              </a:lnSpc>
            </a:pPr>
            <a:r>
              <a:rPr lang="en-US" altLang="zh-CN" sz="3400" b="1" dirty="0">
                <a:solidFill>
                  <a:schemeClr val="bg1"/>
                </a:solidFill>
                <a:ea typeface="微软雅黑" panose="020B0503020204020204" pitchFamily="34" charset="-122"/>
              </a:rPr>
              <a:t>5 “</a:t>
            </a:r>
            <a:r>
              <a:rPr lang="zh-CN" altLang="en-US" sz="3400" b="1" dirty="0">
                <a:solidFill>
                  <a:schemeClr val="bg1"/>
                </a:solidFill>
                <a:ea typeface="微软雅黑" panose="020B0503020204020204" pitchFamily="34" charset="-122"/>
              </a:rPr>
              <a:t>你们将谁与我相比，与我同等，可以与我比较，使我们相同呢？</a:t>
            </a:r>
          </a:p>
          <a:p>
            <a:pPr algn="l">
              <a:lnSpc>
                <a:spcPct val="100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To whom will you liken Me, and make Me equal And compare Me, that we should be alike?</a:t>
            </a:r>
          </a:p>
          <a:p>
            <a:pPr algn="l">
              <a:lnSpc>
                <a:spcPct val="114000"/>
              </a:lnSpc>
            </a:pPr>
            <a:r>
              <a:rPr lang="en-US" altLang="zh-CN" sz="3400" b="1" dirty="0">
                <a:solidFill>
                  <a:schemeClr val="bg1"/>
                </a:solidFill>
                <a:ea typeface="微软雅黑" panose="020B0503020204020204" pitchFamily="34" charset="-122"/>
              </a:rPr>
              <a:t>9 </a:t>
            </a:r>
            <a:r>
              <a:rPr lang="zh-CN" altLang="en-US" sz="3400" b="1" dirty="0">
                <a:solidFill>
                  <a:schemeClr val="bg1"/>
                </a:solidFill>
                <a:ea typeface="微软雅黑" panose="020B0503020204020204" pitchFamily="34" charset="-122"/>
              </a:rPr>
              <a:t>你们要追念上古的事，因为我是　神，并无别神；我是　神，再没有能比我的。</a:t>
            </a:r>
          </a:p>
          <a:p>
            <a:pPr algn="l">
              <a:lnSpc>
                <a:spcPct val="100000"/>
              </a:lnSpc>
            </a:pPr>
            <a:r>
              <a:rPr lang="en-US" altLang="zh-CN" sz="3400" b="1" dirty="0">
                <a:solidFill>
                  <a:schemeClr val="bg1"/>
                </a:solidFill>
                <a:ea typeface="微软雅黑" panose="020B0503020204020204" pitchFamily="34" charset="-122"/>
              </a:rPr>
              <a:t>Remember the former things of old, For I am God, and there is no other; I am God, and there is none like Me</a:t>
            </a:r>
            <a:r>
              <a:rPr lang="en-US" altLang="zh-CN" sz="34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94179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神的全知 </a:t>
            </a:r>
            <a:r>
              <a:rPr lang="en-US" altLang="zh-CN" sz="3600" b="1" u="sng" dirty="0">
                <a:solidFill>
                  <a:schemeClr val="bg1"/>
                </a:solidFill>
                <a:ea typeface="微软雅黑" panose="020B0503020204020204" pitchFamily="34" charset="-122"/>
              </a:rPr>
              <a:t>The Omniscience of God</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46:5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9-11】</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我从起初指明末后的事，从古时言明未成的事，说：‘我的筹算必立定，凡我所喜悦的，我必成就。’</a:t>
            </a:r>
          </a:p>
          <a:p>
            <a:pPr algn="l">
              <a:lnSpc>
                <a:spcPct val="114000"/>
              </a:lnSpc>
            </a:pPr>
            <a:r>
              <a:rPr lang="en-US" altLang="zh-CN" sz="3600" b="1" dirty="0">
                <a:solidFill>
                  <a:schemeClr val="bg1"/>
                </a:solidFill>
                <a:ea typeface="微软雅黑" panose="020B0503020204020204" pitchFamily="34" charset="-122"/>
              </a:rPr>
              <a:t>Declaring the end from the beginning, And from ancient times things that are not yet done, Saying, ‘My counsel shall stand, And I will do all My pleasure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33565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7340</TotalTime>
  <Words>2351</Words>
  <Application>Microsoft Office PowerPoint</Application>
  <PresentationFormat>全屏显示(4:3)</PresentationFormat>
  <Paragraphs>256</Paragraphs>
  <Slides>46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46</vt:i4>
      </vt:variant>
    </vt:vector>
  </HeadingPairs>
  <TitlesOfParts>
    <vt:vector size="52" baseType="lpstr">
      <vt:lpstr>宋体</vt:lpstr>
      <vt:lpstr>微软雅黑</vt:lpstr>
      <vt:lpstr>Arial</vt:lpstr>
      <vt:lpstr>Calibri</vt:lpstr>
      <vt:lpstr>Calibri Light</vt:lpstr>
      <vt:lpstr>Office 主题</vt:lpstr>
      <vt:lpstr>希伯来书 Hebrews_16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仆人的收获  The Faithful Servant and His Reward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594</cp:revision>
  <dcterms:created xsi:type="dcterms:W3CDTF">2018-02-16T18:09:56Z</dcterms:created>
  <dcterms:modified xsi:type="dcterms:W3CDTF">2020-08-08T20:29:46Z</dcterms:modified>
</cp:coreProperties>
</file>