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3" r:id="rId2"/>
    <p:sldId id="2463" r:id="rId3"/>
    <p:sldId id="2618" r:id="rId4"/>
    <p:sldId id="2214" r:id="rId5"/>
    <p:sldId id="1077" r:id="rId6"/>
    <p:sldId id="2594" r:id="rId7"/>
    <p:sldId id="2619" r:id="rId8"/>
    <p:sldId id="2620" r:id="rId9"/>
    <p:sldId id="2621" r:id="rId10"/>
    <p:sldId id="2622" r:id="rId11"/>
    <p:sldId id="2623" r:id="rId12"/>
    <p:sldId id="2595" r:id="rId13"/>
    <p:sldId id="2624" r:id="rId14"/>
    <p:sldId id="2625" r:id="rId15"/>
    <p:sldId id="2626" r:id="rId16"/>
    <p:sldId id="2627" r:id="rId17"/>
    <p:sldId id="2628" r:id="rId18"/>
    <p:sldId id="2629" r:id="rId19"/>
    <p:sldId id="2630" r:id="rId20"/>
    <p:sldId id="2631" r:id="rId21"/>
    <p:sldId id="2632" r:id="rId22"/>
    <p:sldId id="2633" r:id="rId23"/>
    <p:sldId id="2634" r:id="rId24"/>
    <p:sldId id="2635" r:id="rId25"/>
    <p:sldId id="2636" r:id="rId26"/>
    <p:sldId id="2637" r:id="rId27"/>
    <p:sldId id="2638" r:id="rId28"/>
    <p:sldId id="2639" r:id="rId29"/>
    <p:sldId id="2217" r:id="rId30"/>
    <p:sldId id="2216" r:id="rId31"/>
    <p:sldId id="2218" r:id="rId32"/>
    <p:sldId id="2219" r:id="rId33"/>
    <p:sldId id="2220" r:id="rId3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abas Feng" initials="BF" lastIdx="2" clrIdx="0">
    <p:extLst>
      <p:ext uri="{19B8F6BF-5375-455C-9EA6-DF929625EA0E}">
        <p15:presenceInfo xmlns:p15="http://schemas.microsoft.com/office/powerpoint/2012/main" userId="743a36f17df1714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66" y="120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2020/7/19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2020/7/19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2020/7/19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2020/7/19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2020/7/19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2020/7/19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2020/7/19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2020/7/19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2020/7/19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2020/7/19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2020/7/19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2020/7/19</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a:solidFill>
                  <a:schemeClr val="bg1"/>
                </a:solidFill>
              </a:rPr>
              <a:t>希伯来书</a:t>
            </a:r>
            <a:r>
              <a:rPr lang="zh-CN" altLang="en-US" b="1" dirty="0" smtClean="0">
                <a:solidFill>
                  <a:schemeClr val="bg1"/>
                </a:solidFill>
              </a:rPr>
              <a:t> </a:t>
            </a:r>
            <a:r>
              <a:rPr lang="en-US" altLang="zh-CN" b="1" dirty="0" smtClean="0">
                <a:solidFill>
                  <a:schemeClr val="bg1"/>
                </a:solidFill>
              </a:rPr>
              <a:t>Hebrews_13</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a:p>
            <a:r>
              <a:rPr lang="en-US" altLang="zh-CN" b="1" dirty="0" smtClean="0">
                <a:solidFill>
                  <a:schemeClr val="bg1"/>
                </a:solidFill>
              </a:rPr>
              <a:t>7/19/2020</a:t>
            </a:r>
            <a:endParaRPr lang="zh-CN" altLang="en-US" b="1" dirty="0">
              <a:solidFill>
                <a:schemeClr val="bg1"/>
              </a:solidFill>
            </a:endParaRPr>
          </a:p>
        </p:txBody>
      </p:sp>
    </p:spTree>
    <p:extLst>
      <p:ext uri="{BB962C8B-B14F-4D97-AF65-F5344CB8AC3E}">
        <p14:creationId xmlns:p14="http://schemas.microsoft.com/office/powerpoint/2010/main" val="311688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5:1-11】</a:t>
            </a:r>
          </a:p>
          <a:p>
            <a:pPr algn="l">
              <a:lnSpc>
                <a:spcPct val="114000"/>
              </a:lnSpc>
            </a:pPr>
            <a:r>
              <a:rPr lang="en-US" altLang="zh-CN" sz="3400" b="1" dirty="0">
                <a:solidFill>
                  <a:schemeClr val="bg1"/>
                </a:solidFill>
                <a:ea typeface="微软雅黑" panose="020B0503020204020204" pitchFamily="34" charset="-122"/>
              </a:rPr>
              <a:t>9 </a:t>
            </a:r>
            <a:r>
              <a:rPr lang="zh-CN" altLang="en-US" sz="3400" b="1" dirty="0">
                <a:solidFill>
                  <a:schemeClr val="bg1"/>
                </a:solidFill>
                <a:ea typeface="微软雅黑" panose="020B0503020204020204" pitchFamily="34" charset="-122"/>
              </a:rPr>
              <a:t>他和一切同在的人都惊讶这一网所打的鱼。</a:t>
            </a:r>
          </a:p>
          <a:p>
            <a:pPr algn="l">
              <a:lnSpc>
                <a:spcPct val="114000"/>
              </a:lnSpc>
            </a:pPr>
            <a:r>
              <a:rPr lang="en-US" altLang="zh-CN" sz="3400" b="1" dirty="0">
                <a:solidFill>
                  <a:schemeClr val="bg1"/>
                </a:solidFill>
                <a:ea typeface="微软雅黑" panose="020B0503020204020204" pitchFamily="34" charset="-122"/>
              </a:rPr>
              <a:t>For he and all who were with him were astonished at the catch of fish which they had taken;</a:t>
            </a:r>
          </a:p>
          <a:p>
            <a:pPr algn="l">
              <a:lnSpc>
                <a:spcPct val="114000"/>
              </a:lnSpc>
            </a:pPr>
            <a:r>
              <a:rPr lang="en-US" altLang="zh-CN" sz="3400" b="1" dirty="0">
                <a:solidFill>
                  <a:schemeClr val="bg1"/>
                </a:solidFill>
                <a:ea typeface="微软雅黑" panose="020B0503020204020204" pitchFamily="34" charset="-122"/>
              </a:rPr>
              <a:t>10 </a:t>
            </a:r>
            <a:r>
              <a:rPr lang="zh-CN" altLang="en-US" sz="3400" b="1" dirty="0">
                <a:solidFill>
                  <a:schemeClr val="bg1"/>
                </a:solidFill>
                <a:ea typeface="微软雅黑" panose="020B0503020204020204" pitchFamily="34" charset="-122"/>
              </a:rPr>
              <a:t>他的伙伴西庇太的儿子雅各、约翰也是这样。耶稣对西门说：“不要怕！从今以后你要得人了。” </a:t>
            </a:r>
            <a:r>
              <a:rPr lang="zh-CN" altLang="en-US" sz="3400" b="1" dirty="0" smtClean="0">
                <a:solidFill>
                  <a:schemeClr val="bg1"/>
                </a:solidFill>
                <a:ea typeface="微软雅黑" panose="020B0503020204020204" pitchFamily="34" charset="-122"/>
              </a:rPr>
              <a:t> </a:t>
            </a:r>
            <a:r>
              <a:rPr lang="en-US" altLang="zh-CN" sz="3400" b="1" dirty="0" smtClean="0">
                <a:solidFill>
                  <a:schemeClr val="bg1"/>
                </a:solidFill>
                <a:ea typeface="微软雅黑" panose="020B0503020204020204" pitchFamily="34" charset="-122"/>
              </a:rPr>
              <a:t>and </a:t>
            </a:r>
            <a:r>
              <a:rPr lang="en-US" altLang="zh-CN" sz="3400" b="1" dirty="0">
                <a:solidFill>
                  <a:schemeClr val="bg1"/>
                </a:solidFill>
                <a:ea typeface="微软雅黑" panose="020B0503020204020204" pitchFamily="34" charset="-122"/>
              </a:rPr>
              <a:t>so also were James and John, the sons of Zebedee, who were partners with Simon. And Jesus said to Simon, “Do not be afraid. From now on you will catch men.”</a:t>
            </a:r>
          </a:p>
        </p:txBody>
      </p:sp>
    </p:spTree>
    <p:extLst>
      <p:ext uri="{BB962C8B-B14F-4D97-AF65-F5344CB8AC3E}">
        <p14:creationId xmlns:p14="http://schemas.microsoft.com/office/powerpoint/2010/main" val="294080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5:1-11】</a:t>
            </a:r>
          </a:p>
          <a:p>
            <a:pPr algn="l">
              <a:lnSpc>
                <a:spcPct val="114000"/>
              </a:lnSpc>
            </a:pPr>
            <a:r>
              <a:rPr lang="en-US" altLang="zh-CN" sz="3400" b="1" dirty="0">
                <a:solidFill>
                  <a:schemeClr val="bg1"/>
                </a:solidFill>
                <a:ea typeface="微软雅黑" panose="020B0503020204020204" pitchFamily="34" charset="-122"/>
              </a:rPr>
              <a:t>11 </a:t>
            </a:r>
            <a:r>
              <a:rPr lang="zh-CN" altLang="en-US" sz="3400" b="1" dirty="0">
                <a:solidFill>
                  <a:schemeClr val="bg1"/>
                </a:solidFill>
                <a:ea typeface="微软雅黑" panose="020B0503020204020204" pitchFamily="34" charset="-122"/>
              </a:rPr>
              <a:t>他们把两只船拢了岸，就撇下所有的，跟从了耶稣。</a:t>
            </a:r>
          </a:p>
          <a:p>
            <a:pPr algn="l">
              <a:lnSpc>
                <a:spcPct val="114000"/>
              </a:lnSpc>
            </a:pPr>
            <a:r>
              <a:rPr lang="en-US" altLang="zh-CN" sz="3400" b="1" dirty="0">
                <a:solidFill>
                  <a:schemeClr val="bg1"/>
                </a:solidFill>
                <a:ea typeface="微软雅黑" panose="020B0503020204020204" pitchFamily="34" charset="-122"/>
              </a:rPr>
              <a:t>So when they had brought their boats to land, they forsook all and followed Him.</a:t>
            </a:r>
          </a:p>
        </p:txBody>
      </p:sp>
    </p:spTree>
    <p:extLst>
      <p:ext uri="{BB962C8B-B14F-4D97-AF65-F5344CB8AC3E}">
        <p14:creationId xmlns:p14="http://schemas.microsoft.com/office/powerpoint/2010/main" val="1850575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22:31-34, 54-62】</a:t>
            </a:r>
          </a:p>
          <a:p>
            <a:pPr algn="l">
              <a:lnSpc>
                <a:spcPct val="114000"/>
              </a:lnSpc>
            </a:pPr>
            <a:r>
              <a:rPr lang="en-US" altLang="zh-CN" sz="3600" b="1" dirty="0">
                <a:solidFill>
                  <a:schemeClr val="bg1"/>
                </a:solidFill>
                <a:ea typeface="微软雅黑" panose="020B0503020204020204" pitchFamily="34" charset="-122"/>
              </a:rPr>
              <a:t>31 </a:t>
            </a:r>
            <a:r>
              <a:rPr lang="zh-CN" altLang="en-US" sz="3600" b="1" dirty="0">
                <a:solidFill>
                  <a:schemeClr val="bg1"/>
                </a:solidFill>
                <a:ea typeface="微软雅黑" panose="020B0503020204020204" pitchFamily="34" charset="-122"/>
              </a:rPr>
              <a:t>主又说：“西门，西门！撒但想要得着你们，好筛你们像筛麦子一样。</a:t>
            </a:r>
          </a:p>
          <a:p>
            <a:pPr algn="l">
              <a:lnSpc>
                <a:spcPct val="100000"/>
              </a:lnSpc>
            </a:pPr>
            <a:r>
              <a:rPr lang="en-US" altLang="zh-CN" sz="3500" b="1" dirty="0">
                <a:solidFill>
                  <a:schemeClr val="bg1"/>
                </a:solidFill>
                <a:ea typeface="微软雅黑" panose="020B0503020204020204" pitchFamily="34" charset="-122"/>
              </a:rPr>
              <a:t>And the Lord said, “Simon, Simon! Indeed, Satan has asked for you, that he may sift you as wheat.</a:t>
            </a:r>
          </a:p>
          <a:p>
            <a:pPr algn="l">
              <a:lnSpc>
                <a:spcPct val="114000"/>
              </a:lnSpc>
            </a:pPr>
            <a:r>
              <a:rPr lang="en-US" altLang="zh-CN" sz="3600" b="1" dirty="0">
                <a:solidFill>
                  <a:schemeClr val="bg1"/>
                </a:solidFill>
                <a:ea typeface="微软雅黑" panose="020B0503020204020204" pitchFamily="34" charset="-122"/>
              </a:rPr>
              <a:t>32 </a:t>
            </a:r>
            <a:r>
              <a:rPr lang="zh-CN" altLang="en-US" sz="3600" b="1" dirty="0">
                <a:solidFill>
                  <a:schemeClr val="bg1"/>
                </a:solidFill>
                <a:ea typeface="微软雅黑" panose="020B0503020204020204" pitchFamily="34" charset="-122"/>
              </a:rPr>
              <a:t>但我已经为你祈求，叫你不至于失了信心，你回头以后，要坚固你的弟兄。” </a:t>
            </a:r>
          </a:p>
          <a:p>
            <a:pPr algn="l">
              <a:lnSpc>
                <a:spcPct val="100000"/>
              </a:lnSpc>
            </a:pPr>
            <a:r>
              <a:rPr lang="en-US" altLang="zh-CN" sz="3600" b="1" dirty="0">
                <a:solidFill>
                  <a:schemeClr val="bg1"/>
                </a:solidFill>
                <a:ea typeface="微软雅黑" panose="020B0503020204020204" pitchFamily="34" charset="-122"/>
              </a:rPr>
              <a:t>But I have prayed for you, that your faith should not fail; and when you have returned to Me, strengthen your brethren.”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557479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22:31-34, 54-62】</a:t>
            </a:r>
          </a:p>
          <a:p>
            <a:pPr algn="l">
              <a:lnSpc>
                <a:spcPct val="114000"/>
              </a:lnSpc>
            </a:pPr>
            <a:r>
              <a:rPr lang="en-US" altLang="zh-CN" sz="3600" b="1" dirty="0">
                <a:solidFill>
                  <a:schemeClr val="bg1"/>
                </a:solidFill>
                <a:ea typeface="微软雅黑" panose="020B0503020204020204" pitchFamily="34" charset="-122"/>
              </a:rPr>
              <a:t>33 </a:t>
            </a:r>
            <a:r>
              <a:rPr lang="zh-CN" altLang="en-US" sz="3600" b="1" dirty="0">
                <a:solidFill>
                  <a:schemeClr val="bg1"/>
                </a:solidFill>
                <a:ea typeface="微软雅黑" panose="020B0503020204020204" pitchFamily="34" charset="-122"/>
              </a:rPr>
              <a:t>彼得说：“主啊，我就是同你下监，同你受死，也是甘心。” </a:t>
            </a:r>
          </a:p>
          <a:p>
            <a:pPr algn="l">
              <a:lnSpc>
                <a:spcPct val="114000"/>
              </a:lnSpc>
            </a:pPr>
            <a:r>
              <a:rPr lang="en-US" altLang="zh-CN" sz="3600" b="1" dirty="0">
                <a:solidFill>
                  <a:schemeClr val="bg1"/>
                </a:solidFill>
                <a:ea typeface="微软雅黑" panose="020B0503020204020204" pitchFamily="34" charset="-122"/>
              </a:rPr>
              <a:t>But he said to Him, “Lord, I am ready to go with You, both to prison and to death.”</a:t>
            </a:r>
          </a:p>
          <a:p>
            <a:pPr algn="l">
              <a:lnSpc>
                <a:spcPct val="114000"/>
              </a:lnSpc>
            </a:pPr>
            <a:r>
              <a:rPr lang="en-US" altLang="zh-CN" sz="3600" b="1" dirty="0">
                <a:solidFill>
                  <a:schemeClr val="bg1"/>
                </a:solidFill>
                <a:ea typeface="微软雅黑" panose="020B0503020204020204" pitchFamily="34" charset="-122"/>
              </a:rPr>
              <a:t>34 </a:t>
            </a:r>
            <a:r>
              <a:rPr lang="zh-CN" altLang="en-US" sz="3600" b="1" dirty="0">
                <a:solidFill>
                  <a:schemeClr val="bg1"/>
                </a:solidFill>
                <a:ea typeface="微软雅黑" panose="020B0503020204020204" pitchFamily="34" charset="-122"/>
              </a:rPr>
              <a:t>耶稣说：“彼得，我告诉你，今日鸡还没有叫，你要三次说不认得我。” </a:t>
            </a:r>
          </a:p>
          <a:p>
            <a:pPr algn="l">
              <a:lnSpc>
                <a:spcPct val="114000"/>
              </a:lnSpc>
            </a:pPr>
            <a:r>
              <a:rPr lang="en-US" altLang="zh-CN" sz="3600" b="1" dirty="0">
                <a:solidFill>
                  <a:schemeClr val="bg1"/>
                </a:solidFill>
                <a:ea typeface="微软雅黑" panose="020B0503020204020204" pitchFamily="34" charset="-122"/>
              </a:rPr>
              <a:t>Then He said, “I tell you, Peter, the rooster shall not crow this day before you will deny three times that you know Me.”</a:t>
            </a:r>
          </a:p>
        </p:txBody>
      </p:sp>
    </p:spTree>
    <p:extLst>
      <p:ext uri="{BB962C8B-B14F-4D97-AF65-F5344CB8AC3E}">
        <p14:creationId xmlns:p14="http://schemas.microsoft.com/office/powerpoint/2010/main" val="603331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22:31-34, 54-62】</a:t>
            </a:r>
          </a:p>
          <a:p>
            <a:pPr algn="l">
              <a:lnSpc>
                <a:spcPct val="114000"/>
              </a:lnSpc>
            </a:pPr>
            <a:r>
              <a:rPr lang="en-US" altLang="zh-CN" sz="3600" b="1" dirty="0">
                <a:solidFill>
                  <a:schemeClr val="bg1"/>
                </a:solidFill>
                <a:ea typeface="微软雅黑" panose="020B0503020204020204" pitchFamily="34" charset="-122"/>
              </a:rPr>
              <a:t>54 </a:t>
            </a:r>
            <a:r>
              <a:rPr lang="zh-CN" altLang="en-US" sz="3600" b="1" dirty="0">
                <a:solidFill>
                  <a:schemeClr val="bg1"/>
                </a:solidFill>
                <a:ea typeface="微软雅黑" panose="020B0503020204020204" pitchFamily="34" charset="-122"/>
              </a:rPr>
              <a:t>他们拿住耶稣，把祂带到大祭司的宅里。彼得远远地跟着。</a:t>
            </a:r>
          </a:p>
          <a:p>
            <a:pPr algn="l">
              <a:lnSpc>
                <a:spcPct val="100000"/>
              </a:lnSpc>
            </a:pPr>
            <a:r>
              <a:rPr lang="en-US" altLang="zh-CN" sz="3500" b="1" dirty="0">
                <a:solidFill>
                  <a:schemeClr val="bg1"/>
                </a:solidFill>
                <a:ea typeface="微软雅黑" panose="020B0503020204020204" pitchFamily="34" charset="-122"/>
              </a:rPr>
              <a:t>Having arrested Him, they led Him and brought Him into the high priest’s house. But Peter followed at a distance.</a:t>
            </a:r>
          </a:p>
          <a:p>
            <a:pPr algn="l">
              <a:lnSpc>
                <a:spcPct val="114000"/>
              </a:lnSpc>
            </a:pPr>
            <a:r>
              <a:rPr lang="en-US" altLang="zh-CN" sz="3600" b="1" dirty="0">
                <a:solidFill>
                  <a:schemeClr val="bg1"/>
                </a:solidFill>
                <a:ea typeface="微软雅黑" panose="020B0503020204020204" pitchFamily="34" charset="-122"/>
              </a:rPr>
              <a:t>55 </a:t>
            </a:r>
            <a:r>
              <a:rPr lang="zh-CN" altLang="en-US" sz="3600" b="1" dirty="0">
                <a:solidFill>
                  <a:schemeClr val="bg1"/>
                </a:solidFill>
                <a:ea typeface="微软雅黑" panose="020B0503020204020204" pitchFamily="34" charset="-122"/>
              </a:rPr>
              <a:t>他们在院子里生了火，一同坐着，彼得也坐在他们中间。</a:t>
            </a:r>
          </a:p>
          <a:p>
            <a:pPr algn="l">
              <a:lnSpc>
                <a:spcPct val="100000"/>
              </a:lnSpc>
            </a:pPr>
            <a:r>
              <a:rPr lang="en-US" altLang="zh-CN" sz="3500" b="1" dirty="0">
                <a:solidFill>
                  <a:schemeClr val="bg1"/>
                </a:solidFill>
                <a:ea typeface="微软雅黑" panose="020B0503020204020204" pitchFamily="34" charset="-122"/>
              </a:rPr>
              <a:t>Now when they had kindled a fire in the midst of the courtyard and sat down together, Peter sat among them</a:t>
            </a:r>
            <a:r>
              <a:rPr lang="en-US" altLang="zh-CN" sz="3500" b="1" dirty="0" smtClean="0">
                <a:solidFill>
                  <a:schemeClr val="bg1"/>
                </a:solidFill>
                <a:ea typeface="微软雅黑" panose="020B0503020204020204" pitchFamily="34" charset="-122"/>
              </a:rPr>
              <a:t>.</a:t>
            </a:r>
            <a:endParaRPr lang="en-US" altLang="zh-CN" sz="35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871851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22:31-34, 54-62】</a:t>
            </a:r>
          </a:p>
          <a:p>
            <a:pPr algn="l">
              <a:lnSpc>
                <a:spcPct val="114000"/>
              </a:lnSpc>
            </a:pPr>
            <a:r>
              <a:rPr lang="en-US" altLang="zh-CN" sz="3600" b="1" dirty="0">
                <a:solidFill>
                  <a:schemeClr val="bg1"/>
                </a:solidFill>
                <a:ea typeface="微软雅黑" panose="020B0503020204020204" pitchFamily="34" charset="-122"/>
              </a:rPr>
              <a:t>56 </a:t>
            </a:r>
            <a:r>
              <a:rPr lang="zh-CN" altLang="en-US" sz="3600" b="1" dirty="0">
                <a:solidFill>
                  <a:schemeClr val="bg1"/>
                </a:solidFill>
                <a:ea typeface="微软雅黑" panose="020B0503020204020204" pitchFamily="34" charset="-122"/>
              </a:rPr>
              <a:t>有一个使女看见彼得坐在火光里，就定睛看他，说：“这个人素来也是同那人一伙的。” </a:t>
            </a:r>
          </a:p>
          <a:p>
            <a:pPr algn="l">
              <a:lnSpc>
                <a:spcPct val="114000"/>
              </a:lnSpc>
            </a:pPr>
            <a:r>
              <a:rPr lang="en-US" altLang="zh-CN" sz="3600" b="1" dirty="0">
                <a:solidFill>
                  <a:schemeClr val="bg1"/>
                </a:solidFill>
                <a:ea typeface="微软雅黑" panose="020B0503020204020204" pitchFamily="34" charset="-122"/>
              </a:rPr>
              <a:t>And a certain servant girl, seeing him as he sat by the fire, looked intently at him and said, “This man was also with Him.”</a:t>
            </a:r>
          </a:p>
          <a:p>
            <a:pPr algn="l">
              <a:lnSpc>
                <a:spcPct val="114000"/>
              </a:lnSpc>
            </a:pPr>
            <a:r>
              <a:rPr lang="en-US" altLang="zh-CN" sz="3600" b="1" dirty="0">
                <a:solidFill>
                  <a:schemeClr val="bg1"/>
                </a:solidFill>
                <a:ea typeface="微软雅黑" panose="020B0503020204020204" pitchFamily="34" charset="-122"/>
              </a:rPr>
              <a:t>57 </a:t>
            </a:r>
            <a:r>
              <a:rPr lang="zh-CN" altLang="en-US" sz="3600" b="1" dirty="0">
                <a:solidFill>
                  <a:schemeClr val="bg1"/>
                </a:solidFill>
                <a:ea typeface="微软雅黑" panose="020B0503020204020204" pitchFamily="34" charset="-122"/>
              </a:rPr>
              <a:t>彼得却不承认，说：“女子，我不认得祂。”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he denied Him, saying, “Woman, I do not know Him.”</a:t>
            </a:r>
          </a:p>
        </p:txBody>
      </p:sp>
    </p:spTree>
    <p:extLst>
      <p:ext uri="{BB962C8B-B14F-4D97-AF65-F5344CB8AC3E}">
        <p14:creationId xmlns:p14="http://schemas.microsoft.com/office/powerpoint/2010/main" val="38284435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22:31-34, 54-62】</a:t>
            </a:r>
          </a:p>
          <a:p>
            <a:pPr algn="l">
              <a:lnSpc>
                <a:spcPct val="100000"/>
              </a:lnSpc>
            </a:pPr>
            <a:r>
              <a:rPr lang="en-US" altLang="zh-CN" sz="3400" b="1" dirty="0">
                <a:solidFill>
                  <a:schemeClr val="bg1"/>
                </a:solidFill>
                <a:ea typeface="微软雅黑" panose="020B0503020204020204" pitchFamily="34" charset="-122"/>
              </a:rPr>
              <a:t>58 </a:t>
            </a:r>
            <a:r>
              <a:rPr lang="zh-CN" altLang="en-US" sz="3400" b="1" dirty="0">
                <a:solidFill>
                  <a:schemeClr val="bg1"/>
                </a:solidFill>
                <a:ea typeface="微软雅黑" panose="020B0503020204020204" pitchFamily="34" charset="-122"/>
              </a:rPr>
              <a:t>过了不多的时候，又有一个人看见他，说：“你也是他们一党的。”彼得说：“你这个人！我不是。” </a:t>
            </a:r>
            <a:r>
              <a:rPr lang="zh-CN" altLang="en-US" sz="3400" b="1" dirty="0" smtClean="0">
                <a:solidFill>
                  <a:schemeClr val="bg1"/>
                </a:solidFill>
                <a:ea typeface="微软雅黑" panose="020B0503020204020204" pitchFamily="34" charset="-122"/>
              </a:rPr>
              <a:t> </a:t>
            </a:r>
            <a:endParaRPr lang="en-US" altLang="zh-CN" sz="3400" b="1" dirty="0" smtClean="0">
              <a:solidFill>
                <a:schemeClr val="bg1"/>
              </a:solidFill>
              <a:ea typeface="微软雅黑" panose="020B0503020204020204" pitchFamily="34" charset="-122"/>
            </a:endParaRPr>
          </a:p>
          <a:p>
            <a:pPr algn="l">
              <a:lnSpc>
                <a:spcPct val="100000"/>
              </a:lnSpc>
            </a:pPr>
            <a:r>
              <a:rPr lang="en-US" altLang="zh-CN" sz="3400" b="1" dirty="0" smtClean="0">
                <a:solidFill>
                  <a:schemeClr val="bg1"/>
                </a:solidFill>
                <a:ea typeface="微软雅黑" panose="020B0503020204020204" pitchFamily="34" charset="-122"/>
              </a:rPr>
              <a:t>And </a:t>
            </a:r>
            <a:r>
              <a:rPr lang="en-US" altLang="zh-CN" sz="3400" b="1" dirty="0">
                <a:solidFill>
                  <a:schemeClr val="bg1"/>
                </a:solidFill>
                <a:ea typeface="微软雅黑" panose="020B0503020204020204" pitchFamily="34" charset="-122"/>
              </a:rPr>
              <a:t>after a little while another saw him and said, “You also are of them</a:t>
            </a:r>
            <a:r>
              <a:rPr lang="en-US" altLang="zh-CN" sz="3400" b="1" dirty="0" smtClean="0">
                <a:solidFill>
                  <a:schemeClr val="bg1"/>
                </a:solidFill>
                <a:ea typeface="微软雅黑" panose="020B0503020204020204" pitchFamily="34" charset="-122"/>
              </a:rPr>
              <a:t>.” But </a:t>
            </a:r>
            <a:r>
              <a:rPr lang="en-US" altLang="zh-CN" sz="3400" b="1" dirty="0">
                <a:solidFill>
                  <a:schemeClr val="bg1"/>
                </a:solidFill>
                <a:ea typeface="微软雅黑" panose="020B0503020204020204" pitchFamily="34" charset="-122"/>
              </a:rPr>
              <a:t>Peter said, “Man, I am not!”</a:t>
            </a:r>
          </a:p>
          <a:p>
            <a:pPr algn="l">
              <a:lnSpc>
                <a:spcPct val="100000"/>
              </a:lnSpc>
            </a:pPr>
            <a:r>
              <a:rPr lang="en-US" altLang="zh-CN" sz="3400" b="1" dirty="0">
                <a:solidFill>
                  <a:schemeClr val="bg1"/>
                </a:solidFill>
                <a:ea typeface="微软雅黑" panose="020B0503020204020204" pitchFamily="34" charset="-122"/>
              </a:rPr>
              <a:t>59 </a:t>
            </a:r>
            <a:r>
              <a:rPr lang="zh-CN" altLang="en-US" sz="3400" b="1" dirty="0">
                <a:solidFill>
                  <a:schemeClr val="bg1"/>
                </a:solidFill>
                <a:ea typeface="微软雅黑" panose="020B0503020204020204" pitchFamily="34" charset="-122"/>
              </a:rPr>
              <a:t>约过了一小时，又有一个人极力地说：“他实在是同那人一伙的，因为他也是加利利人。” </a:t>
            </a:r>
            <a:r>
              <a:rPr lang="zh-CN" altLang="en-US" sz="3400" b="1" dirty="0" smtClean="0">
                <a:solidFill>
                  <a:schemeClr val="bg1"/>
                </a:solidFill>
                <a:ea typeface="微软雅黑" panose="020B0503020204020204" pitchFamily="34" charset="-122"/>
              </a:rPr>
              <a:t> </a:t>
            </a:r>
            <a:r>
              <a:rPr lang="en-US" altLang="zh-CN" sz="3400" b="1" dirty="0" smtClean="0">
                <a:solidFill>
                  <a:schemeClr val="bg1"/>
                </a:solidFill>
                <a:ea typeface="微软雅黑" panose="020B0503020204020204" pitchFamily="34" charset="-122"/>
              </a:rPr>
              <a:t>Then </a:t>
            </a:r>
            <a:r>
              <a:rPr lang="en-US" altLang="zh-CN" sz="3400" b="1" dirty="0">
                <a:solidFill>
                  <a:schemeClr val="bg1"/>
                </a:solidFill>
                <a:ea typeface="微软雅黑" panose="020B0503020204020204" pitchFamily="34" charset="-122"/>
              </a:rPr>
              <a:t>after about an hour had passed, another confidently affirmed, saying, “Surely this fellow also was with Him, for he is a Galilean.”</a:t>
            </a:r>
          </a:p>
        </p:txBody>
      </p:sp>
    </p:spTree>
    <p:extLst>
      <p:ext uri="{BB962C8B-B14F-4D97-AF65-F5344CB8AC3E}">
        <p14:creationId xmlns:p14="http://schemas.microsoft.com/office/powerpoint/2010/main" val="6453306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22:31-34, 54-62】</a:t>
            </a:r>
          </a:p>
          <a:p>
            <a:pPr algn="l">
              <a:lnSpc>
                <a:spcPct val="114000"/>
              </a:lnSpc>
            </a:pPr>
            <a:r>
              <a:rPr lang="en-US" altLang="zh-CN" sz="3600" b="1" dirty="0">
                <a:solidFill>
                  <a:schemeClr val="bg1"/>
                </a:solidFill>
                <a:ea typeface="微软雅黑" panose="020B0503020204020204" pitchFamily="34" charset="-122"/>
              </a:rPr>
              <a:t>60 </a:t>
            </a:r>
            <a:r>
              <a:rPr lang="zh-CN" altLang="en-US" sz="3600" b="1" dirty="0">
                <a:solidFill>
                  <a:schemeClr val="bg1"/>
                </a:solidFill>
                <a:ea typeface="微软雅黑" panose="020B0503020204020204" pitchFamily="34" charset="-122"/>
              </a:rPr>
              <a:t>彼得说：“你这个人！我不晓得你说的是什么。”正说话之间，鸡就叫了。</a:t>
            </a:r>
          </a:p>
          <a:p>
            <a:pPr algn="l">
              <a:lnSpc>
                <a:spcPct val="100000"/>
              </a:lnSpc>
            </a:pPr>
            <a:r>
              <a:rPr lang="en-US" altLang="zh-CN" sz="3600" b="1" dirty="0">
                <a:solidFill>
                  <a:schemeClr val="bg1"/>
                </a:solidFill>
                <a:ea typeface="微软雅黑" panose="020B0503020204020204" pitchFamily="34" charset="-122"/>
              </a:rPr>
              <a:t>But Peter said, “Man, I do not know what you are saying</a:t>
            </a:r>
            <a:r>
              <a:rPr lang="en-US" altLang="zh-CN" sz="3600" b="1" dirty="0" smtClean="0">
                <a:solidFill>
                  <a:schemeClr val="bg1"/>
                </a:solidFill>
                <a:ea typeface="微软雅黑" panose="020B0503020204020204" pitchFamily="34" charset="-122"/>
              </a:rPr>
              <a:t>!” Immediately</a:t>
            </a:r>
            <a:r>
              <a:rPr lang="en-US" altLang="zh-CN" sz="3600" b="1" dirty="0">
                <a:solidFill>
                  <a:schemeClr val="bg1"/>
                </a:solidFill>
                <a:ea typeface="微软雅黑" panose="020B0503020204020204" pitchFamily="34" charset="-122"/>
              </a:rPr>
              <a:t>, while he was still speaking, the rooster crowed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267899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22:31-34, 54-62】</a:t>
            </a:r>
          </a:p>
          <a:p>
            <a:pPr algn="l">
              <a:lnSpc>
                <a:spcPct val="114000"/>
              </a:lnSpc>
            </a:pPr>
            <a:r>
              <a:rPr lang="en-US" altLang="zh-CN" sz="3600" b="1" dirty="0" smtClean="0">
                <a:solidFill>
                  <a:schemeClr val="bg1"/>
                </a:solidFill>
                <a:ea typeface="微软雅黑" panose="020B0503020204020204" pitchFamily="34" charset="-122"/>
              </a:rPr>
              <a:t>61 </a:t>
            </a:r>
            <a:r>
              <a:rPr lang="zh-CN" altLang="en-US" sz="3600" b="1" dirty="0">
                <a:solidFill>
                  <a:schemeClr val="bg1"/>
                </a:solidFill>
                <a:ea typeface="微软雅黑" panose="020B0503020204020204" pitchFamily="34" charset="-122"/>
              </a:rPr>
              <a:t>主转过身来看彼得，彼得便想起主对他所说的话：“今日鸡叫以先，你要三次不认我。” </a:t>
            </a:r>
          </a:p>
          <a:p>
            <a:pPr algn="l">
              <a:lnSpc>
                <a:spcPct val="114000"/>
              </a:lnSpc>
            </a:pPr>
            <a:r>
              <a:rPr lang="en-US" altLang="zh-CN" sz="3600" b="1" dirty="0">
                <a:solidFill>
                  <a:schemeClr val="bg1"/>
                </a:solidFill>
                <a:ea typeface="微软雅黑" panose="020B0503020204020204" pitchFamily="34" charset="-122"/>
              </a:rPr>
              <a:t>And the Lord turned and looked at Peter. Then Peter remembered the word of the Lord, how He had said to him, “Before the rooster crows, you will deny Me three times.”</a:t>
            </a:r>
          </a:p>
          <a:p>
            <a:pPr algn="l">
              <a:lnSpc>
                <a:spcPct val="114000"/>
              </a:lnSpc>
            </a:pPr>
            <a:r>
              <a:rPr lang="en-US" altLang="zh-CN" sz="3600" b="1" dirty="0">
                <a:solidFill>
                  <a:schemeClr val="bg1"/>
                </a:solidFill>
                <a:ea typeface="微软雅黑" panose="020B0503020204020204" pitchFamily="34" charset="-122"/>
              </a:rPr>
              <a:t>62 </a:t>
            </a:r>
            <a:r>
              <a:rPr lang="zh-CN" altLang="en-US" sz="3600" b="1" dirty="0">
                <a:solidFill>
                  <a:schemeClr val="bg1"/>
                </a:solidFill>
                <a:ea typeface="微软雅黑" panose="020B0503020204020204" pitchFamily="34" charset="-122"/>
              </a:rPr>
              <a:t>他就出去痛哭。</a:t>
            </a:r>
          </a:p>
          <a:p>
            <a:pPr algn="l">
              <a:lnSpc>
                <a:spcPct val="114000"/>
              </a:lnSpc>
            </a:pPr>
            <a:r>
              <a:rPr lang="en-US" altLang="zh-CN" sz="3600" b="1" dirty="0">
                <a:solidFill>
                  <a:schemeClr val="bg1"/>
                </a:solidFill>
                <a:ea typeface="微软雅黑" panose="020B0503020204020204" pitchFamily="34" charset="-122"/>
              </a:rPr>
              <a:t>So Peter went out and wept bitterly.</a:t>
            </a:r>
          </a:p>
        </p:txBody>
      </p:sp>
    </p:spTree>
    <p:extLst>
      <p:ext uri="{BB962C8B-B14F-4D97-AF65-F5344CB8AC3E}">
        <p14:creationId xmlns:p14="http://schemas.microsoft.com/office/powerpoint/2010/main" val="40065677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4-17】</a:t>
            </a:r>
          </a:p>
          <a:p>
            <a:pPr algn="l">
              <a:lnSpc>
                <a:spcPct val="114000"/>
              </a:lnSpc>
            </a:pPr>
            <a:r>
              <a:rPr lang="en-US" altLang="zh-CN" sz="3600" b="1" dirty="0" smtClean="0">
                <a:solidFill>
                  <a:schemeClr val="bg1"/>
                </a:solidFill>
                <a:ea typeface="微软雅黑" panose="020B0503020204020204" pitchFamily="34" charset="-122"/>
              </a:rPr>
              <a:t>4 </a:t>
            </a:r>
            <a:r>
              <a:rPr lang="zh-CN" altLang="en-US" sz="3600" b="1" dirty="0" smtClean="0">
                <a:solidFill>
                  <a:schemeClr val="bg1"/>
                </a:solidFill>
                <a:ea typeface="微软雅黑" panose="020B0503020204020204" pitchFamily="34" charset="-122"/>
              </a:rPr>
              <a:t>天</a:t>
            </a:r>
            <a:r>
              <a:rPr lang="zh-CN" altLang="en-US" sz="3600" b="1" dirty="0">
                <a:solidFill>
                  <a:schemeClr val="bg1"/>
                </a:solidFill>
                <a:ea typeface="微软雅黑" panose="020B0503020204020204" pitchFamily="34" charset="-122"/>
              </a:rPr>
              <a:t>将亮的时候，耶稣站在岸上，门徒却不知道是耶稣。</a:t>
            </a:r>
          </a:p>
          <a:p>
            <a:pPr algn="l">
              <a:lnSpc>
                <a:spcPct val="114000"/>
              </a:lnSpc>
            </a:pPr>
            <a:r>
              <a:rPr lang="en-US" altLang="zh-CN" sz="3600" b="1" dirty="0">
                <a:solidFill>
                  <a:schemeClr val="bg1"/>
                </a:solidFill>
                <a:ea typeface="微软雅黑" panose="020B0503020204020204" pitchFamily="34" charset="-122"/>
              </a:rPr>
              <a:t>But when the morning had now come, Jesus stood on the shore; yet the disciples did not know that it was Jesus.</a:t>
            </a:r>
          </a:p>
          <a:p>
            <a:pPr algn="l">
              <a:lnSpc>
                <a:spcPct val="114000"/>
              </a:lnSpc>
            </a:pPr>
            <a:r>
              <a:rPr lang="en-US" altLang="zh-CN" sz="3600" b="1" dirty="0" smtClean="0">
                <a:solidFill>
                  <a:schemeClr val="bg1"/>
                </a:solidFill>
                <a:ea typeface="微软雅黑" panose="020B0503020204020204" pitchFamily="34" charset="-122"/>
              </a:rPr>
              <a:t>5 </a:t>
            </a: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就对他们说：“小子，你们有吃的没有？”他们回答说：“没有。”</a:t>
            </a:r>
          </a:p>
          <a:p>
            <a:pPr algn="l">
              <a:lnSpc>
                <a:spcPct val="114000"/>
              </a:lnSpc>
            </a:pPr>
            <a:r>
              <a:rPr lang="en-US" altLang="zh-CN" sz="3600" b="1" dirty="0">
                <a:solidFill>
                  <a:schemeClr val="bg1"/>
                </a:solidFill>
                <a:ea typeface="微软雅黑" panose="020B0503020204020204" pitchFamily="34" charset="-122"/>
              </a:rPr>
              <a:t>Then Jesus said to them, "Children, have you any food?" They answered Him, "No."</a:t>
            </a:r>
          </a:p>
        </p:txBody>
      </p:sp>
    </p:spTree>
    <p:extLst>
      <p:ext uri="{BB962C8B-B14F-4D97-AF65-F5344CB8AC3E}">
        <p14:creationId xmlns:p14="http://schemas.microsoft.com/office/powerpoint/2010/main" val="3903045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5:11-14】</a:t>
            </a:r>
          </a:p>
          <a:p>
            <a:pPr algn="l">
              <a:lnSpc>
                <a:spcPct val="114000"/>
              </a:lnSpc>
            </a:pPr>
            <a:r>
              <a:rPr lang="en-US" altLang="zh-CN" sz="3400" b="1" dirty="0">
                <a:solidFill>
                  <a:schemeClr val="bg1"/>
                </a:solidFill>
                <a:ea typeface="微软雅黑" panose="020B0503020204020204" pitchFamily="34" charset="-122"/>
              </a:rPr>
              <a:t>11 </a:t>
            </a:r>
            <a:r>
              <a:rPr lang="zh-CN" altLang="en-US" sz="3400" b="1" dirty="0">
                <a:solidFill>
                  <a:schemeClr val="bg1"/>
                </a:solidFill>
                <a:ea typeface="微软雅黑" panose="020B0503020204020204" pitchFamily="34" charset="-122"/>
              </a:rPr>
              <a:t>论到麦基洗德，我们有好些话，并且难以解明，因为你们听不进去。</a:t>
            </a:r>
          </a:p>
          <a:p>
            <a:pPr algn="l">
              <a:lnSpc>
                <a:spcPct val="100000"/>
              </a:lnSpc>
            </a:pPr>
            <a:r>
              <a:rPr lang="en-US" altLang="zh-CN" sz="3000" b="1" dirty="0">
                <a:solidFill>
                  <a:schemeClr val="bg1"/>
                </a:solidFill>
                <a:ea typeface="微软雅黑" panose="020B0503020204020204" pitchFamily="34" charset="-122"/>
              </a:rPr>
              <a:t>of whom we have much to say, and hard to explain, since you have become dull of hearing.</a:t>
            </a:r>
          </a:p>
          <a:p>
            <a:pPr algn="l">
              <a:lnSpc>
                <a:spcPct val="114000"/>
              </a:lnSpc>
            </a:pPr>
            <a:r>
              <a:rPr lang="en-US" altLang="zh-CN" sz="3400" b="1" dirty="0">
                <a:solidFill>
                  <a:schemeClr val="bg1"/>
                </a:solidFill>
                <a:ea typeface="微软雅黑" panose="020B0503020204020204" pitchFamily="34" charset="-122"/>
              </a:rPr>
              <a:t>12 </a:t>
            </a:r>
            <a:r>
              <a:rPr lang="zh-CN" altLang="en-US" sz="3400" b="1" dirty="0">
                <a:solidFill>
                  <a:schemeClr val="bg1"/>
                </a:solidFill>
                <a:ea typeface="微软雅黑" panose="020B0503020204020204" pitchFamily="34" charset="-122"/>
              </a:rPr>
              <a:t>看你们学习的工夫，本该作师傅，谁知还得有人将　神圣言小学的开端另教导你们，并且成了那必须吃奶、不能吃干粮的人。</a:t>
            </a:r>
          </a:p>
          <a:p>
            <a:pPr algn="l">
              <a:lnSpc>
                <a:spcPct val="100000"/>
              </a:lnSpc>
            </a:pPr>
            <a:r>
              <a:rPr lang="en-US" altLang="zh-CN" sz="3000" b="1" dirty="0">
                <a:solidFill>
                  <a:schemeClr val="bg1"/>
                </a:solidFill>
                <a:ea typeface="微软雅黑" panose="020B0503020204020204" pitchFamily="34" charset="-122"/>
              </a:rPr>
              <a:t>For though by this time you ought to be teachers, you need someone to teach you again the first principles of the oracles of God; and you have come to need milk and not solid food.</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794409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4-17】</a:t>
            </a:r>
          </a:p>
          <a:p>
            <a:pPr algn="l">
              <a:lnSpc>
                <a:spcPct val="114000"/>
              </a:lnSpc>
            </a:pPr>
            <a:r>
              <a:rPr lang="en-US" altLang="zh-CN" sz="3600" b="1" dirty="0" smtClean="0">
                <a:solidFill>
                  <a:schemeClr val="bg1"/>
                </a:solidFill>
                <a:ea typeface="微软雅黑" panose="020B0503020204020204" pitchFamily="34" charset="-122"/>
              </a:rPr>
              <a:t>6 </a:t>
            </a: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说：“你们把网撒在船的右边，就必得着。”他们便撒下网去，竟拉不上来了，因为鱼甚多。</a:t>
            </a:r>
          </a:p>
          <a:p>
            <a:pPr algn="l">
              <a:lnSpc>
                <a:spcPct val="114000"/>
              </a:lnSpc>
            </a:pPr>
            <a:r>
              <a:rPr lang="en-US" altLang="zh-CN" sz="3600" b="1" dirty="0">
                <a:solidFill>
                  <a:schemeClr val="bg1"/>
                </a:solidFill>
                <a:ea typeface="微软雅黑" panose="020B0503020204020204" pitchFamily="34" charset="-122"/>
              </a:rPr>
              <a:t>And He said to them, "Cast the net on the right side of the boat, and you will find some." So they cast, and now they were not able to draw it in because of the multitude of fish</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08061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4-17】</a:t>
            </a:r>
          </a:p>
          <a:p>
            <a:pPr algn="l">
              <a:lnSpc>
                <a:spcPct val="114000"/>
              </a:lnSpc>
            </a:pPr>
            <a:r>
              <a:rPr lang="en-US" altLang="zh-CN" sz="3600" b="1" dirty="0" smtClean="0">
                <a:solidFill>
                  <a:schemeClr val="bg1"/>
                </a:solidFill>
                <a:ea typeface="微软雅黑" panose="020B0503020204020204" pitchFamily="34" charset="-122"/>
              </a:rPr>
              <a:t>7 </a:t>
            </a: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所爱的那门徒对彼得说：“是主！”那时西门彼得赤着身子，一听见是主，就束上一件外衣，跳在海里。</a:t>
            </a:r>
          </a:p>
          <a:p>
            <a:pPr algn="l">
              <a:lnSpc>
                <a:spcPct val="114000"/>
              </a:lnSpc>
            </a:pPr>
            <a:r>
              <a:rPr lang="en-US" altLang="zh-CN" sz="3600" b="1" dirty="0">
                <a:solidFill>
                  <a:schemeClr val="bg1"/>
                </a:solidFill>
                <a:ea typeface="微软雅黑" panose="020B0503020204020204" pitchFamily="34" charset="-122"/>
              </a:rPr>
              <a:t>Therefore that disciple whom Jesus loved said to Peter, "It is the Lord!" Now when Simon Peter heard that it was the Lord, he put on his outer garment (for he had removed it), and plunged into the sea.</a:t>
            </a:r>
          </a:p>
        </p:txBody>
      </p:sp>
    </p:spTree>
    <p:extLst>
      <p:ext uri="{BB962C8B-B14F-4D97-AF65-F5344CB8AC3E}">
        <p14:creationId xmlns:p14="http://schemas.microsoft.com/office/powerpoint/2010/main" val="18303527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4-17】</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smtClean="0">
                <a:solidFill>
                  <a:schemeClr val="bg1"/>
                </a:solidFill>
                <a:ea typeface="微软雅黑" panose="020B0503020204020204" pitchFamily="34" charset="-122"/>
              </a:rPr>
              <a:t>其余</a:t>
            </a:r>
            <a:r>
              <a:rPr lang="zh-CN" altLang="en-US" sz="3600" b="1" dirty="0">
                <a:solidFill>
                  <a:schemeClr val="bg1"/>
                </a:solidFill>
                <a:ea typeface="微软雅黑" panose="020B0503020204020204" pitchFamily="34" charset="-122"/>
              </a:rPr>
              <a:t>的门徒离岸不远，约有二百肘（古代以肘为尺，一肘约有今时尺半）。就在小船上把那网鱼拉过来。</a:t>
            </a:r>
          </a:p>
          <a:p>
            <a:pPr algn="l">
              <a:lnSpc>
                <a:spcPct val="100000"/>
              </a:lnSpc>
            </a:pPr>
            <a:r>
              <a:rPr lang="en-US" altLang="zh-CN" sz="3600" b="1" dirty="0">
                <a:solidFill>
                  <a:schemeClr val="bg1"/>
                </a:solidFill>
                <a:ea typeface="微软雅黑" panose="020B0503020204020204" pitchFamily="34" charset="-122"/>
              </a:rPr>
              <a:t>But the other disciples came in the little boat (for they were not far from land, but about two hundred cubits), dragging the net with fish.</a:t>
            </a:r>
          </a:p>
          <a:p>
            <a:pPr algn="l">
              <a:lnSpc>
                <a:spcPct val="100000"/>
              </a:lnSpc>
            </a:pPr>
            <a:r>
              <a:rPr lang="en-US" altLang="zh-CN" sz="3600" b="1" dirty="0" smtClean="0">
                <a:solidFill>
                  <a:schemeClr val="bg1"/>
                </a:solidFill>
                <a:ea typeface="微软雅黑" panose="020B0503020204020204" pitchFamily="34" charset="-122"/>
              </a:rPr>
              <a:t>9 </a:t>
            </a:r>
            <a:r>
              <a:rPr lang="zh-CN" altLang="en-US" sz="3600" b="1" dirty="0" smtClean="0">
                <a:solidFill>
                  <a:schemeClr val="bg1"/>
                </a:solidFill>
                <a:ea typeface="微软雅黑" panose="020B0503020204020204" pitchFamily="34" charset="-122"/>
              </a:rPr>
              <a:t>他们</a:t>
            </a:r>
            <a:r>
              <a:rPr lang="zh-CN" altLang="en-US" sz="3600" b="1" dirty="0">
                <a:solidFill>
                  <a:schemeClr val="bg1"/>
                </a:solidFill>
                <a:ea typeface="微软雅黑" panose="020B0503020204020204" pitchFamily="34" charset="-122"/>
              </a:rPr>
              <a:t>上了岸，就看见那里有炭火，上面有鱼，又有饼</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Then</a:t>
            </a:r>
            <a:r>
              <a:rPr lang="en-US" altLang="zh-CN" sz="3600" b="1" dirty="0">
                <a:solidFill>
                  <a:schemeClr val="bg1"/>
                </a:solidFill>
                <a:ea typeface="微软雅黑" panose="020B0503020204020204" pitchFamily="34" charset="-122"/>
              </a:rPr>
              <a:t>, as soon as they had come to land, they saw a fire of coals there, and fish laid on it, and bread.</a:t>
            </a:r>
          </a:p>
        </p:txBody>
      </p:sp>
    </p:spTree>
    <p:extLst>
      <p:ext uri="{BB962C8B-B14F-4D97-AF65-F5344CB8AC3E}">
        <p14:creationId xmlns:p14="http://schemas.microsoft.com/office/powerpoint/2010/main" val="33756510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4-17】</a:t>
            </a:r>
          </a:p>
          <a:p>
            <a:pPr algn="l">
              <a:lnSpc>
                <a:spcPct val="100000"/>
              </a:lnSpc>
            </a:pPr>
            <a:r>
              <a:rPr lang="en-US" altLang="zh-CN" sz="3600" b="1" dirty="0" smtClean="0">
                <a:solidFill>
                  <a:schemeClr val="bg1"/>
                </a:solidFill>
                <a:ea typeface="微软雅黑" panose="020B0503020204020204" pitchFamily="34" charset="-122"/>
              </a:rPr>
              <a:t>10 </a:t>
            </a: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对他们说：“把刚才打的鱼拿几条来。”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Jesus </a:t>
            </a:r>
            <a:r>
              <a:rPr lang="en-US" altLang="zh-CN" sz="3600" b="1" dirty="0">
                <a:solidFill>
                  <a:schemeClr val="bg1"/>
                </a:solidFill>
                <a:ea typeface="微软雅黑" panose="020B0503020204020204" pitchFamily="34" charset="-122"/>
              </a:rPr>
              <a:t>said to them, "Bring some of the fish which you have just caught."</a:t>
            </a:r>
          </a:p>
          <a:p>
            <a:pPr algn="l">
              <a:lnSpc>
                <a:spcPct val="114000"/>
              </a:lnSpc>
            </a:pPr>
            <a:r>
              <a:rPr lang="en-US" altLang="zh-CN" sz="3600" b="1" dirty="0" smtClean="0">
                <a:solidFill>
                  <a:schemeClr val="bg1"/>
                </a:solidFill>
                <a:ea typeface="微软雅黑" panose="020B0503020204020204" pitchFamily="34" charset="-122"/>
              </a:rPr>
              <a:t>11 </a:t>
            </a:r>
            <a:r>
              <a:rPr lang="zh-CN" altLang="en-US" sz="3600" b="1" dirty="0" smtClean="0">
                <a:solidFill>
                  <a:schemeClr val="bg1"/>
                </a:solidFill>
                <a:ea typeface="微软雅黑" panose="020B0503020204020204" pitchFamily="34" charset="-122"/>
              </a:rPr>
              <a:t>西门</a:t>
            </a:r>
            <a:r>
              <a:rPr lang="zh-CN" altLang="en-US" sz="3600" b="1" dirty="0">
                <a:solidFill>
                  <a:schemeClr val="bg1"/>
                </a:solidFill>
                <a:ea typeface="微软雅黑" panose="020B0503020204020204" pitchFamily="34" charset="-122"/>
              </a:rPr>
              <a:t>彼得就去（或作“上船”），把网拉到岸上，那网满了大鱼，共一百五十三条。鱼虽这样多，网却没有破。</a:t>
            </a:r>
          </a:p>
          <a:p>
            <a:pPr algn="l">
              <a:lnSpc>
                <a:spcPct val="100000"/>
              </a:lnSpc>
            </a:pPr>
            <a:r>
              <a:rPr lang="en-US" altLang="zh-CN" sz="3600" b="1" dirty="0">
                <a:solidFill>
                  <a:schemeClr val="bg1"/>
                </a:solidFill>
                <a:ea typeface="微软雅黑" panose="020B0503020204020204" pitchFamily="34" charset="-122"/>
              </a:rPr>
              <a:t>Simon Peter went up and dragged the net to land, full of large fish, one hundred and fifty-three; and although there were so many, the net was not broken.</a:t>
            </a:r>
          </a:p>
        </p:txBody>
      </p:sp>
    </p:spTree>
    <p:extLst>
      <p:ext uri="{BB962C8B-B14F-4D97-AF65-F5344CB8AC3E}">
        <p14:creationId xmlns:p14="http://schemas.microsoft.com/office/powerpoint/2010/main" val="24263201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4-17】</a:t>
            </a:r>
          </a:p>
          <a:p>
            <a:pPr algn="l">
              <a:lnSpc>
                <a:spcPct val="114000"/>
              </a:lnSpc>
            </a:pPr>
            <a:r>
              <a:rPr lang="en-US" altLang="zh-CN" sz="3600" b="1" dirty="0" smtClean="0">
                <a:solidFill>
                  <a:schemeClr val="bg1"/>
                </a:solidFill>
                <a:ea typeface="微软雅黑" panose="020B0503020204020204" pitchFamily="34" charset="-122"/>
              </a:rPr>
              <a:t>12 </a:t>
            </a: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说：“你们来吃早饭。”门徒中没有一个敢问祂“你是谁”，因为知道是主。</a:t>
            </a:r>
          </a:p>
          <a:p>
            <a:pPr algn="l">
              <a:lnSpc>
                <a:spcPct val="114000"/>
              </a:lnSpc>
            </a:pPr>
            <a:r>
              <a:rPr lang="en-US" altLang="zh-CN" sz="3600" b="1" dirty="0">
                <a:solidFill>
                  <a:schemeClr val="bg1"/>
                </a:solidFill>
                <a:ea typeface="微软雅黑" panose="020B0503020204020204" pitchFamily="34" charset="-122"/>
              </a:rPr>
              <a:t>Jesus said to them, "Come and eat breakfast." Yet none of the disciples dared ask Him, "Who are You?"--knowing that it was the Lord.</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就来拿饼和鱼给他们。</a:t>
            </a:r>
          </a:p>
          <a:p>
            <a:pPr algn="l">
              <a:lnSpc>
                <a:spcPct val="114000"/>
              </a:lnSpc>
            </a:pPr>
            <a:r>
              <a:rPr lang="en-US" altLang="zh-CN" sz="3600" b="1" dirty="0">
                <a:solidFill>
                  <a:schemeClr val="bg1"/>
                </a:solidFill>
                <a:ea typeface="微软雅黑" panose="020B0503020204020204" pitchFamily="34" charset="-122"/>
              </a:rPr>
              <a:t>Jesus then came and took the bread and gave it to them, and likewise the fish.</a:t>
            </a:r>
          </a:p>
        </p:txBody>
      </p:sp>
    </p:spTree>
    <p:extLst>
      <p:ext uri="{BB962C8B-B14F-4D97-AF65-F5344CB8AC3E}">
        <p14:creationId xmlns:p14="http://schemas.microsoft.com/office/powerpoint/2010/main" val="16743440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4-17】</a:t>
            </a:r>
          </a:p>
          <a:p>
            <a:pPr algn="l">
              <a:lnSpc>
                <a:spcPct val="114000"/>
              </a:lnSpc>
            </a:pPr>
            <a:r>
              <a:rPr lang="en-US" altLang="zh-CN" sz="3600" b="1" dirty="0" smtClean="0">
                <a:solidFill>
                  <a:schemeClr val="bg1"/>
                </a:solidFill>
                <a:ea typeface="微软雅黑" panose="020B0503020204020204" pitchFamily="34" charset="-122"/>
              </a:rPr>
              <a:t>14 </a:t>
            </a: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从死里复活以后向门徒显现，这是第三次</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This </a:t>
            </a:r>
            <a:r>
              <a:rPr lang="en-US" altLang="zh-CN" sz="3600" b="1" dirty="0">
                <a:solidFill>
                  <a:schemeClr val="bg1"/>
                </a:solidFill>
                <a:ea typeface="微软雅黑" panose="020B0503020204020204" pitchFamily="34" charset="-122"/>
              </a:rPr>
              <a:t>is now the third time Jesus showed Himself to His disciples after He was raised from the dead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678592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4-17】</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smtClean="0">
                <a:solidFill>
                  <a:schemeClr val="bg1"/>
                </a:solidFill>
                <a:ea typeface="微软雅黑" panose="020B0503020204020204" pitchFamily="34" charset="-122"/>
              </a:rPr>
              <a:t>他们</a:t>
            </a:r>
            <a:r>
              <a:rPr lang="zh-CN" altLang="en-US" sz="3600" b="1" dirty="0">
                <a:solidFill>
                  <a:schemeClr val="bg1"/>
                </a:solidFill>
                <a:ea typeface="微软雅黑" panose="020B0503020204020204" pitchFamily="34" charset="-122"/>
              </a:rPr>
              <a:t>吃完了早饭，耶稣对西门彼得说：“约翰的儿子西门（“约翰”在马太十六章十七节称“约拿”），你爱我比这些更深吗？”彼得说：“主啊，是的，你知道我爱你。”耶稣对他说：“你喂养我的小羊。” </a:t>
            </a:r>
          </a:p>
          <a:p>
            <a:pPr algn="l">
              <a:lnSpc>
                <a:spcPct val="100000"/>
              </a:lnSpc>
            </a:pPr>
            <a:r>
              <a:rPr lang="en-US" altLang="zh-CN" sz="3600" b="1" dirty="0">
                <a:solidFill>
                  <a:schemeClr val="bg1"/>
                </a:solidFill>
                <a:ea typeface="微软雅黑" panose="020B0503020204020204" pitchFamily="34" charset="-122"/>
              </a:rPr>
              <a:t>So when they had eaten breakfast, Jesus said to Simon Peter, "Simon, son of Jonah, do you love Me more than these?" He said to Him, "Yes, Lord; You know that I love You." He said to him, "Feed My lambs."</a:t>
            </a:r>
          </a:p>
        </p:txBody>
      </p:sp>
    </p:spTree>
    <p:extLst>
      <p:ext uri="{BB962C8B-B14F-4D97-AF65-F5344CB8AC3E}">
        <p14:creationId xmlns:p14="http://schemas.microsoft.com/office/powerpoint/2010/main" val="19194837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4-17】</a:t>
            </a: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第二次又对他说：“约翰的儿子西门，你爱我吗？”彼得说：“主啊，是的，你知道我爱你。”耶稣说：“你牧养我的羊。” </a:t>
            </a:r>
          </a:p>
          <a:p>
            <a:pPr algn="l">
              <a:lnSpc>
                <a:spcPct val="114000"/>
              </a:lnSpc>
            </a:pPr>
            <a:r>
              <a:rPr lang="en-US" altLang="zh-CN" sz="3600" b="1" dirty="0">
                <a:solidFill>
                  <a:schemeClr val="bg1"/>
                </a:solidFill>
                <a:ea typeface="微软雅黑" panose="020B0503020204020204" pitchFamily="34" charset="-122"/>
              </a:rPr>
              <a:t>He said to him again a second time, "Simon, son of Jonah, do you love Me?" He said to Him, "Yes, Lord; You know that I love You." He said to him, "Tend My sheep."</a:t>
            </a:r>
          </a:p>
        </p:txBody>
      </p:sp>
    </p:spTree>
    <p:extLst>
      <p:ext uri="{BB962C8B-B14F-4D97-AF65-F5344CB8AC3E}">
        <p14:creationId xmlns:p14="http://schemas.microsoft.com/office/powerpoint/2010/main" val="36790688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4-17】</a:t>
            </a:r>
          </a:p>
          <a:p>
            <a:pPr algn="l">
              <a:lnSpc>
                <a:spcPct val="114000"/>
              </a:lnSpc>
            </a:pPr>
            <a:r>
              <a:rPr lang="en-US" altLang="zh-CN" sz="3400" b="1" dirty="0" smtClean="0">
                <a:solidFill>
                  <a:schemeClr val="bg1"/>
                </a:solidFill>
                <a:ea typeface="微软雅黑" panose="020B0503020204020204" pitchFamily="34" charset="-122"/>
              </a:rPr>
              <a:t>17 </a:t>
            </a:r>
            <a:r>
              <a:rPr lang="zh-CN" altLang="en-US" sz="3400" b="1" dirty="0" smtClean="0">
                <a:solidFill>
                  <a:schemeClr val="bg1"/>
                </a:solidFill>
                <a:ea typeface="微软雅黑" panose="020B0503020204020204" pitchFamily="34" charset="-122"/>
              </a:rPr>
              <a:t>第三</a:t>
            </a:r>
            <a:r>
              <a:rPr lang="zh-CN" altLang="en-US" sz="3400" b="1" dirty="0">
                <a:solidFill>
                  <a:schemeClr val="bg1"/>
                </a:solidFill>
                <a:ea typeface="微软雅黑" panose="020B0503020204020204" pitchFamily="34" charset="-122"/>
              </a:rPr>
              <a:t>次对他说：“约翰的儿子西门，你爱我吗？”彼得因为耶稣第三次对他说“你爱我吗”，就忧愁，对耶稣说：“主啊，你是无所不知的，你知道我爱你。”耶稣说：“你喂养我的羊。</a:t>
            </a:r>
          </a:p>
          <a:p>
            <a:pPr algn="l">
              <a:lnSpc>
                <a:spcPct val="100000"/>
              </a:lnSpc>
            </a:pPr>
            <a:r>
              <a:rPr lang="en-US" altLang="zh-CN" sz="3300" b="1" dirty="0">
                <a:solidFill>
                  <a:schemeClr val="bg1"/>
                </a:solidFill>
                <a:ea typeface="微软雅黑" panose="020B0503020204020204" pitchFamily="34" charset="-122"/>
              </a:rPr>
              <a:t>He said to him the third time, "Simon, son of Jonah, do you love Me?" Peter was grieved because He said to him the third time, "Do you love Me?" And he said to Him, "Lord, You know all things; You know that I love You." Jesus said to him, "Feed My sheep.</a:t>
            </a:r>
          </a:p>
        </p:txBody>
      </p:sp>
    </p:spTree>
    <p:extLst>
      <p:ext uri="{BB962C8B-B14F-4D97-AF65-F5344CB8AC3E}">
        <p14:creationId xmlns:p14="http://schemas.microsoft.com/office/powerpoint/2010/main" val="35698115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smtClean="0">
                <a:solidFill>
                  <a:schemeClr val="bg1"/>
                </a:solidFill>
              </a:rPr>
              <a:t>信仰告白</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p:txBody>
      </p:sp>
    </p:spTree>
    <p:extLst>
      <p:ext uri="{BB962C8B-B14F-4D97-AF65-F5344CB8AC3E}">
        <p14:creationId xmlns:p14="http://schemas.microsoft.com/office/powerpoint/2010/main" val="4021411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5:11-14】</a:t>
            </a:r>
          </a:p>
          <a:p>
            <a:pPr algn="l">
              <a:lnSpc>
                <a:spcPct val="114000"/>
              </a:lnSpc>
            </a:pPr>
            <a:r>
              <a:rPr lang="en-US" altLang="zh-CN" sz="3400" b="1" dirty="0">
                <a:solidFill>
                  <a:schemeClr val="bg1"/>
                </a:solidFill>
                <a:ea typeface="微软雅黑" panose="020B0503020204020204" pitchFamily="34" charset="-122"/>
              </a:rPr>
              <a:t>13 </a:t>
            </a:r>
            <a:r>
              <a:rPr lang="zh-CN" altLang="en-US" sz="3400" b="1" dirty="0">
                <a:solidFill>
                  <a:schemeClr val="bg1"/>
                </a:solidFill>
                <a:ea typeface="微软雅黑" panose="020B0503020204020204" pitchFamily="34" charset="-122"/>
              </a:rPr>
              <a:t>凡只能吃奶的，都不熟练仁义的道理，因为他是婴孩</a:t>
            </a:r>
            <a:r>
              <a:rPr lang="zh-CN" altLang="en-US" sz="3400" b="1" dirty="0" smtClean="0">
                <a:solidFill>
                  <a:schemeClr val="bg1"/>
                </a:solidFill>
                <a:ea typeface="微软雅黑" panose="020B0503020204020204" pitchFamily="34" charset="-122"/>
              </a:rPr>
              <a:t>。 </a:t>
            </a:r>
            <a:r>
              <a:rPr lang="en-US" altLang="zh-CN" sz="3400" b="1" dirty="0" smtClean="0">
                <a:solidFill>
                  <a:schemeClr val="bg1"/>
                </a:solidFill>
                <a:ea typeface="微软雅黑" panose="020B0503020204020204" pitchFamily="34" charset="-122"/>
              </a:rPr>
              <a:t>For </a:t>
            </a:r>
            <a:r>
              <a:rPr lang="en-US" altLang="zh-CN" sz="3400" b="1" dirty="0">
                <a:solidFill>
                  <a:schemeClr val="bg1"/>
                </a:solidFill>
                <a:ea typeface="微软雅黑" panose="020B0503020204020204" pitchFamily="34" charset="-122"/>
              </a:rPr>
              <a:t>everyone who partakes only of milk is unskilled in the word of righteousness, for he is a babe.</a:t>
            </a:r>
          </a:p>
          <a:p>
            <a:pPr algn="l">
              <a:lnSpc>
                <a:spcPct val="114000"/>
              </a:lnSpc>
            </a:pPr>
            <a:r>
              <a:rPr lang="en-US" altLang="zh-CN" sz="3400" b="1" dirty="0">
                <a:solidFill>
                  <a:schemeClr val="bg1"/>
                </a:solidFill>
                <a:ea typeface="微软雅黑" panose="020B0503020204020204" pitchFamily="34" charset="-122"/>
              </a:rPr>
              <a:t>14 </a:t>
            </a:r>
            <a:r>
              <a:rPr lang="zh-CN" altLang="en-US" sz="3400" b="1" dirty="0">
                <a:solidFill>
                  <a:schemeClr val="bg1"/>
                </a:solidFill>
                <a:ea typeface="微软雅黑" panose="020B0503020204020204" pitchFamily="34" charset="-122"/>
              </a:rPr>
              <a:t>惟独长大成人的才能吃干粮，他们的心窍习练得通达，就能分辨好歹了。</a:t>
            </a:r>
          </a:p>
          <a:p>
            <a:pPr algn="l">
              <a:lnSpc>
                <a:spcPct val="100000"/>
              </a:lnSpc>
            </a:pPr>
            <a:r>
              <a:rPr lang="en-US" altLang="zh-CN" sz="3400" b="1" dirty="0">
                <a:solidFill>
                  <a:schemeClr val="bg1"/>
                </a:solidFill>
                <a:ea typeface="微软雅黑" panose="020B0503020204020204" pitchFamily="34" charset="-122"/>
              </a:rPr>
              <a:t>But solid food belongs to those who are of full age, that is, those who by reason of use have their senses exercised to discern both good and evil.</a:t>
            </a:r>
          </a:p>
        </p:txBody>
      </p:sp>
    </p:spTree>
    <p:extLst>
      <p:ext uri="{BB962C8B-B14F-4D97-AF65-F5344CB8AC3E}">
        <p14:creationId xmlns:p14="http://schemas.microsoft.com/office/powerpoint/2010/main" val="35017081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486853529"/>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我信上帝，全能的父，创造天地的主。</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我信我主耶稣基督，上帝的独生子；</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因着圣灵感孕，从童贞女马利亚所生；</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在本丢彼拉多手下受难，被钉在十字架上，受死，埋葬；</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I believe in God the Father, Almighty, Maker of heaven and earth:</a:t>
                      </a:r>
                    </a:p>
                    <a:p>
                      <a:pPr marL="342900" indent="-342900">
                        <a:buAutoNum type="arabicPeriod"/>
                      </a:pPr>
                      <a:endParaRPr lang="en-US" altLang="zh-CN" sz="800" dirty="0" smtClean="0"/>
                    </a:p>
                    <a:p>
                      <a:r>
                        <a:rPr lang="en-US" altLang="zh-CN" sz="3200" dirty="0" smtClean="0"/>
                        <a:t>And in Jesus Christ, his only begotten Son, our Lord:</a:t>
                      </a:r>
                    </a:p>
                    <a:p>
                      <a:endParaRPr lang="en-US" altLang="zh-CN" sz="800" dirty="0" smtClean="0"/>
                    </a:p>
                    <a:p>
                      <a:endParaRPr lang="en-US" altLang="zh-CN" sz="800" dirty="0" smtClean="0"/>
                    </a:p>
                    <a:p>
                      <a:endParaRPr lang="en-US" altLang="zh-CN" sz="800" dirty="0" smtClean="0"/>
                    </a:p>
                    <a:p>
                      <a:r>
                        <a:rPr lang="en-US" altLang="zh-CN" sz="3200" dirty="0" smtClean="0"/>
                        <a:t>Who was conceived by the Holy Ghost, born of the Virgin Mary:</a:t>
                      </a:r>
                    </a:p>
                    <a:p>
                      <a:endParaRPr lang="en-US" altLang="zh-CN" sz="800" dirty="0" smtClean="0"/>
                    </a:p>
                    <a:p>
                      <a:r>
                        <a:rPr lang="en-US" altLang="zh-CN" sz="3200" dirty="0" smtClean="0"/>
                        <a:t>Suffered under Pontius Pilate; was crucified, dead and buried: He descended into hell:</a:t>
                      </a:r>
                      <a:endParaRPr lang="zh-CN" altLang="en-US" sz="3200" dirty="0"/>
                    </a:p>
                  </a:txBody>
                  <a:tcPr>
                    <a:solidFill>
                      <a:schemeClr val="accent1">
                        <a:lumMod val="50000"/>
                      </a:schemeClr>
                    </a:solidFill>
                  </a:tcPr>
                </a:tc>
              </a:tr>
            </a:tbl>
          </a:graphicData>
        </a:graphic>
      </p:graphicFrame>
    </p:spTree>
    <p:extLst>
      <p:ext uri="{BB962C8B-B14F-4D97-AF65-F5344CB8AC3E}">
        <p14:creationId xmlns:p14="http://schemas.microsoft.com/office/powerpoint/2010/main" val="9952238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872398807"/>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降在阴间；第三天从死里复活；</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后升天，坐在全能父上帝的右边；</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将来必从那里降临，审判活人，死人。</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我信圣灵；</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The third day he rose again from the dead:</a:t>
                      </a:r>
                    </a:p>
                    <a:p>
                      <a:pPr marL="0" indent="0">
                        <a:buNone/>
                      </a:pPr>
                      <a:endParaRPr lang="en-US" altLang="zh-CN" sz="3200" dirty="0" smtClean="0"/>
                    </a:p>
                    <a:p>
                      <a:pPr marL="0" indent="0">
                        <a:buNone/>
                      </a:pPr>
                      <a:r>
                        <a:rPr lang="en-US" altLang="zh-CN" sz="3200" dirty="0" smtClean="0"/>
                        <a:t>He ascended into heaven, and sits at the right hand of God the Father Almighty:</a:t>
                      </a:r>
                    </a:p>
                    <a:p>
                      <a:pPr marL="0" indent="0">
                        <a:buNone/>
                      </a:pPr>
                      <a:r>
                        <a:rPr lang="en-US" altLang="zh-CN" sz="3200" dirty="0" smtClean="0"/>
                        <a:t>From thence he shall come to judge the quick and the dead:</a:t>
                      </a:r>
                    </a:p>
                    <a:p>
                      <a:pPr marL="0" indent="0">
                        <a:buNone/>
                      </a:pPr>
                      <a:endParaRPr lang="en-US" altLang="zh-CN" sz="3200" dirty="0" smtClean="0"/>
                    </a:p>
                    <a:p>
                      <a:pPr marL="0" indent="0">
                        <a:buNone/>
                      </a:pPr>
                      <a:r>
                        <a:rPr lang="en-US" altLang="zh-CN" sz="3200" dirty="0" smtClean="0"/>
                        <a:t>I believe in the Holy Ghost:</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7138776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971719614"/>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我信圣而公之教会；</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我信圣徒相通；</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我信罪得赦免，</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我信身体复活；</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我信永生。阿们！</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 I believe in the holy universal church: </a:t>
                      </a:r>
                    </a:p>
                    <a:p>
                      <a:pPr marL="0" indent="0">
                        <a:buNone/>
                      </a:pPr>
                      <a:endParaRPr lang="en-US" altLang="zh-CN" sz="3200" dirty="0" smtClean="0"/>
                    </a:p>
                    <a:p>
                      <a:pPr marL="0" indent="0">
                        <a:buNone/>
                      </a:pPr>
                      <a:r>
                        <a:rPr lang="en-US" altLang="zh-CN" sz="3200" dirty="0" smtClean="0"/>
                        <a:t>the communion of saints:</a:t>
                      </a:r>
                    </a:p>
                    <a:p>
                      <a:pPr marL="0" indent="0">
                        <a:buNone/>
                      </a:pPr>
                      <a:endParaRPr lang="en-US" altLang="zh-CN" sz="3200" dirty="0" smtClean="0"/>
                    </a:p>
                    <a:p>
                      <a:pPr marL="0" indent="0">
                        <a:buNone/>
                      </a:pPr>
                      <a:r>
                        <a:rPr lang="en-US" altLang="zh-CN" sz="3200" dirty="0" smtClean="0"/>
                        <a:t>The forgiveness of sins:</a:t>
                      </a:r>
                    </a:p>
                    <a:p>
                      <a:pPr marL="0" indent="0">
                        <a:buNone/>
                      </a:pPr>
                      <a:endParaRPr lang="en-US" altLang="zh-CN" sz="3200" dirty="0" smtClean="0"/>
                    </a:p>
                    <a:p>
                      <a:pPr marL="0" indent="0">
                        <a:buNone/>
                      </a:pPr>
                      <a:r>
                        <a:rPr lang="en-US" altLang="zh-CN" sz="3200" dirty="0" smtClean="0"/>
                        <a:t>The resurrection of the body:</a:t>
                      </a:r>
                    </a:p>
                    <a:p>
                      <a:pPr marL="0" indent="0">
                        <a:buNone/>
                      </a:pPr>
                      <a:endParaRPr lang="en-US" altLang="zh-CN" sz="3200" dirty="0" smtClean="0"/>
                    </a:p>
                    <a:p>
                      <a:pPr marL="0" indent="0">
                        <a:buNone/>
                      </a:pPr>
                      <a:r>
                        <a:rPr lang="en-US" altLang="zh-CN" sz="3200" dirty="0" smtClean="0"/>
                        <a:t>And the life everlasting. 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16373543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accent1">
              <a:lumMod val="75000"/>
            </a:schemeClr>
          </a:solidFill>
          <a:ln>
            <a:solidFill>
              <a:schemeClr val="accent1">
                <a:lumMod val="60000"/>
                <a:lumOff val="40000"/>
              </a:schemeClr>
            </a:solidFill>
          </a:ln>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祝祷 </a:t>
            </a:r>
            <a:r>
              <a:rPr lang="en-US" altLang="zh-CN" sz="3600" b="1" u="sng" dirty="0" smtClean="0">
                <a:solidFill>
                  <a:schemeClr val="bg1"/>
                </a:solidFill>
                <a:ea typeface="微软雅黑" panose="020B0503020204020204" pitchFamily="34" charset="-122"/>
              </a:rPr>
              <a:t>Benediction</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245163954"/>
              </p:ext>
            </p:extLst>
          </p:nvPr>
        </p:nvGraphicFramePr>
        <p:xfrm>
          <a:off x="0" y="613775"/>
          <a:ext cx="9144000" cy="6244225"/>
        </p:xfrm>
        <a:graphic>
          <a:graphicData uri="http://schemas.openxmlformats.org/drawingml/2006/table">
            <a:tbl>
              <a:tblPr firstRow="1" bandRow="1">
                <a:tableStyleId>{5C22544A-7EE6-4342-B048-85BDC9FD1C3A}</a:tableStyleId>
              </a:tblPr>
              <a:tblGrid>
                <a:gridCol w="4233797"/>
                <a:gridCol w="4910203"/>
              </a:tblGrid>
              <a:tr h="6244225">
                <a:tc>
                  <a:txBody>
                    <a:bodyPr/>
                    <a:lstStyle/>
                    <a:p>
                      <a:r>
                        <a:rPr lang="en-US" altLang="zh-CN" sz="3000" dirty="0" smtClean="0">
                          <a:latin typeface="微软雅黑" panose="020B0503020204020204" pitchFamily="34" charset="-122"/>
                          <a:ea typeface="微软雅黑" panose="020B0503020204020204" pitchFamily="34" charset="-122"/>
                        </a:rPr>
                        <a:t>【</a:t>
                      </a:r>
                      <a:r>
                        <a:rPr lang="zh-CN" altLang="en-US" sz="3000" dirty="0" smtClean="0">
                          <a:latin typeface="微软雅黑" panose="020B0503020204020204" pitchFamily="34" charset="-122"/>
                          <a:ea typeface="微软雅黑" panose="020B0503020204020204" pitchFamily="34" charset="-122"/>
                        </a:rPr>
                        <a:t>哥林多后书</a:t>
                      </a:r>
                      <a:r>
                        <a:rPr lang="en-US" altLang="zh-CN" sz="3000" dirty="0" smtClean="0">
                          <a:latin typeface="微软雅黑" panose="020B0503020204020204" pitchFamily="34" charset="-122"/>
                          <a:ea typeface="微软雅黑" panose="020B0503020204020204" pitchFamily="34" charset="-122"/>
                        </a:rPr>
                        <a:t>13:14】</a:t>
                      </a:r>
                    </a:p>
                    <a:p>
                      <a:endParaRPr lang="en-US" altLang="zh-CN" sz="30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愿</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主耶稣基督的恩惠、</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　</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神的慈爱、</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圣灵的感动，</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常与你们众人同在！</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【2 Corinthians 13:14】</a:t>
                      </a:r>
                    </a:p>
                    <a:p>
                      <a:pPr marL="0" indent="0">
                        <a:buNone/>
                      </a:pPr>
                      <a:endParaRPr lang="en-US" altLang="zh-CN" sz="3200" dirty="0" smtClean="0"/>
                    </a:p>
                    <a:p>
                      <a:pPr marL="0" indent="0">
                        <a:buNone/>
                      </a:pPr>
                      <a:r>
                        <a:rPr lang="en-US" altLang="zh-CN" sz="3200" dirty="0" smtClean="0"/>
                        <a:t>The grace of the Lord Jesus Christ, </a:t>
                      </a:r>
                    </a:p>
                    <a:p>
                      <a:pPr marL="0" indent="0">
                        <a:buNone/>
                      </a:pPr>
                      <a:endParaRPr lang="en-US" altLang="zh-CN" sz="3200" dirty="0" smtClean="0"/>
                    </a:p>
                    <a:p>
                      <a:pPr marL="0" indent="0">
                        <a:buNone/>
                      </a:pPr>
                      <a:r>
                        <a:rPr lang="en-US" altLang="zh-CN" sz="3200" dirty="0" smtClean="0"/>
                        <a:t>and the love of God, </a:t>
                      </a:r>
                    </a:p>
                    <a:p>
                      <a:pPr marL="0" indent="0">
                        <a:buNone/>
                      </a:pPr>
                      <a:endParaRPr lang="en-US" altLang="zh-CN" sz="3200" dirty="0" smtClean="0"/>
                    </a:p>
                    <a:p>
                      <a:pPr marL="0" indent="0">
                        <a:buNone/>
                      </a:pPr>
                      <a:r>
                        <a:rPr lang="en-US" altLang="zh-CN" sz="3200" dirty="0" smtClean="0"/>
                        <a:t>and the communion of the Holy Spirit be with you all. </a:t>
                      </a:r>
                    </a:p>
                    <a:p>
                      <a:pPr marL="0" indent="0">
                        <a:buNone/>
                      </a:pPr>
                      <a:endParaRPr lang="en-US" altLang="zh-CN" sz="3200" dirty="0" smtClean="0"/>
                    </a:p>
                    <a:p>
                      <a:pPr marL="0" indent="0">
                        <a:buNone/>
                      </a:pPr>
                      <a:r>
                        <a:rPr lang="en-US" altLang="zh-CN" sz="3200" dirty="0" smtClean="0"/>
                        <a:t>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3216666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zh-CN" altLang="en-US" b="1" dirty="0">
                <a:solidFill>
                  <a:schemeClr val="bg1"/>
                </a:solidFill>
                <a:latin typeface="微软雅黑" panose="020B0503020204020204" pitchFamily="34" charset="-122"/>
                <a:ea typeface="微软雅黑" panose="020B0503020204020204" pitchFamily="34" charset="-122"/>
              </a:rPr>
              <a:t>主耶稣给西门改名字 </a:t>
            </a:r>
            <a:br>
              <a:rPr lang="zh-CN" altLang="en-US" b="1" dirty="0">
                <a:solidFill>
                  <a:schemeClr val="bg1"/>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The Name Jesus Gave Simon</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a:p>
            <a:r>
              <a:rPr lang="en-US" altLang="zh-CN" b="1" dirty="0" smtClean="0">
                <a:solidFill>
                  <a:schemeClr val="bg1"/>
                </a:solidFill>
              </a:rPr>
              <a:t>7/19/2020</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1:42】</a:t>
            </a:r>
          </a:p>
          <a:p>
            <a:pPr algn="l">
              <a:lnSpc>
                <a:spcPct val="114000"/>
              </a:lnSpc>
            </a:pPr>
            <a:r>
              <a:rPr lang="zh-CN" altLang="en-US" sz="3600" b="1" dirty="0">
                <a:solidFill>
                  <a:schemeClr val="bg1"/>
                </a:solidFill>
                <a:ea typeface="微软雅黑" panose="020B0503020204020204" pitchFamily="34" charset="-122"/>
              </a:rPr>
              <a:t>于是领他去见耶稣。耶稣看着他说：“你是约翰的儿子西门（“约翰”马太福音</a:t>
            </a:r>
            <a:r>
              <a:rPr lang="en-US" altLang="zh-CN" sz="3600" b="1" dirty="0">
                <a:solidFill>
                  <a:schemeClr val="bg1"/>
                </a:solidFill>
                <a:ea typeface="微软雅黑" panose="020B0503020204020204" pitchFamily="34" charset="-122"/>
              </a:rPr>
              <a:t>16</a:t>
            </a:r>
            <a:r>
              <a:rPr lang="zh-CN" altLang="en-US" sz="3600" b="1" dirty="0">
                <a:solidFill>
                  <a:schemeClr val="bg1"/>
                </a:solidFill>
                <a:ea typeface="微软雅黑" panose="020B0503020204020204" pitchFamily="34" charset="-122"/>
              </a:rPr>
              <a:t>章</a:t>
            </a:r>
            <a:r>
              <a:rPr lang="en-US" altLang="zh-CN" sz="3600" b="1" dirty="0">
                <a:solidFill>
                  <a:schemeClr val="bg1"/>
                </a:solidFill>
                <a:ea typeface="微软雅黑" panose="020B0503020204020204" pitchFamily="34" charset="-122"/>
              </a:rPr>
              <a:t>17</a:t>
            </a:r>
            <a:r>
              <a:rPr lang="zh-CN" altLang="en-US" sz="3600" b="1" dirty="0">
                <a:solidFill>
                  <a:schemeClr val="bg1"/>
                </a:solidFill>
                <a:ea typeface="微软雅黑" panose="020B0503020204020204" pitchFamily="34" charset="-122"/>
              </a:rPr>
              <a:t>节称“约拿”），你要称为矶法（“矶法”翻出来就是“彼得”）。”</a:t>
            </a:r>
          </a:p>
          <a:p>
            <a:pPr algn="l">
              <a:lnSpc>
                <a:spcPct val="114000"/>
              </a:lnSpc>
            </a:pPr>
            <a:r>
              <a:rPr lang="en-US" altLang="zh-CN" sz="3600" b="1" dirty="0">
                <a:solidFill>
                  <a:schemeClr val="bg1"/>
                </a:solidFill>
                <a:ea typeface="微软雅黑" panose="020B0503020204020204" pitchFamily="34" charset="-122"/>
              </a:rPr>
              <a:t>And he brought him to Jesus. Now when Jesus looked at him, He said, “You are Simon the son of Jonah. You shall be called Cephas” (which is translated, A Stone).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5:1-11】</a:t>
            </a:r>
          </a:p>
          <a:p>
            <a:pPr algn="l">
              <a:lnSpc>
                <a:spcPct val="114000"/>
              </a:lnSpc>
            </a:pPr>
            <a:r>
              <a:rPr lang="en-US" altLang="zh-CN" sz="3400" b="1" dirty="0">
                <a:solidFill>
                  <a:schemeClr val="bg1"/>
                </a:solidFill>
                <a:ea typeface="微软雅黑" panose="020B0503020204020204" pitchFamily="34" charset="-122"/>
              </a:rPr>
              <a:t>1 </a:t>
            </a:r>
            <a:r>
              <a:rPr lang="zh-CN" altLang="en-US" sz="3400" b="1" dirty="0">
                <a:solidFill>
                  <a:schemeClr val="bg1"/>
                </a:solidFill>
                <a:ea typeface="微软雅黑" panose="020B0503020204020204" pitchFamily="34" charset="-122"/>
              </a:rPr>
              <a:t>耶稣站在革尼撒勒湖边，众人拥挤他，要听　神的道。</a:t>
            </a:r>
          </a:p>
          <a:p>
            <a:pPr algn="l">
              <a:lnSpc>
                <a:spcPct val="100000"/>
              </a:lnSpc>
            </a:pPr>
            <a:r>
              <a:rPr lang="en-US" altLang="zh-CN" sz="3400" b="1" dirty="0">
                <a:solidFill>
                  <a:schemeClr val="bg1"/>
                </a:solidFill>
                <a:ea typeface="微软雅黑" panose="020B0503020204020204" pitchFamily="34" charset="-122"/>
              </a:rPr>
              <a:t>So it was, as the multitude pressed about Him to hear the word of God, that He stood by the Lake of </a:t>
            </a:r>
            <a:r>
              <a:rPr lang="en-US" altLang="zh-CN" sz="3400" b="1" dirty="0" err="1">
                <a:solidFill>
                  <a:schemeClr val="bg1"/>
                </a:solidFill>
                <a:ea typeface="微软雅黑" panose="020B0503020204020204" pitchFamily="34" charset="-122"/>
              </a:rPr>
              <a:t>Gennesaret</a:t>
            </a:r>
            <a:r>
              <a:rPr lang="en-US" altLang="zh-CN" sz="3400" b="1" dirty="0">
                <a:solidFill>
                  <a:schemeClr val="bg1"/>
                </a:solidFill>
                <a:ea typeface="微软雅黑" panose="020B0503020204020204" pitchFamily="34" charset="-122"/>
              </a:rPr>
              <a:t>,</a:t>
            </a:r>
          </a:p>
          <a:p>
            <a:pPr algn="l">
              <a:lnSpc>
                <a:spcPct val="114000"/>
              </a:lnSpc>
            </a:pPr>
            <a:r>
              <a:rPr lang="en-US" altLang="zh-CN" sz="3400" b="1" dirty="0">
                <a:solidFill>
                  <a:schemeClr val="bg1"/>
                </a:solidFill>
                <a:ea typeface="微软雅黑" panose="020B0503020204020204" pitchFamily="34" charset="-122"/>
              </a:rPr>
              <a:t>2 </a:t>
            </a:r>
            <a:r>
              <a:rPr lang="zh-CN" altLang="en-US" sz="3400" b="1" dirty="0">
                <a:solidFill>
                  <a:schemeClr val="bg1"/>
                </a:solidFill>
                <a:ea typeface="微软雅黑" panose="020B0503020204020204" pitchFamily="34" charset="-122"/>
              </a:rPr>
              <a:t>他见有两只船湾在湖边，打鱼的人却离开船洗网去了。</a:t>
            </a:r>
          </a:p>
          <a:p>
            <a:pPr algn="l">
              <a:lnSpc>
                <a:spcPct val="100000"/>
              </a:lnSpc>
            </a:pPr>
            <a:r>
              <a:rPr lang="en-US" altLang="zh-CN" sz="3400" b="1" dirty="0">
                <a:solidFill>
                  <a:schemeClr val="bg1"/>
                </a:solidFill>
                <a:ea typeface="微软雅黑" panose="020B0503020204020204" pitchFamily="34" charset="-122"/>
              </a:rPr>
              <a:t>and saw two boats standing by the lake; but the fishermen had gone from them and were washing their nets.</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29182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5:1-11】</a:t>
            </a:r>
          </a:p>
          <a:p>
            <a:pPr algn="l">
              <a:lnSpc>
                <a:spcPct val="114000"/>
              </a:lnSpc>
            </a:pPr>
            <a:r>
              <a:rPr lang="en-US" altLang="zh-CN" sz="3400" b="1" dirty="0">
                <a:solidFill>
                  <a:schemeClr val="bg1"/>
                </a:solidFill>
                <a:ea typeface="微软雅黑" panose="020B0503020204020204" pitchFamily="34" charset="-122"/>
              </a:rPr>
              <a:t>3 </a:t>
            </a:r>
            <a:r>
              <a:rPr lang="zh-CN" altLang="en-US" sz="3400" b="1" dirty="0">
                <a:solidFill>
                  <a:schemeClr val="bg1"/>
                </a:solidFill>
                <a:ea typeface="微软雅黑" panose="020B0503020204020204" pitchFamily="34" charset="-122"/>
              </a:rPr>
              <a:t>有一只船是西门的，耶稣就上去，请他把船撑开，稍微离岸，就坐下，从船上教训众人。</a:t>
            </a:r>
          </a:p>
          <a:p>
            <a:pPr algn="l">
              <a:lnSpc>
                <a:spcPct val="100000"/>
              </a:lnSpc>
            </a:pPr>
            <a:r>
              <a:rPr lang="en-US" altLang="zh-CN" sz="3400" b="1" dirty="0">
                <a:solidFill>
                  <a:schemeClr val="bg1"/>
                </a:solidFill>
                <a:ea typeface="微软雅黑" panose="020B0503020204020204" pitchFamily="34" charset="-122"/>
              </a:rPr>
              <a:t>Then He got into one of the boats, which was Simon’s, and asked him to put out a little from the land. And He sat down and taught the multitudes from the boat.</a:t>
            </a:r>
          </a:p>
          <a:p>
            <a:pPr algn="l">
              <a:lnSpc>
                <a:spcPct val="114000"/>
              </a:lnSpc>
            </a:pPr>
            <a:r>
              <a:rPr lang="en-US" altLang="zh-CN" sz="3400" b="1" dirty="0">
                <a:solidFill>
                  <a:schemeClr val="bg1"/>
                </a:solidFill>
                <a:ea typeface="微软雅黑" panose="020B0503020204020204" pitchFamily="34" charset="-122"/>
              </a:rPr>
              <a:t>4 </a:t>
            </a:r>
            <a:r>
              <a:rPr lang="zh-CN" altLang="en-US" sz="3400" b="1" dirty="0">
                <a:solidFill>
                  <a:schemeClr val="bg1"/>
                </a:solidFill>
                <a:ea typeface="微软雅黑" panose="020B0503020204020204" pitchFamily="34" charset="-122"/>
              </a:rPr>
              <a:t>讲完了，对西门说：“把船开到水深之处，下网打鱼。” </a:t>
            </a:r>
            <a:r>
              <a:rPr lang="zh-CN" altLang="en-US" sz="3400" b="1" dirty="0" smtClean="0">
                <a:solidFill>
                  <a:schemeClr val="bg1"/>
                </a:solidFill>
                <a:ea typeface="微软雅黑" panose="020B0503020204020204" pitchFamily="34" charset="-122"/>
              </a:rPr>
              <a:t> </a:t>
            </a:r>
            <a:r>
              <a:rPr lang="en-US" altLang="zh-CN" sz="3400" b="1" dirty="0" smtClean="0">
                <a:solidFill>
                  <a:schemeClr val="bg1"/>
                </a:solidFill>
                <a:ea typeface="微软雅黑" panose="020B0503020204020204" pitchFamily="34" charset="-122"/>
              </a:rPr>
              <a:t>When </a:t>
            </a:r>
            <a:r>
              <a:rPr lang="en-US" altLang="zh-CN" sz="3400" b="1" dirty="0">
                <a:solidFill>
                  <a:schemeClr val="bg1"/>
                </a:solidFill>
                <a:ea typeface="微软雅黑" panose="020B0503020204020204" pitchFamily="34" charset="-122"/>
              </a:rPr>
              <a:t>He had stopped speaking, He said to Simon, “Launch out into the deep and let down your nets for a catch.”</a:t>
            </a:r>
          </a:p>
        </p:txBody>
      </p:sp>
    </p:spTree>
    <p:extLst>
      <p:ext uri="{BB962C8B-B14F-4D97-AF65-F5344CB8AC3E}">
        <p14:creationId xmlns:p14="http://schemas.microsoft.com/office/powerpoint/2010/main" val="670522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5:1-11】</a:t>
            </a:r>
          </a:p>
          <a:p>
            <a:pPr algn="l">
              <a:lnSpc>
                <a:spcPct val="114000"/>
              </a:lnSpc>
            </a:pPr>
            <a:r>
              <a:rPr lang="en-US" altLang="zh-CN" sz="3400" b="1" dirty="0">
                <a:solidFill>
                  <a:schemeClr val="bg1"/>
                </a:solidFill>
                <a:ea typeface="微软雅黑" panose="020B0503020204020204" pitchFamily="34" charset="-122"/>
              </a:rPr>
              <a:t>5 </a:t>
            </a:r>
            <a:r>
              <a:rPr lang="zh-CN" altLang="en-US" sz="3400" b="1" dirty="0">
                <a:solidFill>
                  <a:schemeClr val="bg1"/>
                </a:solidFill>
                <a:ea typeface="微软雅黑" panose="020B0503020204020204" pitchFamily="34" charset="-122"/>
              </a:rPr>
              <a:t>西门说：“夫子，我们整夜劳力，并没有打着什么。但依从你的话，我就下网。” </a:t>
            </a:r>
          </a:p>
          <a:p>
            <a:pPr algn="l">
              <a:lnSpc>
                <a:spcPct val="114000"/>
              </a:lnSpc>
            </a:pPr>
            <a:r>
              <a:rPr lang="en-US" altLang="zh-CN" sz="3400" b="1" dirty="0">
                <a:solidFill>
                  <a:schemeClr val="bg1"/>
                </a:solidFill>
                <a:ea typeface="微软雅黑" panose="020B0503020204020204" pitchFamily="34" charset="-122"/>
              </a:rPr>
              <a:t>But Simon answered and said to Him, “Master, we have toiled all night and caught nothing; nevertheless at Your word I will let down the net.”</a:t>
            </a:r>
          </a:p>
          <a:p>
            <a:pPr algn="l">
              <a:lnSpc>
                <a:spcPct val="114000"/>
              </a:lnSpc>
            </a:pPr>
            <a:r>
              <a:rPr lang="en-US" altLang="zh-CN" sz="3400" b="1" dirty="0">
                <a:solidFill>
                  <a:schemeClr val="bg1"/>
                </a:solidFill>
                <a:ea typeface="微软雅黑" panose="020B0503020204020204" pitchFamily="34" charset="-122"/>
              </a:rPr>
              <a:t>6 </a:t>
            </a:r>
            <a:r>
              <a:rPr lang="zh-CN" altLang="en-US" sz="3400" b="1" dirty="0">
                <a:solidFill>
                  <a:schemeClr val="bg1"/>
                </a:solidFill>
                <a:ea typeface="微软雅黑" panose="020B0503020204020204" pitchFamily="34" charset="-122"/>
              </a:rPr>
              <a:t>他们下了网，就圈住许多鱼，网险些裂开，</a:t>
            </a:r>
          </a:p>
          <a:p>
            <a:pPr algn="l">
              <a:lnSpc>
                <a:spcPct val="114000"/>
              </a:lnSpc>
            </a:pPr>
            <a:r>
              <a:rPr lang="en-US" altLang="zh-CN" sz="3400" b="1" dirty="0">
                <a:solidFill>
                  <a:schemeClr val="bg1"/>
                </a:solidFill>
                <a:ea typeface="微软雅黑" panose="020B0503020204020204" pitchFamily="34" charset="-122"/>
              </a:rPr>
              <a:t>And when they had done this, they caught a great number of fish, and their net was breaking.</a:t>
            </a:r>
          </a:p>
        </p:txBody>
      </p:sp>
    </p:spTree>
    <p:extLst>
      <p:ext uri="{BB962C8B-B14F-4D97-AF65-F5344CB8AC3E}">
        <p14:creationId xmlns:p14="http://schemas.microsoft.com/office/powerpoint/2010/main" val="1655586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5:1-11】</a:t>
            </a:r>
          </a:p>
          <a:p>
            <a:pPr algn="l">
              <a:lnSpc>
                <a:spcPct val="114000"/>
              </a:lnSpc>
            </a:pPr>
            <a:r>
              <a:rPr lang="en-US" altLang="zh-CN" sz="3400" b="1" dirty="0">
                <a:solidFill>
                  <a:schemeClr val="bg1"/>
                </a:solidFill>
                <a:ea typeface="微软雅黑" panose="020B0503020204020204" pitchFamily="34" charset="-122"/>
              </a:rPr>
              <a:t>7 </a:t>
            </a:r>
            <a:r>
              <a:rPr lang="zh-CN" altLang="en-US" sz="3400" b="1" dirty="0">
                <a:solidFill>
                  <a:schemeClr val="bg1"/>
                </a:solidFill>
                <a:ea typeface="微软雅黑" panose="020B0503020204020204" pitchFamily="34" charset="-122"/>
              </a:rPr>
              <a:t>便招呼那只船上的同伴来帮助。他们就来，把鱼装满了两只船，甚至船要沉下去。</a:t>
            </a:r>
          </a:p>
          <a:p>
            <a:pPr algn="l">
              <a:lnSpc>
                <a:spcPct val="114000"/>
              </a:lnSpc>
            </a:pPr>
            <a:r>
              <a:rPr lang="en-US" altLang="zh-CN" sz="3400" b="1" dirty="0">
                <a:solidFill>
                  <a:schemeClr val="bg1"/>
                </a:solidFill>
                <a:ea typeface="微软雅黑" panose="020B0503020204020204" pitchFamily="34" charset="-122"/>
              </a:rPr>
              <a:t>So they signaled to their partners in the other boat to come and help them. And they came and filled both the boats, so that they began to sink.</a:t>
            </a:r>
          </a:p>
          <a:p>
            <a:pPr algn="l">
              <a:lnSpc>
                <a:spcPct val="114000"/>
              </a:lnSpc>
            </a:pPr>
            <a:r>
              <a:rPr lang="en-US" altLang="zh-CN" sz="3400" b="1" dirty="0">
                <a:solidFill>
                  <a:schemeClr val="bg1"/>
                </a:solidFill>
                <a:ea typeface="微软雅黑" panose="020B0503020204020204" pitchFamily="34" charset="-122"/>
              </a:rPr>
              <a:t>8 </a:t>
            </a:r>
            <a:r>
              <a:rPr lang="zh-CN" altLang="en-US" sz="3400" b="1" dirty="0">
                <a:solidFill>
                  <a:schemeClr val="bg1"/>
                </a:solidFill>
                <a:ea typeface="微软雅黑" panose="020B0503020204020204" pitchFamily="34" charset="-122"/>
              </a:rPr>
              <a:t>西门彼得看见，就俯伏在耶稣膝前，说：“主啊，离开我，我是个罪人！” </a:t>
            </a:r>
          </a:p>
          <a:p>
            <a:pPr algn="l">
              <a:lnSpc>
                <a:spcPct val="100000"/>
              </a:lnSpc>
            </a:pPr>
            <a:r>
              <a:rPr lang="en-US" altLang="zh-CN" sz="3400" b="1" dirty="0">
                <a:solidFill>
                  <a:schemeClr val="bg1"/>
                </a:solidFill>
                <a:ea typeface="微软雅黑" panose="020B0503020204020204" pitchFamily="34" charset="-122"/>
              </a:rPr>
              <a:t>When Simon Peter saw it, he fell down at Jesus’ knees, saying, “Depart from me, for I am a sinful man, O Lord!”</a:t>
            </a:r>
          </a:p>
        </p:txBody>
      </p:sp>
    </p:spTree>
    <p:extLst>
      <p:ext uri="{BB962C8B-B14F-4D97-AF65-F5344CB8AC3E}">
        <p14:creationId xmlns:p14="http://schemas.microsoft.com/office/powerpoint/2010/main" val="1105038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7202</TotalTime>
  <Words>2807</Words>
  <Application>Microsoft Office PowerPoint</Application>
  <PresentationFormat>全屏显示(4:3)</PresentationFormat>
  <Paragraphs>194</Paragraphs>
  <Slides>33</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33</vt:i4>
      </vt:variant>
    </vt:vector>
  </HeadingPairs>
  <TitlesOfParts>
    <vt:vector size="39" baseType="lpstr">
      <vt:lpstr>宋体</vt:lpstr>
      <vt:lpstr>微软雅黑</vt:lpstr>
      <vt:lpstr>Arial</vt:lpstr>
      <vt:lpstr>Calibri</vt:lpstr>
      <vt:lpstr>Calibri Light</vt:lpstr>
      <vt:lpstr>Office 主题</vt:lpstr>
      <vt:lpstr>希伯来书 Hebrews_13</vt:lpstr>
      <vt:lpstr>PowerPoint 演示文稿</vt:lpstr>
      <vt:lpstr>PowerPoint 演示文稿</vt:lpstr>
      <vt:lpstr>主耶稣给西门改名字  The Name Jesus Gave Simon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信仰告白</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579</cp:revision>
  <dcterms:created xsi:type="dcterms:W3CDTF">2018-02-16T18:09:56Z</dcterms:created>
  <dcterms:modified xsi:type="dcterms:W3CDTF">2020-07-19T09:45:05Z</dcterms:modified>
</cp:coreProperties>
</file>