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213" r:id="rId2"/>
    <p:sldId id="2463" r:id="rId3"/>
    <p:sldId id="2548" r:id="rId4"/>
    <p:sldId id="2549" r:id="rId5"/>
    <p:sldId id="2550" r:id="rId6"/>
    <p:sldId id="2551" r:id="rId7"/>
    <p:sldId id="2552" r:id="rId8"/>
    <p:sldId id="2553" r:id="rId9"/>
    <p:sldId id="2554" r:id="rId10"/>
    <p:sldId id="2555" r:id="rId11"/>
    <p:sldId id="2556" r:id="rId12"/>
    <p:sldId id="2557" r:id="rId13"/>
    <p:sldId id="2558" r:id="rId14"/>
    <p:sldId id="2559" r:id="rId15"/>
    <p:sldId id="2560" r:id="rId16"/>
    <p:sldId id="2561" r:id="rId17"/>
    <p:sldId id="2214" r:id="rId18"/>
    <p:sldId id="1077" r:id="rId19"/>
    <p:sldId id="2529" r:id="rId20"/>
    <p:sldId id="2562" r:id="rId21"/>
    <p:sldId id="2530" r:id="rId22"/>
    <p:sldId id="2563" r:id="rId23"/>
    <p:sldId id="2531" r:id="rId24"/>
    <p:sldId id="2217" r:id="rId25"/>
    <p:sldId id="2216" r:id="rId26"/>
    <p:sldId id="2218" r:id="rId27"/>
    <p:sldId id="2219" r:id="rId28"/>
    <p:sldId id="2220" r:id="rId2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nabas Feng" initials="BF" lastIdx="2" clrIdx="0">
    <p:extLst>
      <p:ext uri="{19B8F6BF-5375-455C-9EA6-DF929625EA0E}">
        <p15:presenceInfo xmlns:p15="http://schemas.microsoft.com/office/powerpoint/2012/main" userId="743a36f17df1714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215" autoAdjust="0"/>
    <p:restoredTop sz="94660"/>
  </p:normalViewPr>
  <p:slideViewPr>
    <p:cSldViewPr snapToGrid="0">
      <p:cViewPr varScale="1">
        <p:scale>
          <a:sx n="61" d="100"/>
          <a:sy n="61" d="100"/>
        </p:scale>
        <p:origin x="91" y="1171"/>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7D48BE71-93B8-4E6C-B256-1FF6E6ECD4B6}" type="datetimeFigureOut">
              <a:rPr lang="zh-CN" altLang="en-US" smtClean="0"/>
              <a:t>2020/6/21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2520459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D48BE71-93B8-4E6C-B256-1FF6E6ECD4B6}" type="datetimeFigureOut">
              <a:rPr lang="zh-CN" altLang="en-US" smtClean="0"/>
              <a:t>2020/6/21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312795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D48BE71-93B8-4E6C-B256-1FF6E6ECD4B6}" type="datetimeFigureOut">
              <a:rPr lang="zh-CN" altLang="en-US" smtClean="0"/>
              <a:t>2020/6/21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1330049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D48BE71-93B8-4E6C-B256-1FF6E6ECD4B6}" type="datetimeFigureOut">
              <a:rPr lang="zh-CN" altLang="en-US" smtClean="0"/>
              <a:t>2020/6/21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3747352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D48BE71-93B8-4E6C-B256-1FF6E6ECD4B6}" type="datetimeFigureOut">
              <a:rPr lang="zh-CN" altLang="en-US" smtClean="0"/>
              <a:t>2020/6/21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3358239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7D48BE71-93B8-4E6C-B256-1FF6E6ECD4B6}" type="datetimeFigureOut">
              <a:rPr lang="zh-CN" altLang="en-US" smtClean="0"/>
              <a:t>2020/6/21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3875189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7D48BE71-93B8-4E6C-B256-1FF6E6ECD4B6}" type="datetimeFigureOut">
              <a:rPr lang="zh-CN" altLang="en-US" smtClean="0"/>
              <a:t>2020/6/21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953778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7D48BE71-93B8-4E6C-B256-1FF6E6ECD4B6}" type="datetimeFigureOut">
              <a:rPr lang="zh-CN" altLang="en-US" smtClean="0"/>
              <a:t>2020/6/21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1378361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48BE71-93B8-4E6C-B256-1FF6E6ECD4B6}" type="datetimeFigureOut">
              <a:rPr lang="zh-CN" altLang="en-US" smtClean="0"/>
              <a:t>2020/6/21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1335966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D48BE71-93B8-4E6C-B256-1FF6E6ECD4B6}" type="datetimeFigureOut">
              <a:rPr lang="zh-CN" altLang="en-US" smtClean="0"/>
              <a:t>2020/6/21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3974428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D48BE71-93B8-4E6C-B256-1FF6E6ECD4B6}" type="datetimeFigureOut">
              <a:rPr lang="zh-CN" altLang="en-US" smtClean="0"/>
              <a:t>2020/6/21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3365406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48BE71-93B8-4E6C-B256-1FF6E6ECD4B6}" type="datetimeFigureOut">
              <a:rPr lang="zh-CN" altLang="en-US" smtClean="0"/>
              <a:t>2020/6/21</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6837444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b="1" dirty="0">
                <a:solidFill>
                  <a:schemeClr val="bg1"/>
                </a:solidFill>
              </a:rPr>
              <a:t>希伯来书</a:t>
            </a:r>
            <a:r>
              <a:rPr lang="zh-CN" altLang="en-US" b="1" dirty="0" smtClean="0">
                <a:solidFill>
                  <a:schemeClr val="bg1"/>
                </a:solidFill>
              </a:rPr>
              <a:t> </a:t>
            </a:r>
            <a:r>
              <a:rPr lang="en-US" altLang="zh-CN" b="1" dirty="0" smtClean="0">
                <a:solidFill>
                  <a:schemeClr val="bg1"/>
                </a:solidFill>
              </a:rPr>
              <a:t>Hebrews_9</a:t>
            </a:r>
            <a:endParaRPr lang="zh-CN" altLang="en-US" b="1" dirty="0">
              <a:solidFill>
                <a:schemeClr val="bg1"/>
              </a:solidFill>
            </a:endParaRPr>
          </a:p>
        </p:txBody>
      </p:sp>
      <p:sp>
        <p:nvSpPr>
          <p:cNvPr id="3" name="副标题 2"/>
          <p:cNvSpPr>
            <a:spLocks noGrp="1"/>
          </p:cNvSpPr>
          <p:nvPr>
            <p:ph type="subTitle" idx="1"/>
          </p:nvPr>
        </p:nvSpPr>
        <p:spPr/>
        <p:txBody>
          <a:bodyPr/>
          <a:lstStyle/>
          <a:p>
            <a:r>
              <a:rPr lang="en-US" altLang="zh-CN" b="1" dirty="0" smtClean="0">
                <a:solidFill>
                  <a:schemeClr val="bg1"/>
                </a:solidFill>
              </a:rPr>
              <a:t>Boise Chinese Christian Church </a:t>
            </a:r>
          </a:p>
          <a:p>
            <a:r>
              <a:rPr lang="en-US" altLang="zh-CN" b="1" dirty="0" smtClean="0">
                <a:solidFill>
                  <a:schemeClr val="bg1"/>
                </a:solidFill>
              </a:rPr>
              <a:t>6/21/2020</a:t>
            </a:r>
            <a:endParaRPr lang="zh-CN" altLang="en-US" b="1" dirty="0">
              <a:solidFill>
                <a:schemeClr val="bg1"/>
              </a:solidFill>
            </a:endParaRPr>
          </a:p>
        </p:txBody>
      </p:sp>
    </p:spTree>
    <p:extLst>
      <p:ext uri="{BB962C8B-B14F-4D97-AF65-F5344CB8AC3E}">
        <p14:creationId xmlns:p14="http://schemas.microsoft.com/office/powerpoint/2010/main" val="3116884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smtClean="0">
                <a:solidFill>
                  <a:schemeClr val="bg1"/>
                </a:solidFill>
                <a:ea typeface="微软雅黑" panose="020B0503020204020204" pitchFamily="34" charset="-122"/>
              </a:rPr>
              <a:t>【</a:t>
            </a:r>
            <a:r>
              <a:rPr lang="zh-CN" altLang="en-US" sz="3600" b="1" u="sng" dirty="0" smtClean="0">
                <a:solidFill>
                  <a:schemeClr val="bg1"/>
                </a:solidFill>
                <a:ea typeface="微软雅黑" panose="020B0503020204020204" pitchFamily="34" charset="-122"/>
              </a:rPr>
              <a:t>诗 </a:t>
            </a:r>
            <a:r>
              <a:rPr lang="en-US" altLang="zh-CN" sz="3600" b="1" u="sng" dirty="0" smtClean="0">
                <a:solidFill>
                  <a:schemeClr val="bg1"/>
                </a:solidFill>
                <a:ea typeface="微软雅黑" panose="020B0503020204020204" pitchFamily="34" charset="-122"/>
              </a:rPr>
              <a:t>Ps </a:t>
            </a:r>
            <a:r>
              <a:rPr lang="en-US" altLang="zh-CN" sz="3600" b="1" u="sng" dirty="0">
                <a:solidFill>
                  <a:schemeClr val="bg1"/>
                </a:solidFill>
                <a:ea typeface="微软雅黑" panose="020B0503020204020204" pitchFamily="34" charset="-122"/>
              </a:rPr>
              <a:t>94:14</a:t>
            </a:r>
            <a:r>
              <a:rPr lang="en-US" altLang="zh-CN" sz="3600" b="1" u="sng" dirty="0" smtClean="0">
                <a:solidFill>
                  <a:schemeClr val="bg1"/>
                </a:solidFill>
                <a:ea typeface="微软雅黑" panose="020B0503020204020204" pitchFamily="34" charset="-122"/>
              </a:rPr>
              <a:t>】</a:t>
            </a:r>
          </a:p>
          <a:p>
            <a:pPr algn="l">
              <a:lnSpc>
                <a:spcPct val="114000"/>
              </a:lnSpc>
            </a:pPr>
            <a:r>
              <a:rPr lang="zh-CN" altLang="en-US" sz="3600" b="1" dirty="0" smtClean="0">
                <a:solidFill>
                  <a:schemeClr val="bg1"/>
                </a:solidFill>
                <a:ea typeface="微软雅黑" panose="020B0503020204020204" pitchFamily="34" charset="-122"/>
              </a:rPr>
              <a:t>因为</a:t>
            </a:r>
            <a:r>
              <a:rPr lang="zh-CN" altLang="en-US" sz="3600" b="1" dirty="0">
                <a:solidFill>
                  <a:schemeClr val="bg1"/>
                </a:solidFill>
                <a:ea typeface="微软雅黑" panose="020B0503020204020204" pitchFamily="34" charset="-122"/>
              </a:rPr>
              <a:t>耶和华必</a:t>
            </a:r>
            <a:r>
              <a:rPr lang="zh-CN" altLang="en-US" sz="3600" b="1" u="sng" dirty="0">
                <a:solidFill>
                  <a:srgbClr val="FFFF00"/>
                </a:solidFill>
                <a:ea typeface="微软雅黑" panose="020B0503020204020204" pitchFamily="34" charset="-122"/>
              </a:rPr>
              <a:t>不丢弃</a:t>
            </a:r>
            <a:r>
              <a:rPr lang="zh-CN" altLang="en-US" sz="3600" b="1" dirty="0">
                <a:solidFill>
                  <a:schemeClr val="bg1"/>
                </a:solidFill>
                <a:ea typeface="微软雅黑" panose="020B0503020204020204" pitchFamily="34" charset="-122"/>
              </a:rPr>
              <a:t>祂的百姓，也不离弃祂的产业。</a:t>
            </a:r>
          </a:p>
          <a:p>
            <a:pPr algn="l">
              <a:lnSpc>
                <a:spcPct val="100000"/>
              </a:lnSpc>
            </a:pPr>
            <a:r>
              <a:rPr lang="en-US" altLang="zh-CN" sz="3600" b="1" dirty="0">
                <a:solidFill>
                  <a:schemeClr val="bg1"/>
                </a:solidFill>
                <a:ea typeface="微软雅黑" panose="020B0503020204020204" pitchFamily="34" charset="-122"/>
              </a:rPr>
              <a:t>For the Lord will </a:t>
            </a:r>
            <a:r>
              <a:rPr lang="en-US" altLang="zh-CN" sz="3600" b="1" u="sng" dirty="0">
                <a:solidFill>
                  <a:srgbClr val="FFFF00"/>
                </a:solidFill>
                <a:ea typeface="微软雅黑" panose="020B0503020204020204" pitchFamily="34" charset="-122"/>
              </a:rPr>
              <a:t>not cast off </a:t>
            </a:r>
            <a:r>
              <a:rPr lang="en-US" altLang="zh-CN" sz="3600" b="1" dirty="0">
                <a:solidFill>
                  <a:schemeClr val="bg1"/>
                </a:solidFill>
                <a:ea typeface="微软雅黑" panose="020B0503020204020204" pitchFamily="34" charset="-122"/>
              </a:rPr>
              <a:t>His people, Nor will He forsake His inheritance.</a:t>
            </a:r>
          </a:p>
          <a:p>
            <a:pPr algn="l">
              <a:lnSpc>
                <a:spcPct val="114000"/>
              </a:lnSpc>
            </a:pPr>
            <a:endParaRPr lang="en-US" altLang="zh-CN" sz="800" b="1" u="sng" dirty="0">
              <a:solidFill>
                <a:schemeClr val="bg1"/>
              </a:solidFill>
              <a:ea typeface="微软雅黑" panose="020B0503020204020204" pitchFamily="34" charset="-122"/>
            </a:endParaRPr>
          </a:p>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smtClean="0">
                <a:solidFill>
                  <a:schemeClr val="bg1"/>
                </a:solidFill>
                <a:ea typeface="微软雅黑" panose="020B0503020204020204" pitchFamily="34" charset="-122"/>
              </a:rPr>
              <a:t>约 </a:t>
            </a:r>
            <a:r>
              <a:rPr lang="en-US" altLang="zh-CN" sz="3600" b="1" u="sng" dirty="0" smtClean="0">
                <a:solidFill>
                  <a:schemeClr val="bg1"/>
                </a:solidFill>
                <a:ea typeface="微软雅黑" panose="020B0503020204020204" pitchFamily="34" charset="-122"/>
              </a:rPr>
              <a:t>John </a:t>
            </a:r>
            <a:r>
              <a:rPr lang="en-US" altLang="zh-CN" sz="3600" b="1" u="sng" dirty="0">
                <a:solidFill>
                  <a:schemeClr val="bg1"/>
                </a:solidFill>
                <a:ea typeface="微软雅黑" panose="020B0503020204020204" pitchFamily="34" charset="-122"/>
              </a:rPr>
              <a:t>6:37】</a:t>
            </a:r>
            <a:r>
              <a:rPr lang="zh-CN" altLang="en-US" sz="3600" b="1" dirty="0">
                <a:solidFill>
                  <a:schemeClr val="bg1"/>
                </a:solidFill>
                <a:ea typeface="微软雅黑" panose="020B0503020204020204" pitchFamily="34" charset="-122"/>
              </a:rPr>
              <a:t>凡父所赐给我的人，必到我这里来；到我这里来的，我</a:t>
            </a:r>
            <a:r>
              <a:rPr lang="zh-CN" altLang="en-US" sz="3600" b="1" u="sng" dirty="0">
                <a:solidFill>
                  <a:srgbClr val="FFFF00"/>
                </a:solidFill>
                <a:ea typeface="微软雅黑" panose="020B0503020204020204" pitchFamily="34" charset="-122"/>
              </a:rPr>
              <a:t>总不丢弃</a:t>
            </a:r>
            <a:r>
              <a:rPr lang="zh-CN" altLang="en-US" sz="3600" b="1" dirty="0">
                <a:solidFill>
                  <a:schemeClr val="bg1"/>
                </a:solidFill>
                <a:ea typeface="微软雅黑" panose="020B0503020204020204" pitchFamily="34" charset="-122"/>
              </a:rPr>
              <a:t>他。</a:t>
            </a:r>
          </a:p>
          <a:p>
            <a:pPr algn="l">
              <a:lnSpc>
                <a:spcPct val="100000"/>
              </a:lnSpc>
            </a:pPr>
            <a:r>
              <a:rPr lang="en-US" altLang="zh-CN" sz="3600" b="1" dirty="0">
                <a:solidFill>
                  <a:schemeClr val="bg1"/>
                </a:solidFill>
                <a:ea typeface="微软雅黑" panose="020B0503020204020204" pitchFamily="34" charset="-122"/>
              </a:rPr>
              <a:t>All that the Father gives Me will come to Me, and the one who comes to Me I will by </a:t>
            </a:r>
            <a:r>
              <a:rPr lang="en-US" altLang="zh-CN" sz="3600" b="1" u="sng" dirty="0">
                <a:solidFill>
                  <a:srgbClr val="FFFF00"/>
                </a:solidFill>
                <a:ea typeface="微软雅黑" panose="020B0503020204020204" pitchFamily="34" charset="-122"/>
              </a:rPr>
              <a:t>no means cast out</a:t>
            </a:r>
            <a:r>
              <a:rPr lang="en-US" altLang="zh-CN" sz="3600" b="1" dirty="0">
                <a:solidFill>
                  <a:schemeClr val="bg1"/>
                </a:solidFill>
                <a:ea typeface="微软雅黑" panose="020B0503020204020204" pitchFamily="34" charset="-122"/>
              </a:rPr>
              <a:t>.</a:t>
            </a:r>
          </a:p>
        </p:txBody>
      </p:sp>
    </p:spTree>
    <p:extLst>
      <p:ext uri="{BB962C8B-B14F-4D97-AF65-F5344CB8AC3E}">
        <p14:creationId xmlns:p14="http://schemas.microsoft.com/office/powerpoint/2010/main" val="23813117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林前</a:t>
            </a:r>
            <a:r>
              <a:rPr lang="en-US" altLang="zh-CN" sz="3600" b="1" u="sng" dirty="0">
                <a:solidFill>
                  <a:schemeClr val="bg1"/>
                </a:solidFill>
                <a:ea typeface="微软雅黑" panose="020B0503020204020204" pitchFamily="34" charset="-122"/>
              </a:rPr>
              <a:t>1Cor 1:2</a:t>
            </a:r>
            <a:r>
              <a:rPr lang="zh-CN" altLang="en-US" sz="3600" b="1" u="sng" dirty="0">
                <a:solidFill>
                  <a:schemeClr val="bg1"/>
                </a:solidFill>
                <a:ea typeface="微软雅黑" panose="020B0503020204020204" pitchFamily="34" charset="-122"/>
              </a:rPr>
              <a:t>，</a:t>
            </a:r>
            <a:r>
              <a:rPr lang="en-US" altLang="zh-CN" sz="3600" b="1" u="sng" dirty="0">
                <a:solidFill>
                  <a:schemeClr val="bg1"/>
                </a:solidFill>
                <a:ea typeface="微软雅黑" panose="020B0503020204020204" pitchFamily="34" charset="-122"/>
              </a:rPr>
              <a:t>8</a:t>
            </a:r>
            <a:r>
              <a:rPr lang="zh-CN" altLang="en-US" sz="3600" b="1" u="sng" dirty="0">
                <a:solidFill>
                  <a:schemeClr val="bg1"/>
                </a:solidFill>
                <a:ea typeface="微软雅黑" panose="020B0503020204020204" pitchFamily="34" charset="-122"/>
              </a:rPr>
              <a:t>，</a:t>
            </a:r>
            <a:r>
              <a:rPr lang="en-US" altLang="zh-CN" sz="3600" b="1" u="sng" dirty="0">
                <a:solidFill>
                  <a:schemeClr val="bg1"/>
                </a:solidFill>
                <a:ea typeface="微软雅黑" panose="020B0503020204020204" pitchFamily="34" charset="-122"/>
              </a:rPr>
              <a:t>9】</a:t>
            </a:r>
          </a:p>
          <a:p>
            <a:pPr algn="l">
              <a:lnSpc>
                <a:spcPct val="114000"/>
              </a:lnSpc>
            </a:pPr>
            <a:r>
              <a:rPr lang="en-US" altLang="zh-CN" sz="3600" b="1" dirty="0">
                <a:solidFill>
                  <a:schemeClr val="bg1"/>
                </a:solidFill>
                <a:ea typeface="微软雅黑" panose="020B0503020204020204" pitchFamily="34" charset="-122"/>
              </a:rPr>
              <a:t>2 </a:t>
            </a:r>
            <a:r>
              <a:rPr lang="zh-CN" altLang="en-US" sz="3600" b="1" dirty="0">
                <a:solidFill>
                  <a:schemeClr val="bg1"/>
                </a:solidFill>
                <a:ea typeface="微软雅黑" panose="020B0503020204020204" pitchFamily="34" charset="-122"/>
              </a:rPr>
              <a:t>写信给在哥林多　</a:t>
            </a:r>
            <a:r>
              <a:rPr lang="zh-CN" altLang="en-US" sz="3600" b="1" u="sng" dirty="0">
                <a:solidFill>
                  <a:srgbClr val="FFFF00"/>
                </a:solidFill>
                <a:ea typeface="微软雅黑" panose="020B0503020204020204" pitchFamily="34" charset="-122"/>
              </a:rPr>
              <a:t>神的教会</a:t>
            </a:r>
            <a:r>
              <a:rPr lang="zh-CN" altLang="en-US" sz="3600" b="1" dirty="0">
                <a:solidFill>
                  <a:schemeClr val="bg1"/>
                </a:solidFill>
                <a:ea typeface="微软雅黑" panose="020B0503020204020204" pitchFamily="34" charset="-122"/>
              </a:rPr>
              <a:t>，就是</a:t>
            </a:r>
            <a:r>
              <a:rPr lang="zh-CN" altLang="en-US" sz="3600" b="1" u="sng" dirty="0">
                <a:solidFill>
                  <a:srgbClr val="FFFF00"/>
                </a:solidFill>
                <a:ea typeface="微软雅黑" panose="020B0503020204020204" pitchFamily="34" charset="-122"/>
              </a:rPr>
              <a:t>在基督耶稣里</a:t>
            </a:r>
            <a:r>
              <a:rPr lang="zh-CN" altLang="en-US" sz="3600" b="1" dirty="0">
                <a:solidFill>
                  <a:schemeClr val="bg1"/>
                </a:solidFill>
                <a:ea typeface="微软雅黑" panose="020B0503020204020204" pitchFamily="34" charset="-122"/>
              </a:rPr>
              <a:t>成圣，</a:t>
            </a:r>
            <a:r>
              <a:rPr lang="zh-CN" altLang="en-US" sz="3600" b="1" u="sng" dirty="0">
                <a:solidFill>
                  <a:srgbClr val="FFFF00"/>
                </a:solidFill>
                <a:ea typeface="微软雅黑" panose="020B0503020204020204" pitchFamily="34" charset="-122"/>
              </a:rPr>
              <a:t>蒙召</a:t>
            </a:r>
            <a:r>
              <a:rPr lang="zh-CN" altLang="en-US" sz="3600" b="1" dirty="0">
                <a:solidFill>
                  <a:schemeClr val="bg1"/>
                </a:solidFill>
                <a:ea typeface="微软雅黑" panose="020B0503020204020204" pitchFamily="34" charset="-122"/>
              </a:rPr>
              <a:t>作圣徒的，以及所有在各处求告我主耶稣基督之名</a:t>
            </a:r>
            <a:r>
              <a:rPr lang="zh-CN" altLang="en-US" sz="3600" b="1" u="sng" dirty="0">
                <a:solidFill>
                  <a:srgbClr val="FFFF00"/>
                </a:solidFill>
                <a:ea typeface="微软雅黑" panose="020B0503020204020204" pitchFamily="34" charset="-122"/>
              </a:rPr>
              <a:t>的人</a:t>
            </a:r>
            <a:r>
              <a:rPr lang="zh-CN" altLang="en-US" sz="3600" b="1" dirty="0">
                <a:solidFill>
                  <a:schemeClr val="bg1"/>
                </a:solidFill>
                <a:ea typeface="微软雅黑" panose="020B0503020204020204" pitchFamily="34" charset="-122"/>
              </a:rPr>
              <a:t>。基督是他们的主，也是我们的主。</a:t>
            </a:r>
          </a:p>
          <a:p>
            <a:pPr algn="l">
              <a:lnSpc>
                <a:spcPct val="114000"/>
              </a:lnSpc>
            </a:pPr>
            <a:r>
              <a:rPr lang="en-US" altLang="zh-CN" sz="3600" b="1" dirty="0">
                <a:solidFill>
                  <a:schemeClr val="bg1"/>
                </a:solidFill>
                <a:ea typeface="微软雅黑" panose="020B0503020204020204" pitchFamily="34" charset="-122"/>
              </a:rPr>
              <a:t>To the church of God which is at Corinth, to those who are sanctified in Christ Jesus, called to be saints, with all who in every place call on the name of Jesus Christ our Lord, both theirs and ours</a:t>
            </a:r>
            <a:r>
              <a:rPr lang="en-US" altLang="zh-CN" sz="3600" b="1" dirty="0" smtClean="0">
                <a:solidFill>
                  <a:schemeClr val="bg1"/>
                </a:solidFill>
                <a:ea typeface="微软雅黑" panose="020B0503020204020204" pitchFamily="34" charset="-122"/>
              </a:rPr>
              <a:t>:</a:t>
            </a: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10405410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林前</a:t>
            </a:r>
            <a:r>
              <a:rPr lang="en-US" altLang="zh-CN" sz="3600" b="1" u="sng" dirty="0">
                <a:solidFill>
                  <a:schemeClr val="bg1"/>
                </a:solidFill>
                <a:ea typeface="微软雅黑" panose="020B0503020204020204" pitchFamily="34" charset="-122"/>
              </a:rPr>
              <a:t>1Cor 1:2</a:t>
            </a:r>
            <a:r>
              <a:rPr lang="zh-CN" altLang="en-US" sz="3600" b="1" u="sng" dirty="0">
                <a:solidFill>
                  <a:schemeClr val="bg1"/>
                </a:solidFill>
                <a:ea typeface="微软雅黑" panose="020B0503020204020204" pitchFamily="34" charset="-122"/>
              </a:rPr>
              <a:t>，</a:t>
            </a:r>
            <a:r>
              <a:rPr lang="en-US" altLang="zh-CN" sz="3600" b="1" u="sng" dirty="0">
                <a:solidFill>
                  <a:schemeClr val="bg1"/>
                </a:solidFill>
                <a:ea typeface="微软雅黑" panose="020B0503020204020204" pitchFamily="34" charset="-122"/>
              </a:rPr>
              <a:t>8</a:t>
            </a:r>
            <a:r>
              <a:rPr lang="zh-CN" altLang="en-US" sz="3600" b="1" u="sng" dirty="0">
                <a:solidFill>
                  <a:schemeClr val="bg1"/>
                </a:solidFill>
                <a:ea typeface="微软雅黑" panose="020B0503020204020204" pitchFamily="34" charset="-122"/>
              </a:rPr>
              <a:t>，</a:t>
            </a:r>
            <a:r>
              <a:rPr lang="en-US" altLang="zh-CN" sz="3600" b="1" u="sng" dirty="0">
                <a:solidFill>
                  <a:schemeClr val="bg1"/>
                </a:solidFill>
                <a:ea typeface="微软雅黑" panose="020B0503020204020204" pitchFamily="34" charset="-122"/>
              </a:rPr>
              <a:t>9】</a:t>
            </a:r>
          </a:p>
          <a:p>
            <a:pPr algn="l">
              <a:lnSpc>
                <a:spcPct val="114000"/>
              </a:lnSpc>
            </a:pPr>
            <a:r>
              <a:rPr lang="en-US" altLang="zh-CN" sz="3600" b="1" dirty="0" smtClean="0">
                <a:solidFill>
                  <a:schemeClr val="bg1"/>
                </a:solidFill>
                <a:ea typeface="微软雅黑" panose="020B0503020204020204" pitchFamily="34" charset="-122"/>
              </a:rPr>
              <a:t>8 </a:t>
            </a:r>
            <a:r>
              <a:rPr lang="zh-CN" altLang="en-US" sz="3600" b="1" dirty="0">
                <a:solidFill>
                  <a:schemeClr val="bg1"/>
                </a:solidFill>
                <a:ea typeface="微软雅黑" panose="020B0503020204020204" pitchFamily="34" charset="-122"/>
              </a:rPr>
              <a:t>祂也</a:t>
            </a:r>
            <a:r>
              <a:rPr lang="zh-CN" altLang="en-US" sz="3600" b="1" u="sng" dirty="0">
                <a:solidFill>
                  <a:srgbClr val="FFFF00"/>
                </a:solidFill>
                <a:ea typeface="微软雅黑" panose="020B0503020204020204" pitchFamily="34" charset="-122"/>
              </a:rPr>
              <a:t>必坚固你们到底</a:t>
            </a:r>
            <a:r>
              <a:rPr lang="zh-CN" altLang="en-US" sz="3600" b="1" dirty="0">
                <a:solidFill>
                  <a:schemeClr val="bg1"/>
                </a:solidFill>
                <a:ea typeface="微软雅黑" panose="020B0503020204020204" pitchFamily="34" charset="-122"/>
              </a:rPr>
              <a:t>，叫你们在我们主耶稣基督的日子无可责备。</a:t>
            </a:r>
          </a:p>
          <a:p>
            <a:pPr algn="l">
              <a:lnSpc>
                <a:spcPct val="114000"/>
              </a:lnSpc>
            </a:pPr>
            <a:r>
              <a:rPr lang="en-US" altLang="zh-CN" sz="3600" b="1" dirty="0">
                <a:solidFill>
                  <a:schemeClr val="bg1"/>
                </a:solidFill>
                <a:ea typeface="微软雅黑" panose="020B0503020204020204" pitchFamily="34" charset="-122"/>
              </a:rPr>
              <a:t>who will also </a:t>
            </a:r>
            <a:r>
              <a:rPr lang="en-US" altLang="zh-CN" sz="3600" b="1" u="sng" dirty="0">
                <a:solidFill>
                  <a:srgbClr val="FFFF00"/>
                </a:solidFill>
                <a:ea typeface="微软雅黑" panose="020B0503020204020204" pitchFamily="34" charset="-122"/>
              </a:rPr>
              <a:t>confirm you to the end</a:t>
            </a:r>
            <a:r>
              <a:rPr lang="en-US" altLang="zh-CN" sz="3600" b="1" dirty="0">
                <a:solidFill>
                  <a:schemeClr val="bg1"/>
                </a:solidFill>
                <a:ea typeface="微软雅黑" panose="020B0503020204020204" pitchFamily="34" charset="-122"/>
              </a:rPr>
              <a:t>, that you may be blameless in the day of our Lord Jesus Christ.</a:t>
            </a:r>
          </a:p>
          <a:p>
            <a:pPr algn="l">
              <a:lnSpc>
                <a:spcPct val="114000"/>
              </a:lnSpc>
            </a:pPr>
            <a:r>
              <a:rPr lang="en-US" altLang="zh-CN" sz="3600" b="1" dirty="0">
                <a:solidFill>
                  <a:schemeClr val="bg1"/>
                </a:solidFill>
                <a:ea typeface="微软雅黑" panose="020B0503020204020204" pitchFamily="34" charset="-122"/>
              </a:rPr>
              <a:t>9 </a:t>
            </a:r>
            <a:r>
              <a:rPr lang="zh-CN" altLang="en-US" sz="3600" b="1" dirty="0">
                <a:solidFill>
                  <a:schemeClr val="bg1"/>
                </a:solidFill>
                <a:ea typeface="微软雅黑" panose="020B0503020204020204" pitchFamily="34" charset="-122"/>
              </a:rPr>
              <a:t>神是信实的，你们原是被祂所召，好与祂儿子我们的主耶稣基督一同得份。</a:t>
            </a:r>
          </a:p>
          <a:p>
            <a:pPr algn="l">
              <a:lnSpc>
                <a:spcPct val="114000"/>
              </a:lnSpc>
            </a:pPr>
            <a:r>
              <a:rPr lang="en-US" altLang="zh-CN" sz="3600" b="1" dirty="0">
                <a:solidFill>
                  <a:schemeClr val="bg1"/>
                </a:solidFill>
                <a:ea typeface="微软雅黑" panose="020B0503020204020204" pitchFamily="34" charset="-122"/>
              </a:rPr>
              <a:t>God is faithful, by whom you were called into the fellowship of His Son, Jesus Christ our Lord.</a:t>
            </a:r>
          </a:p>
        </p:txBody>
      </p:sp>
    </p:spTree>
    <p:extLst>
      <p:ext uri="{BB962C8B-B14F-4D97-AF65-F5344CB8AC3E}">
        <p14:creationId xmlns:p14="http://schemas.microsoft.com/office/powerpoint/2010/main" val="4161226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来 </a:t>
            </a:r>
            <a:r>
              <a:rPr lang="en-US" altLang="zh-CN" sz="3600" b="1" u="sng" dirty="0" err="1">
                <a:solidFill>
                  <a:schemeClr val="bg1"/>
                </a:solidFill>
                <a:ea typeface="微软雅黑" panose="020B0503020204020204" pitchFamily="34" charset="-122"/>
              </a:rPr>
              <a:t>Heb</a:t>
            </a:r>
            <a:r>
              <a:rPr lang="en-US" altLang="zh-CN" sz="3600" b="1" u="sng" dirty="0">
                <a:solidFill>
                  <a:schemeClr val="bg1"/>
                </a:solidFill>
                <a:ea typeface="微软雅黑" panose="020B0503020204020204" pitchFamily="34" charset="-122"/>
              </a:rPr>
              <a:t> 6:4-8】</a:t>
            </a:r>
          </a:p>
          <a:p>
            <a:pPr algn="l">
              <a:lnSpc>
                <a:spcPct val="114000"/>
              </a:lnSpc>
            </a:pPr>
            <a:r>
              <a:rPr lang="en-US" altLang="zh-CN" sz="3600" b="1" dirty="0">
                <a:solidFill>
                  <a:schemeClr val="bg1"/>
                </a:solidFill>
                <a:ea typeface="微软雅黑" panose="020B0503020204020204" pitchFamily="34" charset="-122"/>
              </a:rPr>
              <a:t>4 </a:t>
            </a:r>
            <a:r>
              <a:rPr lang="zh-CN" altLang="en-US" sz="3600" b="1" dirty="0">
                <a:solidFill>
                  <a:schemeClr val="bg1"/>
                </a:solidFill>
                <a:ea typeface="微软雅黑" panose="020B0503020204020204" pitchFamily="34" charset="-122"/>
              </a:rPr>
              <a:t>论到那些已经蒙了光照、尝过天恩的滋味，又于圣灵有份，</a:t>
            </a:r>
          </a:p>
          <a:p>
            <a:pPr algn="l">
              <a:lnSpc>
                <a:spcPct val="114000"/>
              </a:lnSpc>
            </a:pPr>
            <a:r>
              <a:rPr lang="en-US" altLang="zh-CN" sz="3600" b="1" dirty="0">
                <a:solidFill>
                  <a:schemeClr val="bg1"/>
                </a:solidFill>
                <a:ea typeface="微软雅黑" panose="020B0503020204020204" pitchFamily="34" charset="-122"/>
              </a:rPr>
              <a:t>For it is impossible for those who were once enlightened, and have tasted the heavenly gift, and have become partakers of the Holy Spirit,</a:t>
            </a:r>
          </a:p>
          <a:p>
            <a:pPr algn="l">
              <a:lnSpc>
                <a:spcPct val="114000"/>
              </a:lnSpc>
            </a:pPr>
            <a:r>
              <a:rPr lang="en-US" altLang="zh-CN" sz="3600" b="1" dirty="0">
                <a:solidFill>
                  <a:schemeClr val="bg1"/>
                </a:solidFill>
                <a:ea typeface="微软雅黑" panose="020B0503020204020204" pitchFamily="34" charset="-122"/>
              </a:rPr>
              <a:t>5 </a:t>
            </a:r>
            <a:r>
              <a:rPr lang="zh-CN" altLang="en-US" sz="3600" b="1" dirty="0">
                <a:solidFill>
                  <a:schemeClr val="bg1"/>
                </a:solidFill>
                <a:ea typeface="微软雅黑" panose="020B0503020204020204" pitchFamily="34" charset="-122"/>
              </a:rPr>
              <a:t>并尝过　神善道的滋味，觉悟来世权能的人，</a:t>
            </a:r>
          </a:p>
          <a:p>
            <a:pPr algn="l">
              <a:lnSpc>
                <a:spcPct val="114000"/>
              </a:lnSpc>
            </a:pPr>
            <a:r>
              <a:rPr lang="en-US" altLang="zh-CN" sz="3600" b="1" dirty="0">
                <a:solidFill>
                  <a:schemeClr val="bg1"/>
                </a:solidFill>
                <a:ea typeface="微软雅黑" panose="020B0503020204020204" pitchFamily="34" charset="-122"/>
              </a:rPr>
              <a:t>and have tasted the good word of God and the powers of the age to come</a:t>
            </a:r>
            <a:r>
              <a:rPr lang="en-US" altLang="zh-CN" sz="3600" b="1" dirty="0" smtClean="0">
                <a:solidFill>
                  <a:schemeClr val="bg1"/>
                </a:solidFill>
                <a:ea typeface="微软雅黑" panose="020B0503020204020204" pitchFamily="34" charset="-122"/>
              </a:rPr>
              <a:t>,</a:t>
            </a: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6060201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来 </a:t>
            </a:r>
            <a:r>
              <a:rPr lang="en-US" altLang="zh-CN" sz="3600" b="1" u="sng" dirty="0" err="1">
                <a:solidFill>
                  <a:schemeClr val="bg1"/>
                </a:solidFill>
                <a:ea typeface="微软雅黑" panose="020B0503020204020204" pitchFamily="34" charset="-122"/>
              </a:rPr>
              <a:t>Heb</a:t>
            </a:r>
            <a:r>
              <a:rPr lang="en-US" altLang="zh-CN" sz="3600" b="1" u="sng" dirty="0">
                <a:solidFill>
                  <a:schemeClr val="bg1"/>
                </a:solidFill>
                <a:ea typeface="微软雅黑" panose="020B0503020204020204" pitchFamily="34" charset="-122"/>
              </a:rPr>
              <a:t> 6:4-8】</a:t>
            </a:r>
          </a:p>
          <a:p>
            <a:pPr algn="l">
              <a:lnSpc>
                <a:spcPct val="114000"/>
              </a:lnSpc>
            </a:pPr>
            <a:r>
              <a:rPr lang="en-US" altLang="zh-CN" sz="3600" b="1" dirty="0" smtClean="0">
                <a:solidFill>
                  <a:schemeClr val="bg1"/>
                </a:solidFill>
                <a:ea typeface="微软雅黑" panose="020B0503020204020204" pitchFamily="34" charset="-122"/>
              </a:rPr>
              <a:t>6 </a:t>
            </a:r>
            <a:r>
              <a:rPr lang="zh-CN" altLang="en-US" sz="3600" b="1" dirty="0">
                <a:solidFill>
                  <a:schemeClr val="bg1"/>
                </a:solidFill>
                <a:ea typeface="微软雅黑" panose="020B0503020204020204" pitchFamily="34" charset="-122"/>
              </a:rPr>
              <a:t>若是离弃道理，就不能叫他们重新懊悔了，因为他们把　神的儿子重钉十字架，明明地羞辱祂。</a:t>
            </a:r>
          </a:p>
          <a:p>
            <a:pPr algn="l">
              <a:lnSpc>
                <a:spcPct val="114000"/>
              </a:lnSpc>
            </a:pPr>
            <a:r>
              <a:rPr lang="en-US" altLang="zh-CN" sz="3600" b="1" dirty="0">
                <a:solidFill>
                  <a:schemeClr val="bg1"/>
                </a:solidFill>
                <a:ea typeface="微软雅黑" panose="020B0503020204020204" pitchFamily="34" charset="-122"/>
              </a:rPr>
              <a:t>if they fall away, to renew them again to repentance, since they crucify again for themselves the Son of God, and put Him to an open shame</a:t>
            </a:r>
            <a:r>
              <a:rPr lang="en-US" altLang="zh-CN" sz="3600" b="1" dirty="0" smtClean="0">
                <a:solidFill>
                  <a:schemeClr val="bg1"/>
                </a:solidFill>
                <a:ea typeface="微软雅黑" panose="020B0503020204020204" pitchFamily="34" charset="-122"/>
              </a:rPr>
              <a:t>.</a:t>
            </a: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19908476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来 </a:t>
            </a:r>
            <a:r>
              <a:rPr lang="en-US" altLang="zh-CN" sz="3600" b="1" u="sng" dirty="0" err="1">
                <a:solidFill>
                  <a:schemeClr val="bg1"/>
                </a:solidFill>
                <a:ea typeface="微软雅黑" panose="020B0503020204020204" pitchFamily="34" charset="-122"/>
              </a:rPr>
              <a:t>Heb</a:t>
            </a:r>
            <a:r>
              <a:rPr lang="en-US" altLang="zh-CN" sz="3600" b="1" u="sng" dirty="0">
                <a:solidFill>
                  <a:schemeClr val="bg1"/>
                </a:solidFill>
                <a:ea typeface="微软雅黑" panose="020B0503020204020204" pitchFamily="34" charset="-122"/>
              </a:rPr>
              <a:t> 6:4-8】</a:t>
            </a:r>
          </a:p>
          <a:p>
            <a:pPr algn="l">
              <a:lnSpc>
                <a:spcPct val="114000"/>
              </a:lnSpc>
            </a:pPr>
            <a:r>
              <a:rPr lang="en-US" altLang="zh-CN" sz="3400" b="1" dirty="0" smtClean="0">
                <a:solidFill>
                  <a:schemeClr val="bg1"/>
                </a:solidFill>
                <a:ea typeface="微软雅黑" panose="020B0503020204020204" pitchFamily="34" charset="-122"/>
              </a:rPr>
              <a:t>7 </a:t>
            </a:r>
            <a:r>
              <a:rPr lang="zh-CN" altLang="en-US" sz="3400" b="1" dirty="0">
                <a:solidFill>
                  <a:schemeClr val="bg1"/>
                </a:solidFill>
                <a:ea typeface="微软雅黑" panose="020B0503020204020204" pitchFamily="34" charset="-122"/>
              </a:rPr>
              <a:t>就如一块田地，吃过屡次下的雨水，生长菜蔬，合乎耕种的人用，就从　神得福；</a:t>
            </a:r>
          </a:p>
          <a:p>
            <a:pPr algn="l">
              <a:lnSpc>
                <a:spcPct val="100000"/>
              </a:lnSpc>
            </a:pPr>
            <a:r>
              <a:rPr lang="en-US" altLang="zh-CN" sz="3400" b="1" dirty="0">
                <a:solidFill>
                  <a:schemeClr val="bg1"/>
                </a:solidFill>
                <a:ea typeface="微软雅黑" panose="020B0503020204020204" pitchFamily="34" charset="-122"/>
              </a:rPr>
              <a:t>For the earth which drinks in the rain that often comes upon it, and bears herbs useful for those by whom it is cultivated, receives blessing from God;</a:t>
            </a:r>
          </a:p>
          <a:p>
            <a:pPr algn="l">
              <a:lnSpc>
                <a:spcPct val="100000"/>
              </a:lnSpc>
            </a:pPr>
            <a:r>
              <a:rPr lang="en-US" altLang="zh-CN" sz="3400" b="1" dirty="0">
                <a:solidFill>
                  <a:schemeClr val="bg1"/>
                </a:solidFill>
                <a:ea typeface="微软雅黑" panose="020B0503020204020204" pitchFamily="34" charset="-122"/>
              </a:rPr>
              <a:t>8 </a:t>
            </a:r>
            <a:r>
              <a:rPr lang="zh-CN" altLang="en-US" sz="3400" b="1" dirty="0">
                <a:solidFill>
                  <a:schemeClr val="bg1"/>
                </a:solidFill>
                <a:ea typeface="微软雅黑" panose="020B0503020204020204" pitchFamily="34" charset="-122"/>
              </a:rPr>
              <a:t>若长荆棘和蒺藜，必被废弃，近于咒诅，结局就是焚烧。</a:t>
            </a:r>
          </a:p>
          <a:p>
            <a:pPr algn="l">
              <a:lnSpc>
                <a:spcPct val="100000"/>
              </a:lnSpc>
            </a:pPr>
            <a:r>
              <a:rPr lang="en-US" altLang="zh-CN" sz="3400" b="1" dirty="0">
                <a:solidFill>
                  <a:schemeClr val="bg1"/>
                </a:solidFill>
                <a:ea typeface="微软雅黑" panose="020B0503020204020204" pitchFamily="34" charset="-122"/>
              </a:rPr>
              <a:t>but if it bears thorns and briers, it is rejected and near to being cursed, whose end is to be burned.</a:t>
            </a:r>
          </a:p>
        </p:txBody>
      </p:sp>
    </p:spTree>
    <p:extLst>
      <p:ext uri="{BB962C8B-B14F-4D97-AF65-F5344CB8AC3E}">
        <p14:creationId xmlns:p14="http://schemas.microsoft.com/office/powerpoint/2010/main" val="32429246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来</a:t>
            </a:r>
            <a:r>
              <a:rPr lang="en-US" altLang="zh-CN" sz="3600" b="1" u="sng" dirty="0" err="1">
                <a:solidFill>
                  <a:schemeClr val="bg1"/>
                </a:solidFill>
                <a:ea typeface="微软雅黑" panose="020B0503020204020204" pitchFamily="34" charset="-122"/>
              </a:rPr>
              <a:t>Heb</a:t>
            </a:r>
            <a:r>
              <a:rPr lang="en-US" altLang="zh-CN" sz="3600" b="1" u="sng" dirty="0">
                <a:solidFill>
                  <a:schemeClr val="bg1"/>
                </a:solidFill>
                <a:ea typeface="微软雅黑" panose="020B0503020204020204" pitchFamily="34" charset="-122"/>
              </a:rPr>
              <a:t> 3:12-13】</a:t>
            </a:r>
          </a:p>
          <a:p>
            <a:pPr algn="l">
              <a:lnSpc>
                <a:spcPct val="114000"/>
              </a:lnSpc>
            </a:pPr>
            <a:r>
              <a:rPr lang="en-US" altLang="zh-CN" sz="3500" b="1" dirty="0">
                <a:solidFill>
                  <a:schemeClr val="bg1"/>
                </a:solidFill>
                <a:ea typeface="微软雅黑" panose="020B0503020204020204" pitchFamily="34" charset="-122"/>
              </a:rPr>
              <a:t>12 </a:t>
            </a:r>
            <a:r>
              <a:rPr lang="zh-CN" altLang="en-US" sz="3500" b="1" dirty="0">
                <a:solidFill>
                  <a:schemeClr val="bg1"/>
                </a:solidFill>
                <a:ea typeface="微软雅黑" panose="020B0503020204020204" pitchFamily="34" charset="-122"/>
              </a:rPr>
              <a:t>弟兄们，你们</a:t>
            </a:r>
            <a:r>
              <a:rPr lang="zh-CN" altLang="en-US" sz="3500" b="1" u="sng" dirty="0">
                <a:solidFill>
                  <a:srgbClr val="FFFF00"/>
                </a:solidFill>
                <a:ea typeface="微软雅黑" panose="020B0503020204020204" pitchFamily="34" charset="-122"/>
              </a:rPr>
              <a:t>要谨慎</a:t>
            </a:r>
            <a:r>
              <a:rPr lang="zh-CN" altLang="en-US" sz="3500" b="1" dirty="0">
                <a:solidFill>
                  <a:schemeClr val="bg1"/>
                </a:solidFill>
                <a:ea typeface="微软雅黑" panose="020B0503020204020204" pitchFamily="34" charset="-122"/>
              </a:rPr>
              <a:t>，免得你们中间或有人存着不信的恶心，把永生　神离弃了。</a:t>
            </a:r>
          </a:p>
          <a:p>
            <a:pPr algn="l">
              <a:lnSpc>
                <a:spcPct val="100000"/>
              </a:lnSpc>
            </a:pPr>
            <a:r>
              <a:rPr lang="en-US" altLang="zh-CN" sz="3500" b="1" u="sng" dirty="0">
                <a:solidFill>
                  <a:srgbClr val="FFFF00"/>
                </a:solidFill>
                <a:ea typeface="微软雅黑" panose="020B0503020204020204" pitchFamily="34" charset="-122"/>
              </a:rPr>
              <a:t>Beware</a:t>
            </a:r>
            <a:r>
              <a:rPr lang="en-US" altLang="zh-CN" sz="3500" b="1" dirty="0">
                <a:solidFill>
                  <a:schemeClr val="bg1"/>
                </a:solidFill>
                <a:ea typeface="微软雅黑" panose="020B0503020204020204" pitchFamily="34" charset="-122"/>
              </a:rPr>
              <a:t>, brethren, lest there be in any of you an evil heart of unbelief in departing from the living God;</a:t>
            </a:r>
          </a:p>
          <a:p>
            <a:pPr algn="l">
              <a:lnSpc>
                <a:spcPct val="114000"/>
              </a:lnSpc>
            </a:pPr>
            <a:r>
              <a:rPr lang="en-US" altLang="zh-CN" sz="3500" b="1" dirty="0">
                <a:solidFill>
                  <a:schemeClr val="bg1"/>
                </a:solidFill>
                <a:ea typeface="微软雅黑" panose="020B0503020204020204" pitchFamily="34" charset="-122"/>
              </a:rPr>
              <a:t>13 </a:t>
            </a:r>
            <a:r>
              <a:rPr lang="zh-CN" altLang="en-US" sz="3500" b="1" dirty="0">
                <a:solidFill>
                  <a:schemeClr val="bg1"/>
                </a:solidFill>
                <a:ea typeface="微软雅黑" panose="020B0503020204020204" pitchFamily="34" charset="-122"/>
              </a:rPr>
              <a:t>总要趁着还有今日，天天</a:t>
            </a:r>
            <a:r>
              <a:rPr lang="zh-CN" altLang="en-US" sz="3500" b="1" u="sng" dirty="0">
                <a:solidFill>
                  <a:srgbClr val="FFFF00"/>
                </a:solidFill>
                <a:ea typeface="微软雅黑" panose="020B0503020204020204" pitchFamily="34" charset="-122"/>
              </a:rPr>
              <a:t>彼此相劝</a:t>
            </a:r>
            <a:r>
              <a:rPr lang="zh-CN" altLang="en-US" sz="3500" b="1" dirty="0">
                <a:solidFill>
                  <a:schemeClr val="bg1"/>
                </a:solidFill>
                <a:ea typeface="微软雅黑" panose="020B0503020204020204" pitchFamily="34" charset="-122"/>
              </a:rPr>
              <a:t>，免得你们中间有人被罪迷惑，心里就刚硬了。</a:t>
            </a:r>
          </a:p>
          <a:p>
            <a:pPr algn="l">
              <a:lnSpc>
                <a:spcPct val="100000"/>
              </a:lnSpc>
            </a:pPr>
            <a:r>
              <a:rPr lang="en-US" altLang="zh-CN" sz="3500" b="1" dirty="0">
                <a:solidFill>
                  <a:schemeClr val="bg1"/>
                </a:solidFill>
                <a:ea typeface="微软雅黑" panose="020B0503020204020204" pitchFamily="34" charset="-122"/>
              </a:rPr>
              <a:t>but </a:t>
            </a:r>
            <a:r>
              <a:rPr lang="en-US" altLang="zh-CN" sz="3500" b="1" u="sng" dirty="0">
                <a:solidFill>
                  <a:srgbClr val="FFFF00"/>
                </a:solidFill>
                <a:ea typeface="微软雅黑" panose="020B0503020204020204" pitchFamily="34" charset="-122"/>
              </a:rPr>
              <a:t>exhort one another daily</a:t>
            </a:r>
            <a:r>
              <a:rPr lang="en-US" altLang="zh-CN" sz="3500" b="1" dirty="0">
                <a:solidFill>
                  <a:schemeClr val="bg1"/>
                </a:solidFill>
                <a:ea typeface="微软雅黑" panose="020B0503020204020204" pitchFamily="34" charset="-122"/>
              </a:rPr>
              <a:t>, while it is called “Today,” lest any of you be hardened through the deceitfulness of sin</a:t>
            </a:r>
            <a:r>
              <a:rPr lang="en-US" altLang="zh-CN" sz="3500" b="1" dirty="0" smtClean="0">
                <a:solidFill>
                  <a:schemeClr val="bg1"/>
                </a:solidFill>
                <a:ea typeface="微软雅黑" panose="020B0503020204020204" pitchFamily="34" charset="-122"/>
              </a:rPr>
              <a:t>.</a:t>
            </a: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16112613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fontScale="90000"/>
          </a:bodyPr>
          <a:lstStyle/>
          <a:p>
            <a:r>
              <a:rPr lang="zh-CN" altLang="en-US" b="1" dirty="0">
                <a:solidFill>
                  <a:schemeClr val="bg1"/>
                </a:solidFill>
                <a:latin typeface="微软雅黑" panose="020B0503020204020204" pitchFamily="34" charset="-122"/>
                <a:ea typeface="微软雅黑" panose="020B0503020204020204" pitchFamily="34" charset="-122"/>
              </a:rPr>
              <a:t>父亲</a:t>
            </a:r>
            <a:r>
              <a:rPr lang="zh-CN" altLang="en-US" b="1" dirty="0" smtClean="0">
                <a:solidFill>
                  <a:schemeClr val="bg1"/>
                </a:solidFill>
                <a:latin typeface="微软雅黑" panose="020B0503020204020204" pitchFamily="34" charset="-122"/>
                <a:ea typeface="微软雅黑" panose="020B0503020204020204" pitchFamily="34" charset="-122"/>
              </a:rPr>
              <a:t>节信息</a:t>
            </a:r>
            <a:r>
              <a:rPr lang="en-US" altLang="zh-CN" b="1" dirty="0" smtClean="0">
                <a:solidFill>
                  <a:schemeClr val="bg1"/>
                </a:solidFill>
                <a:latin typeface="微软雅黑" panose="020B0503020204020204" pitchFamily="34" charset="-122"/>
                <a:ea typeface="微软雅黑" panose="020B0503020204020204" pitchFamily="34" charset="-122"/>
              </a:rPr>
              <a:t/>
            </a:r>
            <a:br>
              <a:rPr lang="en-US" altLang="zh-CN" b="1" dirty="0" smtClean="0">
                <a:solidFill>
                  <a:schemeClr val="bg1"/>
                </a:solidFill>
                <a:latin typeface="微软雅黑" panose="020B0503020204020204" pitchFamily="34" charset="-122"/>
                <a:ea typeface="微软雅黑" panose="020B0503020204020204" pitchFamily="34" charset="-122"/>
              </a:rPr>
            </a:br>
            <a:r>
              <a:rPr lang="en-US" altLang="zh-CN" b="1" dirty="0" smtClean="0">
                <a:solidFill>
                  <a:schemeClr val="bg1"/>
                </a:solidFill>
                <a:latin typeface="微软雅黑" panose="020B0503020204020204" pitchFamily="34" charset="-122"/>
                <a:ea typeface="微软雅黑" panose="020B0503020204020204" pitchFamily="34" charset="-122"/>
              </a:rPr>
              <a:t>Father’</a:t>
            </a:r>
            <a:r>
              <a:rPr lang="en-US" altLang="zh-CN" b="1" dirty="0" smtClean="0">
                <a:solidFill>
                  <a:schemeClr val="bg1"/>
                </a:solidFill>
                <a:latin typeface="微软雅黑" panose="020B0503020204020204" pitchFamily="34" charset="-122"/>
                <a:ea typeface="微软雅黑" panose="020B0503020204020204" pitchFamily="34" charset="-122"/>
              </a:rPr>
              <a:t>s Day Message</a:t>
            </a:r>
            <a:endParaRPr lang="zh-CN" altLang="en-US" b="1" dirty="0">
              <a:solidFill>
                <a:schemeClr val="bg1"/>
              </a:solidFill>
            </a:endParaRPr>
          </a:p>
        </p:txBody>
      </p:sp>
      <p:sp>
        <p:nvSpPr>
          <p:cNvPr id="3" name="副标题 2"/>
          <p:cNvSpPr>
            <a:spLocks noGrp="1"/>
          </p:cNvSpPr>
          <p:nvPr>
            <p:ph type="subTitle" idx="1"/>
          </p:nvPr>
        </p:nvSpPr>
        <p:spPr/>
        <p:txBody>
          <a:bodyPr/>
          <a:lstStyle/>
          <a:p>
            <a:r>
              <a:rPr lang="en-US" altLang="zh-CN" b="1" dirty="0" smtClean="0">
                <a:solidFill>
                  <a:schemeClr val="bg1"/>
                </a:solidFill>
              </a:rPr>
              <a:t>Boise Chinese Christian Church </a:t>
            </a:r>
          </a:p>
          <a:p>
            <a:r>
              <a:rPr lang="en-US" altLang="zh-CN" b="1" dirty="0" smtClean="0">
                <a:solidFill>
                  <a:schemeClr val="bg1"/>
                </a:solidFill>
              </a:rPr>
              <a:t>6/21/2020</a:t>
            </a:r>
            <a:endParaRPr lang="zh-CN" altLang="en-US" b="1" dirty="0">
              <a:solidFill>
                <a:schemeClr val="bg1"/>
              </a:solidFill>
            </a:endParaRPr>
          </a:p>
        </p:txBody>
      </p:sp>
    </p:spTree>
    <p:extLst>
      <p:ext uri="{BB962C8B-B14F-4D97-AF65-F5344CB8AC3E}">
        <p14:creationId xmlns:p14="http://schemas.microsoft.com/office/powerpoint/2010/main" val="10246677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箴言 </a:t>
            </a:r>
            <a:r>
              <a:rPr lang="en-US" altLang="zh-CN" sz="3600" b="1" u="sng" dirty="0">
                <a:solidFill>
                  <a:schemeClr val="bg1"/>
                </a:solidFill>
                <a:ea typeface="微软雅黑" panose="020B0503020204020204" pitchFamily="34" charset="-122"/>
              </a:rPr>
              <a:t>Proverbs 20:7</a:t>
            </a:r>
            <a:r>
              <a:rPr lang="en-US" altLang="zh-CN" sz="3600" b="1" u="sng" dirty="0" smtClean="0">
                <a:solidFill>
                  <a:schemeClr val="bg1"/>
                </a:solidFill>
                <a:ea typeface="微软雅黑" panose="020B0503020204020204" pitchFamily="34" charset="-122"/>
              </a:rPr>
              <a:t>】</a:t>
            </a:r>
          </a:p>
          <a:p>
            <a:pPr algn="l">
              <a:lnSpc>
                <a:spcPct val="100000"/>
              </a:lnSpc>
            </a:pPr>
            <a:r>
              <a:rPr lang="zh-CN" altLang="en-US" sz="3600" b="1" dirty="0" smtClean="0">
                <a:solidFill>
                  <a:schemeClr val="bg1"/>
                </a:solidFill>
                <a:ea typeface="微软雅黑" panose="020B0503020204020204" pitchFamily="34" charset="-122"/>
              </a:rPr>
              <a:t>行为</a:t>
            </a:r>
            <a:r>
              <a:rPr lang="zh-CN" altLang="en-US" sz="3600" b="1" dirty="0">
                <a:solidFill>
                  <a:schemeClr val="bg1"/>
                </a:solidFill>
                <a:ea typeface="微软雅黑" panose="020B0503020204020204" pitchFamily="34" charset="-122"/>
              </a:rPr>
              <a:t>纯正的义人，他的子孙是有福的。</a:t>
            </a:r>
          </a:p>
          <a:p>
            <a:pPr algn="l">
              <a:lnSpc>
                <a:spcPct val="100000"/>
              </a:lnSpc>
            </a:pPr>
            <a:r>
              <a:rPr lang="en-US" altLang="zh-CN" sz="3600" b="1" dirty="0">
                <a:solidFill>
                  <a:schemeClr val="bg1"/>
                </a:solidFill>
                <a:ea typeface="微软雅黑" panose="020B0503020204020204" pitchFamily="34" charset="-122"/>
              </a:rPr>
              <a:t>The righteous man walks in his integrity; His children are blessed after him.</a:t>
            </a:r>
          </a:p>
          <a:p>
            <a:pPr algn="l">
              <a:lnSpc>
                <a:spcPct val="114000"/>
              </a:lnSpc>
            </a:pPr>
            <a:endParaRPr lang="en-US" altLang="zh-CN" sz="800" b="1" u="sng" dirty="0">
              <a:solidFill>
                <a:schemeClr val="bg1"/>
              </a:solidFill>
              <a:ea typeface="微软雅黑" panose="020B0503020204020204" pitchFamily="34" charset="-122"/>
            </a:endParaRPr>
          </a:p>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箴言 </a:t>
            </a:r>
            <a:r>
              <a:rPr lang="en-US" altLang="zh-CN" sz="3600" b="1" u="sng" dirty="0">
                <a:solidFill>
                  <a:schemeClr val="bg1"/>
                </a:solidFill>
                <a:ea typeface="微软雅黑" panose="020B0503020204020204" pitchFamily="34" charset="-122"/>
              </a:rPr>
              <a:t>Proverbs 14:26</a:t>
            </a:r>
            <a:r>
              <a:rPr lang="en-US" altLang="zh-CN" sz="3600" b="1" u="sng" dirty="0" smtClean="0">
                <a:solidFill>
                  <a:schemeClr val="bg1"/>
                </a:solidFill>
                <a:ea typeface="微软雅黑" panose="020B0503020204020204" pitchFamily="34" charset="-122"/>
              </a:rPr>
              <a:t>】</a:t>
            </a:r>
          </a:p>
          <a:p>
            <a:pPr algn="l">
              <a:lnSpc>
                <a:spcPct val="114000"/>
              </a:lnSpc>
            </a:pPr>
            <a:r>
              <a:rPr lang="zh-CN" altLang="en-US" sz="3600" b="1" dirty="0" smtClean="0">
                <a:solidFill>
                  <a:schemeClr val="bg1"/>
                </a:solidFill>
                <a:ea typeface="微软雅黑" panose="020B0503020204020204" pitchFamily="34" charset="-122"/>
              </a:rPr>
              <a:t>敬畏</a:t>
            </a:r>
            <a:r>
              <a:rPr lang="zh-CN" altLang="en-US" sz="3600" b="1" dirty="0">
                <a:solidFill>
                  <a:schemeClr val="bg1"/>
                </a:solidFill>
                <a:ea typeface="微软雅黑" panose="020B0503020204020204" pitchFamily="34" charset="-122"/>
              </a:rPr>
              <a:t>耶和华的，大有倚靠，他的儿女，也有避难所。</a:t>
            </a:r>
          </a:p>
          <a:p>
            <a:pPr algn="l">
              <a:lnSpc>
                <a:spcPct val="100000"/>
              </a:lnSpc>
            </a:pPr>
            <a:r>
              <a:rPr lang="en-US" altLang="zh-CN" sz="3600" b="1" dirty="0">
                <a:solidFill>
                  <a:schemeClr val="bg1"/>
                </a:solidFill>
                <a:ea typeface="微软雅黑" panose="020B0503020204020204" pitchFamily="34" charset="-122"/>
              </a:rPr>
              <a:t>In the fear of the Lord there is strong confidence, And His children will have a place of refuge.</a:t>
            </a: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42493482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以弗所书 </a:t>
            </a:r>
            <a:r>
              <a:rPr lang="en-US" altLang="zh-CN" sz="3600" b="1" u="sng" dirty="0">
                <a:solidFill>
                  <a:schemeClr val="bg1"/>
                </a:solidFill>
                <a:ea typeface="微软雅黑" panose="020B0503020204020204" pitchFamily="34" charset="-122"/>
              </a:rPr>
              <a:t>Ephesians 6:4</a:t>
            </a:r>
            <a:r>
              <a:rPr lang="en-US" altLang="zh-CN" sz="3600" b="1" u="sng" dirty="0" smtClean="0">
                <a:solidFill>
                  <a:schemeClr val="bg1"/>
                </a:solidFill>
                <a:ea typeface="微软雅黑" panose="020B0503020204020204" pitchFamily="34" charset="-122"/>
              </a:rPr>
              <a:t>】</a:t>
            </a:r>
          </a:p>
          <a:p>
            <a:pPr algn="l">
              <a:lnSpc>
                <a:spcPct val="114000"/>
              </a:lnSpc>
            </a:pPr>
            <a:r>
              <a:rPr lang="zh-CN" altLang="en-US" sz="3600" b="1" dirty="0" smtClean="0">
                <a:solidFill>
                  <a:schemeClr val="bg1"/>
                </a:solidFill>
                <a:ea typeface="微软雅黑" panose="020B0503020204020204" pitchFamily="34" charset="-122"/>
              </a:rPr>
              <a:t>你们</a:t>
            </a:r>
            <a:r>
              <a:rPr lang="zh-CN" altLang="en-US" sz="3600" b="1" dirty="0">
                <a:solidFill>
                  <a:schemeClr val="bg1"/>
                </a:solidFill>
                <a:ea typeface="微软雅黑" panose="020B0503020204020204" pitchFamily="34" charset="-122"/>
              </a:rPr>
              <a:t>作父亲的，不要惹儿女的气，只要照着主的教训和警戒，养育他们。</a:t>
            </a:r>
          </a:p>
          <a:p>
            <a:pPr algn="l">
              <a:lnSpc>
                <a:spcPct val="114000"/>
              </a:lnSpc>
            </a:pPr>
            <a:r>
              <a:rPr lang="en-US" altLang="zh-CN" sz="3600" b="1" dirty="0">
                <a:solidFill>
                  <a:schemeClr val="bg1"/>
                </a:solidFill>
                <a:ea typeface="微软雅黑" panose="020B0503020204020204" pitchFamily="34" charset="-122"/>
              </a:rPr>
              <a:t>Fathers, do not provoke your children to anger, but bring them up in the discipline and instruction of the Lord.</a:t>
            </a: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3536739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希伯来书 </a:t>
            </a:r>
            <a:r>
              <a:rPr lang="en-US" altLang="zh-CN" sz="3600" b="1" u="sng" dirty="0">
                <a:solidFill>
                  <a:schemeClr val="bg1"/>
                </a:solidFill>
                <a:ea typeface="微软雅黑" panose="020B0503020204020204" pitchFamily="34" charset="-122"/>
              </a:rPr>
              <a:t>Hebrews 3:6-19】</a:t>
            </a:r>
          </a:p>
          <a:p>
            <a:pPr algn="l">
              <a:lnSpc>
                <a:spcPct val="114000"/>
              </a:lnSpc>
            </a:pPr>
            <a:r>
              <a:rPr lang="en-US" altLang="zh-CN" sz="3600" b="1" dirty="0">
                <a:solidFill>
                  <a:schemeClr val="bg1"/>
                </a:solidFill>
                <a:ea typeface="微软雅黑" panose="020B0503020204020204" pitchFamily="34" charset="-122"/>
              </a:rPr>
              <a:t>6 </a:t>
            </a:r>
            <a:r>
              <a:rPr lang="zh-CN" altLang="en-US" sz="3600" b="1" dirty="0">
                <a:solidFill>
                  <a:schemeClr val="bg1"/>
                </a:solidFill>
                <a:ea typeface="微软雅黑" panose="020B0503020204020204" pitchFamily="34" charset="-122"/>
              </a:rPr>
              <a:t>但基督为儿子，治理　神的家；我们若将可夸的盼望和胆量坚持到底，便是祂的家了。</a:t>
            </a:r>
          </a:p>
          <a:p>
            <a:pPr algn="l">
              <a:lnSpc>
                <a:spcPct val="114000"/>
              </a:lnSpc>
            </a:pPr>
            <a:r>
              <a:rPr lang="en-US" altLang="zh-CN" sz="3600" b="1" dirty="0">
                <a:solidFill>
                  <a:schemeClr val="bg1"/>
                </a:solidFill>
                <a:ea typeface="微软雅黑" panose="020B0503020204020204" pitchFamily="34" charset="-122"/>
              </a:rPr>
              <a:t>but Christ as a Son over His own house, whose house we are if we hold fast the confidence and the rejoicing of the hope firm to the end.</a:t>
            </a:r>
          </a:p>
          <a:p>
            <a:pPr algn="l">
              <a:lnSpc>
                <a:spcPct val="114000"/>
              </a:lnSpc>
            </a:pPr>
            <a:r>
              <a:rPr lang="en-US" altLang="zh-CN" sz="3600" b="1" dirty="0">
                <a:solidFill>
                  <a:schemeClr val="bg1"/>
                </a:solidFill>
                <a:ea typeface="微软雅黑" panose="020B0503020204020204" pitchFamily="34" charset="-122"/>
              </a:rPr>
              <a:t>7 </a:t>
            </a:r>
            <a:r>
              <a:rPr lang="zh-CN" altLang="en-US" sz="3600" b="1" dirty="0">
                <a:solidFill>
                  <a:schemeClr val="bg1"/>
                </a:solidFill>
                <a:ea typeface="微软雅黑" panose="020B0503020204020204" pitchFamily="34" charset="-122"/>
              </a:rPr>
              <a:t>圣灵有话说：“你们今日若听祂的话，</a:t>
            </a:r>
          </a:p>
          <a:p>
            <a:pPr algn="l">
              <a:lnSpc>
                <a:spcPct val="114000"/>
              </a:lnSpc>
            </a:pPr>
            <a:r>
              <a:rPr lang="en-US" altLang="zh-CN" sz="3600" b="1" dirty="0">
                <a:solidFill>
                  <a:schemeClr val="bg1"/>
                </a:solidFill>
                <a:ea typeface="微软雅黑" panose="020B0503020204020204" pitchFamily="34" charset="-122"/>
              </a:rPr>
              <a:t>Therefore, as the Holy Spirit </a:t>
            </a:r>
            <a:r>
              <a:rPr lang="en-US" altLang="zh-CN" sz="3600" b="1" dirty="0" err="1">
                <a:solidFill>
                  <a:schemeClr val="bg1"/>
                </a:solidFill>
                <a:ea typeface="微软雅黑" panose="020B0503020204020204" pitchFamily="34" charset="-122"/>
              </a:rPr>
              <a:t>says:“Today</a:t>
            </a:r>
            <a:r>
              <a:rPr lang="en-US" altLang="zh-CN" sz="3600" b="1" dirty="0">
                <a:solidFill>
                  <a:schemeClr val="bg1"/>
                </a:solidFill>
                <a:ea typeface="微软雅黑" panose="020B0503020204020204" pitchFamily="34" charset="-122"/>
              </a:rPr>
              <a:t>, if you will hear His voice,</a:t>
            </a: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38794409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箴言 </a:t>
            </a:r>
            <a:r>
              <a:rPr lang="en-US" altLang="zh-CN" sz="3600" b="1" u="sng" dirty="0">
                <a:solidFill>
                  <a:schemeClr val="bg1"/>
                </a:solidFill>
                <a:ea typeface="微软雅黑" panose="020B0503020204020204" pitchFamily="34" charset="-122"/>
              </a:rPr>
              <a:t>Proverbs 20:7</a:t>
            </a:r>
            <a:r>
              <a:rPr lang="en-US" altLang="zh-CN" sz="3600" b="1" u="sng" dirty="0" smtClean="0">
                <a:solidFill>
                  <a:schemeClr val="bg1"/>
                </a:solidFill>
                <a:ea typeface="微软雅黑" panose="020B0503020204020204" pitchFamily="34" charset="-122"/>
              </a:rPr>
              <a:t>】</a:t>
            </a:r>
          </a:p>
          <a:p>
            <a:pPr algn="l">
              <a:lnSpc>
                <a:spcPct val="100000"/>
              </a:lnSpc>
            </a:pPr>
            <a:r>
              <a:rPr lang="zh-CN" altLang="en-US" sz="3600" b="1" dirty="0" smtClean="0">
                <a:solidFill>
                  <a:schemeClr val="bg1"/>
                </a:solidFill>
                <a:ea typeface="微软雅黑" panose="020B0503020204020204" pitchFamily="34" charset="-122"/>
              </a:rPr>
              <a:t>行为</a:t>
            </a:r>
            <a:r>
              <a:rPr lang="zh-CN" altLang="en-US" sz="3600" b="1" dirty="0">
                <a:solidFill>
                  <a:schemeClr val="bg1"/>
                </a:solidFill>
                <a:ea typeface="微软雅黑" panose="020B0503020204020204" pitchFamily="34" charset="-122"/>
              </a:rPr>
              <a:t>纯正的义人，他的子孙是有福的。</a:t>
            </a:r>
          </a:p>
          <a:p>
            <a:pPr algn="l">
              <a:lnSpc>
                <a:spcPct val="100000"/>
              </a:lnSpc>
            </a:pPr>
            <a:r>
              <a:rPr lang="en-US" altLang="zh-CN" sz="3600" b="1" dirty="0">
                <a:solidFill>
                  <a:schemeClr val="bg1"/>
                </a:solidFill>
                <a:ea typeface="微软雅黑" panose="020B0503020204020204" pitchFamily="34" charset="-122"/>
              </a:rPr>
              <a:t>The righteous man walks in his integrity; His children are blessed after him.</a:t>
            </a:r>
          </a:p>
          <a:p>
            <a:pPr algn="l">
              <a:lnSpc>
                <a:spcPct val="114000"/>
              </a:lnSpc>
            </a:pPr>
            <a:endParaRPr lang="en-US" altLang="zh-CN" sz="800" b="1" u="sng" dirty="0">
              <a:solidFill>
                <a:schemeClr val="bg1"/>
              </a:solidFill>
              <a:ea typeface="微软雅黑" panose="020B0503020204020204" pitchFamily="34" charset="-122"/>
            </a:endParaRPr>
          </a:p>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箴言 </a:t>
            </a:r>
            <a:r>
              <a:rPr lang="en-US" altLang="zh-CN" sz="3600" b="1" u="sng" dirty="0">
                <a:solidFill>
                  <a:schemeClr val="bg1"/>
                </a:solidFill>
                <a:ea typeface="微软雅黑" panose="020B0503020204020204" pitchFamily="34" charset="-122"/>
              </a:rPr>
              <a:t>Proverbs 14:26</a:t>
            </a:r>
            <a:r>
              <a:rPr lang="en-US" altLang="zh-CN" sz="3600" b="1" u="sng" dirty="0" smtClean="0">
                <a:solidFill>
                  <a:schemeClr val="bg1"/>
                </a:solidFill>
                <a:ea typeface="微软雅黑" panose="020B0503020204020204" pitchFamily="34" charset="-122"/>
              </a:rPr>
              <a:t>】</a:t>
            </a:r>
          </a:p>
          <a:p>
            <a:pPr algn="l">
              <a:lnSpc>
                <a:spcPct val="114000"/>
              </a:lnSpc>
            </a:pPr>
            <a:r>
              <a:rPr lang="zh-CN" altLang="en-US" sz="3600" b="1" dirty="0" smtClean="0">
                <a:solidFill>
                  <a:schemeClr val="bg1"/>
                </a:solidFill>
                <a:ea typeface="微软雅黑" panose="020B0503020204020204" pitchFamily="34" charset="-122"/>
              </a:rPr>
              <a:t>敬畏</a:t>
            </a:r>
            <a:r>
              <a:rPr lang="zh-CN" altLang="en-US" sz="3600" b="1" dirty="0">
                <a:solidFill>
                  <a:schemeClr val="bg1"/>
                </a:solidFill>
                <a:ea typeface="微软雅黑" panose="020B0503020204020204" pitchFamily="34" charset="-122"/>
              </a:rPr>
              <a:t>耶和华的，大有倚靠，他的儿女，也有避难所。</a:t>
            </a:r>
          </a:p>
          <a:p>
            <a:pPr algn="l">
              <a:lnSpc>
                <a:spcPct val="100000"/>
              </a:lnSpc>
            </a:pPr>
            <a:r>
              <a:rPr lang="en-US" altLang="zh-CN" sz="3600" b="1" dirty="0">
                <a:solidFill>
                  <a:schemeClr val="bg1"/>
                </a:solidFill>
                <a:ea typeface="微软雅黑" panose="020B0503020204020204" pitchFamily="34" charset="-122"/>
              </a:rPr>
              <a:t>In the fear of the Lord there is strong confidence, And His children will have a place of refuge.</a:t>
            </a: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37007477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以赛亚书 </a:t>
            </a:r>
            <a:r>
              <a:rPr lang="en-US" altLang="zh-CN" sz="3600" b="1" u="sng" dirty="0">
                <a:solidFill>
                  <a:schemeClr val="bg1"/>
                </a:solidFill>
                <a:ea typeface="微软雅黑" panose="020B0503020204020204" pitchFamily="34" charset="-122"/>
              </a:rPr>
              <a:t>Isaiah 51:12】</a:t>
            </a:r>
          </a:p>
          <a:p>
            <a:pPr algn="l">
              <a:lnSpc>
                <a:spcPct val="114000"/>
              </a:lnSpc>
            </a:pPr>
            <a:r>
              <a:rPr lang="en-US" altLang="zh-CN" sz="3600" b="1" dirty="0">
                <a:solidFill>
                  <a:schemeClr val="bg1"/>
                </a:solidFill>
                <a:ea typeface="微软雅黑" panose="020B0503020204020204" pitchFamily="34" charset="-122"/>
              </a:rPr>
              <a:t>“</a:t>
            </a:r>
            <a:r>
              <a:rPr lang="zh-CN" altLang="en-US" sz="3600" b="1" dirty="0">
                <a:solidFill>
                  <a:schemeClr val="bg1"/>
                </a:solidFill>
                <a:ea typeface="微软雅黑" panose="020B0503020204020204" pitchFamily="34" charset="-122"/>
              </a:rPr>
              <a:t>惟有我，是安慰你们的。你是谁？竟怕那必死的人，怕那要变如草的世人，</a:t>
            </a:r>
          </a:p>
          <a:p>
            <a:pPr algn="l">
              <a:lnSpc>
                <a:spcPct val="114000"/>
              </a:lnSpc>
            </a:pPr>
            <a:r>
              <a:rPr lang="zh-CN" altLang="en-US" sz="3600" b="1" dirty="0">
                <a:solidFill>
                  <a:schemeClr val="bg1"/>
                </a:solidFill>
                <a:ea typeface="微软雅黑" panose="020B0503020204020204" pitchFamily="34" charset="-122"/>
              </a:rPr>
              <a:t>“</a:t>
            </a:r>
            <a:r>
              <a:rPr lang="en-US" altLang="zh-CN" sz="3600" b="1" dirty="0">
                <a:solidFill>
                  <a:schemeClr val="bg1"/>
                </a:solidFill>
                <a:ea typeface="微软雅黑" panose="020B0503020204020204" pitchFamily="34" charset="-122"/>
              </a:rPr>
              <a:t>I, even I, am He who comforts you. Who are you that you should be afraid of a man who will die, And of the son of a man who will be made like grass</a:t>
            </a:r>
            <a:r>
              <a:rPr lang="en-US" altLang="zh-CN" sz="3600" b="1" dirty="0" smtClean="0">
                <a:solidFill>
                  <a:schemeClr val="bg1"/>
                </a:solidFill>
                <a:ea typeface="微软雅黑" panose="020B0503020204020204" pitchFamily="34" charset="-122"/>
              </a:rPr>
              <a:t>?</a:t>
            </a: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32179537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smtClean="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马太福音 </a:t>
            </a:r>
            <a:r>
              <a:rPr lang="en-US" altLang="zh-CN" sz="3600" b="1" u="sng" dirty="0">
                <a:solidFill>
                  <a:schemeClr val="bg1"/>
                </a:solidFill>
                <a:ea typeface="微软雅黑" panose="020B0503020204020204" pitchFamily="34" charset="-122"/>
              </a:rPr>
              <a:t>Matthew 10:28】</a:t>
            </a:r>
          </a:p>
          <a:p>
            <a:pPr algn="l">
              <a:lnSpc>
                <a:spcPct val="114000"/>
              </a:lnSpc>
            </a:pPr>
            <a:r>
              <a:rPr lang="zh-CN" altLang="en-US" sz="3600" b="1" dirty="0">
                <a:solidFill>
                  <a:schemeClr val="bg1"/>
                </a:solidFill>
                <a:ea typeface="微软雅黑" panose="020B0503020204020204" pitchFamily="34" charset="-122"/>
              </a:rPr>
              <a:t>那杀身体不能杀灵魂的，不要怕他们；惟有能把身体和灵魂都灭在地狱里的，正要怕祂。</a:t>
            </a:r>
          </a:p>
          <a:p>
            <a:pPr algn="l">
              <a:lnSpc>
                <a:spcPct val="114000"/>
              </a:lnSpc>
            </a:pPr>
            <a:r>
              <a:rPr lang="en-US" altLang="zh-CN" sz="3600" b="1" dirty="0">
                <a:solidFill>
                  <a:schemeClr val="bg1"/>
                </a:solidFill>
                <a:ea typeface="微软雅黑" panose="020B0503020204020204" pitchFamily="34" charset="-122"/>
              </a:rPr>
              <a:t>And do not fear those who kill the body but cannot kill the soul. But rather fear Him who is able to destroy both soul and body in hell.</a:t>
            </a:r>
          </a:p>
        </p:txBody>
      </p:sp>
    </p:spTree>
    <p:extLst>
      <p:ext uri="{BB962C8B-B14F-4D97-AF65-F5344CB8AC3E}">
        <p14:creationId xmlns:p14="http://schemas.microsoft.com/office/powerpoint/2010/main" val="6164836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endParaRPr lang="en-US" altLang="zh-CN" sz="3600" b="1" dirty="0">
              <a:solidFill>
                <a:schemeClr val="bg1"/>
              </a:solidFill>
              <a:ea typeface="微软雅黑" panose="020B0503020204020204" pitchFamily="34" charset="-122"/>
            </a:endParaRPr>
          </a:p>
        </p:txBody>
      </p:sp>
      <p:pic>
        <p:nvPicPr>
          <p:cNvPr id="2" name="Because You Loved Me -LYRIC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65486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b="1" dirty="0" smtClean="0">
                <a:solidFill>
                  <a:schemeClr val="bg1"/>
                </a:solidFill>
              </a:rPr>
              <a:t>信仰告白</a:t>
            </a:r>
            <a:endParaRPr lang="zh-CN" altLang="en-US" b="1" dirty="0">
              <a:solidFill>
                <a:schemeClr val="bg1"/>
              </a:solidFill>
            </a:endParaRPr>
          </a:p>
        </p:txBody>
      </p:sp>
      <p:sp>
        <p:nvSpPr>
          <p:cNvPr id="3" name="副标题 2"/>
          <p:cNvSpPr>
            <a:spLocks noGrp="1"/>
          </p:cNvSpPr>
          <p:nvPr>
            <p:ph type="subTitle" idx="1"/>
          </p:nvPr>
        </p:nvSpPr>
        <p:spPr/>
        <p:txBody>
          <a:bodyPr/>
          <a:lstStyle/>
          <a:p>
            <a:r>
              <a:rPr lang="en-US" altLang="zh-CN" b="1" dirty="0" smtClean="0">
                <a:solidFill>
                  <a:schemeClr val="bg1"/>
                </a:solidFill>
              </a:rPr>
              <a:t>Boise Chinese Christian Church </a:t>
            </a:r>
          </a:p>
        </p:txBody>
      </p:sp>
    </p:spTree>
    <p:extLst>
      <p:ext uri="{BB962C8B-B14F-4D97-AF65-F5344CB8AC3E}">
        <p14:creationId xmlns:p14="http://schemas.microsoft.com/office/powerpoint/2010/main" val="40214111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zh-CN" altLang="en-US" sz="3600" b="1" u="sng" dirty="0" smtClean="0">
                <a:solidFill>
                  <a:schemeClr val="bg1"/>
                </a:solidFill>
                <a:ea typeface="微软雅黑" panose="020B0503020204020204" pitchFamily="34" charset="-122"/>
              </a:rPr>
              <a:t>使徒信经 </a:t>
            </a:r>
            <a:r>
              <a:rPr lang="en-US" altLang="zh-CN" sz="3600" b="1" u="sng" dirty="0">
                <a:solidFill>
                  <a:schemeClr val="bg1"/>
                </a:solidFill>
                <a:ea typeface="微软雅黑" panose="020B0503020204020204" pitchFamily="34" charset="-122"/>
              </a:rPr>
              <a:t>Apostles' Creed</a:t>
            </a:r>
            <a:endParaRPr lang="en-US" altLang="zh-CN" sz="3600" b="1" u="sng" dirty="0" smtClean="0">
              <a:solidFill>
                <a:schemeClr val="bg1"/>
              </a:solidFill>
              <a:ea typeface="微软雅黑" panose="020B0503020204020204" pitchFamily="34" charset="-122"/>
            </a:endParaRPr>
          </a:p>
          <a:p>
            <a:pPr algn="l">
              <a:lnSpc>
                <a:spcPct val="114000"/>
              </a:lnSpc>
            </a:pPr>
            <a:endParaRPr lang="en-US" altLang="zh-CN" sz="3600" b="1" u="sng" dirty="0">
              <a:solidFill>
                <a:schemeClr val="bg1"/>
              </a:solidFill>
              <a:ea typeface="微软雅黑" panose="020B0503020204020204" pitchFamily="3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1486853529"/>
              </p:ext>
            </p:extLst>
          </p:nvPr>
        </p:nvGraphicFramePr>
        <p:xfrm>
          <a:off x="83124" y="701963"/>
          <a:ext cx="8996220" cy="6068291"/>
        </p:xfrm>
        <a:graphic>
          <a:graphicData uri="http://schemas.openxmlformats.org/drawingml/2006/table">
            <a:tbl>
              <a:tblPr firstRow="1" bandRow="1">
                <a:tableStyleId>{5C22544A-7EE6-4342-B048-85BDC9FD1C3A}</a:tableStyleId>
              </a:tblPr>
              <a:tblGrid>
                <a:gridCol w="3500585"/>
                <a:gridCol w="5495635"/>
              </a:tblGrid>
              <a:tr h="6068291">
                <a:tc>
                  <a:txBody>
                    <a:bodyPr/>
                    <a:lstStyle/>
                    <a:p>
                      <a:r>
                        <a:rPr lang="zh-CN" altLang="en-US" sz="3200" dirty="0" smtClean="0">
                          <a:latin typeface="微软雅黑" panose="020B0503020204020204" pitchFamily="34" charset="-122"/>
                          <a:ea typeface="微软雅黑" panose="020B0503020204020204" pitchFamily="34" charset="-122"/>
                        </a:rPr>
                        <a:t>我信上帝，全能的父，创造天地的主。</a:t>
                      </a:r>
                      <a:endParaRPr lang="en-US" altLang="zh-CN" sz="3200" dirty="0" smtClean="0">
                        <a:latin typeface="微软雅黑" panose="020B0503020204020204" pitchFamily="34" charset="-122"/>
                        <a:ea typeface="微软雅黑" panose="020B0503020204020204" pitchFamily="34" charset="-122"/>
                      </a:endParaRPr>
                    </a:p>
                    <a:p>
                      <a:endParaRPr lang="en-US" altLang="zh-CN" sz="800" dirty="0" smtClean="0">
                        <a:latin typeface="微软雅黑" panose="020B0503020204020204" pitchFamily="34" charset="-122"/>
                        <a:ea typeface="微软雅黑" panose="020B0503020204020204" pitchFamily="34" charset="-122"/>
                      </a:endParaRPr>
                    </a:p>
                    <a:p>
                      <a:endParaRPr lang="en-US" altLang="zh-CN" sz="800" dirty="0" smtClean="0">
                        <a:latin typeface="微软雅黑" panose="020B0503020204020204" pitchFamily="34" charset="-122"/>
                        <a:ea typeface="微软雅黑" panose="020B0503020204020204" pitchFamily="34" charset="-122"/>
                      </a:endParaRPr>
                    </a:p>
                    <a:p>
                      <a:endParaRPr lang="en-US" altLang="zh-CN" sz="800" dirty="0" smtClean="0">
                        <a:latin typeface="微软雅黑" panose="020B0503020204020204" pitchFamily="34" charset="-122"/>
                        <a:ea typeface="微软雅黑" panose="020B0503020204020204" pitchFamily="34" charset="-122"/>
                      </a:endParaRPr>
                    </a:p>
                    <a:p>
                      <a:endParaRPr lang="en-US" altLang="zh-CN" sz="800" dirty="0" smtClean="0">
                        <a:latin typeface="微软雅黑" panose="020B0503020204020204" pitchFamily="34" charset="-122"/>
                        <a:ea typeface="微软雅黑" panose="020B0503020204020204" pitchFamily="34" charset="-122"/>
                      </a:endParaRPr>
                    </a:p>
                    <a:p>
                      <a:endParaRPr lang="zh-CN" altLang="en-US" sz="8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我信我主耶稣基督，上帝的独生子；</a:t>
                      </a:r>
                      <a:endParaRPr lang="en-US" altLang="zh-CN" sz="3200" dirty="0" smtClean="0">
                        <a:latin typeface="微软雅黑" panose="020B0503020204020204" pitchFamily="34" charset="-122"/>
                        <a:ea typeface="微软雅黑" panose="020B0503020204020204" pitchFamily="34" charset="-122"/>
                      </a:endParaRPr>
                    </a:p>
                    <a:p>
                      <a:endParaRPr lang="en-US" altLang="zh-CN" sz="800" dirty="0" smtClean="0">
                        <a:latin typeface="微软雅黑" panose="020B0503020204020204" pitchFamily="34" charset="-122"/>
                        <a:ea typeface="微软雅黑" panose="020B0503020204020204" pitchFamily="34" charset="-122"/>
                      </a:endParaRPr>
                    </a:p>
                    <a:p>
                      <a:endParaRPr lang="en-US" altLang="zh-CN" sz="800" dirty="0" smtClean="0">
                        <a:latin typeface="微软雅黑" panose="020B0503020204020204" pitchFamily="34" charset="-122"/>
                        <a:ea typeface="微软雅黑" panose="020B0503020204020204" pitchFamily="34" charset="-122"/>
                      </a:endParaRPr>
                    </a:p>
                    <a:p>
                      <a:endParaRPr lang="zh-CN" altLang="en-US" sz="8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因着圣灵感孕，从童贞女马利亚所生；</a:t>
                      </a:r>
                      <a:endParaRPr lang="en-US" altLang="zh-CN" sz="3200" dirty="0" smtClean="0">
                        <a:latin typeface="微软雅黑" panose="020B0503020204020204" pitchFamily="34" charset="-122"/>
                        <a:ea typeface="微软雅黑" panose="020B0503020204020204" pitchFamily="34" charset="-122"/>
                      </a:endParaRPr>
                    </a:p>
                    <a:p>
                      <a:endParaRPr lang="en-US" altLang="zh-CN" sz="800" dirty="0" smtClean="0">
                        <a:latin typeface="微软雅黑" panose="020B0503020204020204" pitchFamily="34" charset="-122"/>
                        <a:ea typeface="微软雅黑" panose="020B0503020204020204" pitchFamily="34" charset="-122"/>
                      </a:endParaRPr>
                    </a:p>
                    <a:p>
                      <a:endParaRPr lang="en-US" altLang="zh-CN" sz="800" dirty="0" smtClean="0">
                        <a:latin typeface="微软雅黑" panose="020B0503020204020204" pitchFamily="34" charset="-122"/>
                        <a:ea typeface="微软雅黑" panose="020B0503020204020204" pitchFamily="34" charset="-122"/>
                      </a:endParaRPr>
                    </a:p>
                    <a:p>
                      <a:endParaRPr lang="en-US" altLang="zh-CN" sz="800" dirty="0" smtClean="0">
                        <a:latin typeface="微软雅黑" panose="020B0503020204020204" pitchFamily="34" charset="-122"/>
                        <a:ea typeface="微软雅黑" panose="020B0503020204020204" pitchFamily="34" charset="-122"/>
                      </a:endParaRPr>
                    </a:p>
                    <a:p>
                      <a:endParaRPr lang="en-US" altLang="zh-CN" sz="800" dirty="0" smtClean="0">
                        <a:latin typeface="微软雅黑" panose="020B0503020204020204" pitchFamily="34" charset="-122"/>
                        <a:ea typeface="微软雅黑" panose="020B0503020204020204" pitchFamily="34" charset="-122"/>
                      </a:endParaRPr>
                    </a:p>
                    <a:p>
                      <a:endParaRPr lang="zh-CN" altLang="en-US" sz="8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在本丢彼拉多手下受难，被钉在十字架上，受死，埋葬；</a:t>
                      </a:r>
                      <a:endParaRPr lang="zh-CN" altLang="en-US" sz="3200" dirty="0">
                        <a:latin typeface="微软雅黑" panose="020B0503020204020204" pitchFamily="34" charset="-122"/>
                        <a:ea typeface="微软雅黑" panose="020B0503020204020204" pitchFamily="34" charset="-122"/>
                      </a:endParaRPr>
                    </a:p>
                  </a:txBody>
                  <a:tcPr>
                    <a:solidFill>
                      <a:schemeClr val="accent1">
                        <a:lumMod val="50000"/>
                      </a:schemeClr>
                    </a:solidFill>
                  </a:tcPr>
                </a:tc>
                <a:tc>
                  <a:txBody>
                    <a:bodyPr/>
                    <a:lstStyle/>
                    <a:p>
                      <a:pPr marL="0" indent="0">
                        <a:buNone/>
                      </a:pPr>
                      <a:r>
                        <a:rPr lang="en-US" altLang="zh-CN" sz="3200" dirty="0" smtClean="0"/>
                        <a:t>I believe in God the Father, Almighty, Maker of heaven and earth:</a:t>
                      </a:r>
                    </a:p>
                    <a:p>
                      <a:pPr marL="342900" indent="-342900">
                        <a:buAutoNum type="arabicPeriod"/>
                      </a:pPr>
                      <a:endParaRPr lang="en-US" altLang="zh-CN" sz="800" dirty="0" smtClean="0"/>
                    </a:p>
                    <a:p>
                      <a:r>
                        <a:rPr lang="en-US" altLang="zh-CN" sz="3200" dirty="0" smtClean="0"/>
                        <a:t>And in Jesus Christ, his only begotten Son, our Lord:</a:t>
                      </a:r>
                    </a:p>
                    <a:p>
                      <a:endParaRPr lang="en-US" altLang="zh-CN" sz="800" dirty="0" smtClean="0"/>
                    </a:p>
                    <a:p>
                      <a:endParaRPr lang="en-US" altLang="zh-CN" sz="800" dirty="0" smtClean="0"/>
                    </a:p>
                    <a:p>
                      <a:endParaRPr lang="en-US" altLang="zh-CN" sz="800" dirty="0" smtClean="0"/>
                    </a:p>
                    <a:p>
                      <a:r>
                        <a:rPr lang="en-US" altLang="zh-CN" sz="3200" dirty="0" smtClean="0"/>
                        <a:t>Who was conceived by the Holy Ghost, born of the Virgin Mary:</a:t>
                      </a:r>
                    </a:p>
                    <a:p>
                      <a:endParaRPr lang="en-US" altLang="zh-CN" sz="800" dirty="0" smtClean="0"/>
                    </a:p>
                    <a:p>
                      <a:r>
                        <a:rPr lang="en-US" altLang="zh-CN" sz="3200" dirty="0" smtClean="0"/>
                        <a:t>Suffered under Pontius Pilate; was crucified, dead and buried: He descended into hell:</a:t>
                      </a:r>
                      <a:endParaRPr lang="zh-CN" altLang="en-US" sz="3200" dirty="0"/>
                    </a:p>
                  </a:txBody>
                  <a:tcPr>
                    <a:solidFill>
                      <a:schemeClr val="accent1">
                        <a:lumMod val="50000"/>
                      </a:schemeClr>
                    </a:solidFill>
                  </a:tcPr>
                </a:tc>
              </a:tr>
            </a:tbl>
          </a:graphicData>
        </a:graphic>
      </p:graphicFrame>
    </p:spTree>
    <p:extLst>
      <p:ext uri="{BB962C8B-B14F-4D97-AF65-F5344CB8AC3E}">
        <p14:creationId xmlns:p14="http://schemas.microsoft.com/office/powerpoint/2010/main" val="9952238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zh-CN" altLang="en-US" sz="3600" b="1" u="sng" dirty="0" smtClean="0">
                <a:solidFill>
                  <a:schemeClr val="bg1"/>
                </a:solidFill>
                <a:ea typeface="微软雅黑" panose="020B0503020204020204" pitchFamily="34" charset="-122"/>
              </a:rPr>
              <a:t>使徒信经 </a:t>
            </a:r>
            <a:r>
              <a:rPr lang="en-US" altLang="zh-CN" sz="3600" b="1" u="sng" dirty="0">
                <a:solidFill>
                  <a:schemeClr val="bg1"/>
                </a:solidFill>
                <a:ea typeface="微软雅黑" panose="020B0503020204020204" pitchFamily="34" charset="-122"/>
              </a:rPr>
              <a:t>Apostles' Creed</a:t>
            </a:r>
            <a:endParaRPr lang="en-US" altLang="zh-CN" sz="3600" b="1" u="sng" dirty="0" smtClean="0">
              <a:solidFill>
                <a:schemeClr val="bg1"/>
              </a:solidFill>
              <a:ea typeface="微软雅黑" panose="020B0503020204020204" pitchFamily="34" charset="-122"/>
            </a:endParaRPr>
          </a:p>
          <a:p>
            <a:pPr algn="l">
              <a:lnSpc>
                <a:spcPct val="114000"/>
              </a:lnSpc>
            </a:pPr>
            <a:endParaRPr lang="en-US" altLang="zh-CN" sz="3600" b="1" u="sng" dirty="0">
              <a:solidFill>
                <a:schemeClr val="bg1"/>
              </a:solidFill>
              <a:ea typeface="微软雅黑" panose="020B0503020204020204" pitchFamily="3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3872398807"/>
              </p:ext>
            </p:extLst>
          </p:nvPr>
        </p:nvGraphicFramePr>
        <p:xfrm>
          <a:off x="83124" y="701963"/>
          <a:ext cx="8996220" cy="6068291"/>
        </p:xfrm>
        <a:graphic>
          <a:graphicData uri="http://schemas.openxmlformats.org/drawingml/2006/table">
            <a:tbl>
              <a:tblPr firstRow="1" bandRow="1">
                <a:tableStyleId>{5C22544A-7EE6-4342-B048-85BDC9FD1C3A}</a:tableStyleId>
              </a:tblPr>
              <a:tblGrid>
                <a:gridCol w="3500585"/>
                <a:gridCol w="5495635"/>
              </a:tblGrid>
              <a:tr h="6068291">
                <a:tc>
                  <a:txBody>
                    <a:bodyPr/>
                    <a:lstStyle/>
                    <a:p>
                      <a:r>
                        <a:rPr lang="zh-CN" altLang="en-US" sz="3200" dirty="0" smtClean="0">
                          <a:latin typeface="微软雅黑" panose="020B0503020204020204" pitchFamily="34" charset="-122"/>
                          <a:ea typeface="微软雅黑" panose="020B0503020204020204" pitchFamily="34" charset="-122"/>
                        </a:rPr>
                        <a:t>降在阴间；第三天从死里复活；</a:t>
                      </a:r>
                      <a:endParaRPr lang="en-US" altLang="zh-CN" sz="3200" dirty="0" smtClean="0">
                        <a:latin typeface="微软雅黑" panose="020B0503020204020204" pitchFamily="34" charset="-122"/>
                        <a:ea typeface="微软雅黑" panose="020B0503020204020204" pitchFamily="34" charset="-122"/>
                      </a:endParaRPr>
                    </a:p>
                    <a:p>
                      <a:endParaRPr lang="zh-CN" altLang="en-US" sz="32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后升天，坐在全能父上帝的右边；</a:t>
                      </a:r>
                      <a:endParaRPr lang="en-US" altLang="zh-CN" sz="3200" dirty="0" smtClean="0">
                        <a:latin typeface="微软雅黑" panose="020B0503020204020204" pitchFamily="34" charset="-122"/>
                        <a:ea typeface="微软雅黑" panose="020B0503020204020204" pitchFamily="34" charset="-122"/>
                      </a:endParaRPr>
                    </a:p>
                    <a:p>
                      <a:endParaRPr lang="zh-CN" altLang="en-US" sz="32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将来必从那里降临，审判活人，死人。</a:t>
                      </a:r>
                      <a:endParaRPr lang="en-US" altLang="zh-CN" sz="3200" dirty="0" smtClean="0">
                        <a:latin typeface="微软雅黑" panose="020B0503020204020204" pitchFamily="34" charset="-122"/>
                        <a:ea typeface="微软雅黑" panose="020B0503020204020204" pitchFamily="34" charset="-122"/>
                      </a:endParaRPr>
                    </a:p>
                    <a:p>
                      <a:endParaRPr lang="zh-CN" altLang="en-US" sz="32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我信圣灵；</a:t>
                      </a:r>
                      <a:endParaRPr lang="zh-CN" altLang="en-US" sz="3200" dirty="0">
                        <a:latin typeface="微软雅黑" panose="020B0503020204020204" pitchFamily="34" charset="-122"/>
                        <a:ea typeface="微软雅黑" panose="020B0503020204020204" pitchFamily="34" charset="-122"/>
                      </a:endParaRPr>
                    </a:p>
                  </a:txBody>
                  <a:tcPr>
                    <a:solidFill>
                      <a:schemeClr val="accent1">
                        <a:lumMod val="50000"/>
                      </a:schemeClr>
                    </a:solidFill>
                  </a:tcPr>
                </a:tc>
                <a:tc>
                  <a:txBody>
                    <a:bodyPr/>
                    <a:lstStyle/>
                    <a:p>
                      <a:pPr marL="0" indent="0">
                        <a:buNone/>
                      </a:pPr>
                      <a:r>
                        <a:rPr lang="en-US" altLang="zh-CN" sz="3200" dirty="0" smtClean="0"/>
                        <a:t>The third day he rose again from the dead:</a:t>
                      </a:r>
                    </a:p>
                    <a:p>
                      <a:pPr marL="0" indent="0">
                        <a:buNone/>
                      </a:pPr>
                      <a:endParaRPr lang="en-US" altLang="zh-CN" sz="3200" dirty="0" smtClean="0"/>
                    </a:p>
                    <a:p>
                      <a:pPr marL="0" indent="0">
                        <a:buNone/>
                      </a:pPr>
                      <a:r>
                        <a:rPr lang="en-US" altLang="zh-CN" sz="3200" dirty="0" smtClean="0"/>
                        <a:t>He ascended into heaven, and sits at the right hand of God the Father Almighty:</a:t>
                      </a:r>
                    </a:p>
                    <a:p>
                      <a:pPr marL="0" indent="0">
                        <a:buNone/>
                      </a:pPr>
                      <a:r>
                        <a:rPr lang="en-US" altLang="zh-CN" sz="3200" dirty="0" smtClean="0"/>
                        <a:t>From thence he shall come to judge the quick and the dead:</a:t>
                      </a:r>
                    </a:p>
                    <a:p>
                      <a:pPr marL="0" indent="0">
                        <a:buNone/>
                      </a:pPr>
                      <a:endParaRPr lang="en-US" altLang="zh-CN" sz="3200" dirty="0" smtClean="0"/>
                    </a:p>
                    <a:p>
                      <a:pPr marL="0" indent="0">
                        <a:buNone/>
                      </a:pPr>
                      <a:r>
                        <a:rPr lang="en-US" altLang="zh-CN" sz="3200" dirty="0" smtClean="0"/>
                        <a:t>I believe in the Holy Ghost:</a:t>
                      </a:r>
                    </a:p>
                  </a:txBody>
                  <a:tcPr>
                    <a:solidFill>
                      <a:schemeClr val="accent1">
                        <a:lumMod val="50000"/>
                      </a:schemeClr>
                    </a:solidFill>
                  </a:tcPr>
                </a:tc>
              </a:tr>
            </a:tbl>
          </a:graphicData>
        </a:graphic>
      </p:graphicFrame>
    </p:spTree>
    <p:extLst>
      <p:ext uri="{BB962C8B-B14F-4D97-AF65-F5344CB8AC3E}">
        <p14:creationId xmlns:p14="http://schemas.microsoft.com/office/powerpoint/2010/main" val="7138776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zh-CN" altLang="en-US" sz="3600" b="1" u="sng" dirty="0" smtClean="0">
                <a:solidFill>
                  <a:schemeClr val="bg1"/>
                </a:solidFill>
                <a:ea typeface="微软雅黑" panose="020B0503020204020204" pitchFamily="34" charset="-122"/>
              </a:rPr>
              <a:t>使徒信经 </a:t>
            </a:r>
            <a:r>
              <a:rPr lang="en-US" altLang="zh-CN" sz="3600" b="1" u="sng" dirty="0">
                <a:solidFill>
                  <a:schemeClr val="bg1"/>
                </a:solidFill>
                <a:ea typeface="微软雅黑" panose="020B0503020204020204" pitchFamily="34" charset="-122"/>
              </a:rPr>
              <a:t>Apostles' Creed</a:t>
            </a:r>
            <a:endParaRPr lang="en-US" altLang="zh-CN" sz="3600" b="1" u="sng" dirty="0" smtClean="0">
              <a:solidFill>
                <a:schemeClr val="bg1"/>
              </a:solidFill>
              <a:ea typeface="微软雅黑" panose="020B0503020204020204" pitchFamily="34" charset="-122"/>
            </a:endParaRPr>
          </a:p>
          <a:p>
            <a:pPr algn="l">
              <a:lnSpc>
                <a:spcPct val="114000"/>
              </a:lnSpc>
            </a:pPr>
            <a:endParaRPr lang="en-US" altLang="zh-CN" sz="3600" b="1" u="sng" dirty="0">
              <a:solidFill>
                <a:schemeClr val="bg1"/>
              </a:solidFill>
              <a:ea typeface="微软雅黑" panose="020B0503020204020204" pitchFamily="3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1971719614"/>
              </p:ext>
            </p:extLst>
          </p:nvPr>
        </p:nvGraphicFramePr>
        <p:xfrm>
          <a:off x="83124" y="701963"/>
          <a:ext cx="8996220" cy="6068291"/>
        </p:xfrm>
        <a:graphic>
          <a:graphicData uri="http://schemas.openxmlformats.org/drawingml/2006/table">
            <a:tbl>
              <a:tblPr firstRow="1" bandRow="1">
                <a:tableStyleId>{5C22544A-7EE6-4342-B048-85BDC9FD1C3A}</a:tableStyleId>
              </a:tblPr>
              <a:tblGrid>
                <a:gridCol w="3500585"/>
                <a:gridCol w="5495635"/>
              </a:tblGrid>
              <a:tr h="6068291">
                <a:tc>
                  <a:txBody>
                    <a:bodyPr/>
                    <a:lstStyle/>
                    <a:p>
                      <a:r>
                        <a:rPr lang="zh-CN" altLang="en-US" sz="3200" dirty="0" smtClean="0">
                          <a:latin typeface="微软雅黑" panose="020B0503020204020204" pitchFamily="34" charset="-122"/>
                          <a:ea typeface="微软雅黑" panose="020B0503020204020204" pitchFamily="34" charset="-122"/>
                        </a:rPr>
                        <a:t>我信圣而公之教会；</a:t>
                      </a:r>
                      <a:endParaRPr lang="en-US" altLang="zh-CN" sz="3200" dirty="0" smtClean="0">
                        <a:latin typeface="微软雅黑" panose="020B0503020204020204" pitchFamily="34" charset="-122"/>
                        <a:ea typeface="微软雅黑" panose="020B0503020204020204" pitchFamily="34" charset="-122"/>
                      </a:endParaRPr>
                    </a:p>
                    <a:p>
                      <a:endParaRPr lang="en-US" altLang="zh-CN" sz="3200" dirty="0" smtClean="0">
                        <a:latin typeface="微软雅黑" panose="020B0503020204020204" pitchFamily="34" charset="-122"/>
                        <a:ea typeface="微软雅黑" panose="020B0503020204020204" pitchFamily="34" charset="-122"/>
                      </a:endParaRPr>
                    </a:p>
                    <a:p>
                      <a:endParaRPr lang="en-US" altLang="zh-CN" sz="32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我信圣徒相通；</a:t>
                      </a:r>
                    </a:p>
                    <a:p>
                      <a:endParaRPr lang="en-US" altLang="zh-CN" sz="32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我信罪得赦免，</a:t>
                      </a:r>
                    </a:p>
                    <a:p>
                      <a:endParaRPr lang="en-US" altLang="zh-CN" sz="32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我信身体复活；</a:t>
                      </a:r>
                    </a:p>
                    <a:p>
                      <a:endParaRPr lang="en-US" altLang="zh-CN" sz="32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我信永生。阿们！</a:t>
                      </a:r>
                      <a:endParaRPr lang="zh-CN" altLang="en-US" sz="3200" dirty="0">
                        <a:latin typeface="微软雅黑" panose="020B0503020204020204" pitchFamily="34" charset="-122"/>
                        <a:ea typeface="微软雅黑" panose="020B0503020204020204" pitchFamily="34" charset="-122"/>
                      </a:endParaRPr>
                    </a:p>
                  </a:txBody>
                  <a:tcPr>
                    <a:solidFill>
                      <a:schemeClr val="accent1">
                        <a:lumMod val="50000"/>
                      </a:schemeClr>
                    </a:solidFill>
                  </a:tcPr>
                </a:tc>
                <a:tc>
                  <a:txBody>
                    <a:bodyPr/>
                    <a:lstStyle/>
                    <a:p>
                      <a:pPr marL="0" indent="0">
                        <a:buNone/>
                      </a:pPr>
                      <a:r>
                        <a:rPr lang="en-US" altLang="zh-CN" sz="3200" dirty="0" smtClean="0"/>
                        <a:t> I believe in the holy universal church: </a:t>
                      </a:r>
                    </a:p>
                    <a:p>
                      <a:pPr marL="0" indent="0">
                        <a:buNone/>
                      </a:pPr>
                      <a:endParaRPr lang="en-US" altLang="zh-CN" sz="3200" dirty="0" smtClean="0"/>
                    </a:p>
                    <a:p>
                      <a:pPr marL="0" indent="0">
                        <a:buNone/>
                      </a:pPr>
                      <a:r>
                        <a:rPr lang="en-US" altLang="zh-CN" sz="3200" dirty="0" smtClean="0"/>
                        <a:t>the communion of saints:</a:t>
                      </a:r>
                    </a:p>
                    <a:p>
                      <a:pPr marL="0" indent="0">
                        <a:buNone/>
                      </a:pPr>
                      <a:endParaRPr lang="en-US" altLang="zh-CN" sz="3200" dirty="0" smtClean="0"/>
                    </a:p>
                    <a:p>
                      <a:pPr marL="0" indent="0">
                        <a:buNone/>
                      </a:pPr>
                      <a:r>
                        <a:rPr lang="en-US" altLang="zh-CN" sz="3200" dirty="0" smtClean="0"/>
                        <a:t>The forgiveness of sins:</a:t>
                      </a:r>
                    </a:p>
                    <a:p>
                      <a:pPr marL="0" indent="0">
                        <a:buNone/>
                      </a:pPr>
                      <a:endParaRPr lang="en-US" altLang="zh-CN" sz="3200" dirty="0" smtClean="0"/>
                    </a:p>
                    <a:p>
                      <a:pPr marL="0" indent="0">
                        <a:buNone/>
                      </a:pPr>
                      <a:r>
                        <a:rPr lang="en-US" altLang="zh-CN" sz="3200" dirty="0" smtClean="0"/>
                        <a:t>The resurrection of the body:</a:t>
                      </a:r>
                    </a:p>
                    <a:p>
                      <a:pPr marL="0" indent="0">
                        <a:buNone/>
                      </a:pPr>
                      <a:endParaRPr lang="en-US" altLang="zh-CN" sz="3200" dirty="0" smtClean="0"/>
                    </a:p>
                    <a:p>
                      <a:pPr marL="0" indent="0">
                        <a:buNone/>
                      </a:pPr>
                      <a:r>
                        <a:rPr lang="en-US" altLang="zh-CN" sz="3200" dirty="0" smtClean="0"/>
                        <a:t>And the life everlasting. Amen.</a:t>
                      </a:r>
                    </a:p>
                  </a:txBody>
                  <a:tcPr>
                    <a:solidFill>
                      <a:schemeClr val="accent1">
                        <a:lumMod val="50000"/>
                      </a:schemeClr>
                    </a:solidFill>
                  </a:tcPr>
                </a:tc>
              </a:tr>
            </a:tbl>
          </a:graphicData>
        </a:graphic>
      </p:graphicFrame>
    </p:spTree>
    <p:extLst>
      <p:ext uri="{BB962C8B-B14F-4D97-AF65-F5344CB8AC3E}">
        <p14:creationId xmlns:p14="http://schemas.microsoft.com/office/powerpoint/2010/main" val="16373543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solidFill>
            <a:schemeClr val="accent1">
              <a:lumMod val="75000"/>
            </a:schemeClr>
          </a:solidFill>
          <a:ln>
            <a:solidFill>
              <a:schemeClr val="accent1">
                <a:lumMod val="60000"/>
                <a:lumOff val="40000"/>
              </a:schemeClr>
            </a:solidFill>
          </a:ln>
        </p:spPr>
        <p:txBody>
          <a:bodyPr>
            <a:noAutofit/>
          </a:bodyPr>
          <a:lstStyle/>
          <a:p>
            <a:pPr algn="l">
              <a:lnSpc>
                <a:spcPct val="114000"/>
              </a:lnSpc>
            </a:pPr>
            <a:r>
              <a:rPr lang="zh-CN" altLang="en-US" sz="3600" b="1" u="sng" dirty="0" smtClean="0">
                <a:solidFill>
                  <a:schemeClr val="bg1"/>
                </a:solidFill>
                <a:ea typeface="微软雅黑" panose="020B0503020204020204" pitchFamily="34" charset="-122"/>
              </a:rPr>
              <a:t>祝祷 </a:t>
            </a:r>
            <a:r>
              <a:rPr lang="en-US" altLang="zh-CN" sz="3600" b="1" u="sng" dirty="0" smtClean="0">
                <a:solidFill>
                  <a:schemeClr val="bg1"/>
                </a:solidFill>
                <a:ea typeface="微软雅黑" panose="020B0503020204020204" pitchFamily="34" charset="-122"/>
              </a:rPr>
              <a:t>Benediction</a:t>
            </a:r>
          </a:p>
          <a:p>
            <a:pPr algn="l">
              <a:lnSpc>
                <a:spcPct val="114000"/>
              </a:lnSpc>
            </a:pPr>
            <a:endParaRPr lang="en-US" altLang="zh-CN" sz="3600" b="1" u="sng" dirty="0">
              <a:solidFill>
                <a:schemeClr val="bg1"/>
              </a:solidFill>
              <a:ea typeface="微软雅黑" panose="020B0503020204020204" pitchFamily="3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3245163954"/>
              </p:ext>
            </p:extLst>
          </p:nvPr>
        </p:nvGraphicFramePr>
        <p:xfrm>
          <a:off x="0" y="613775"/>
          <a:ext cx="9144000" cy="6244225"/>
        </p:xfrm>
        <a:graphic>
          <a:graphicData uri="http://schemas.openxmlformats.org/drawingml/2006/table">
            <a:tbl>
              <a:tblPr firstRow="1" bandRow="1">
                <a:tableStyleId>{5C22544A-7EE6-4342-B048-85BDC9FD1C3A}</a:tableStyleId>
              </a:tblPr>
              <a:tblGrid>
                <a:gridCol w="4233797"/>
                <a:gridCol w="4910203"/>
              </a:tblGrid>
              <a:tr h="6244225">
                <a:tc>
                  <a:txBody>
                    <a:bodyPr/>
                    <a:lstStyle/>
                    <a:p>
                      <a:r>
                        <a:rPr lang="en-US" altLang="zh-CN" sz="3000" dirty="0" smtClean="0">
                          <a:latin typeface="微软雅黑" panose="020B0503020204020204" pitchFamily="34" charset="-122"/>
                          <a:ea typeface="微软雅黑" panose="020B0503020204020204" pitchFamily="34" charset="-122"/>
                        </a:rPr>
                        <a:t>【</a:t>
                      </a:r>
                      <a:r>
                        <a:rPr lang="zh-CN" altLang="en-US" sz="3000" dirty="0" smtClean="0">
                          <a:latin typeface="微软雅黑" panose="020B0503020204020204" pitchFamily="34" charset="-122"/>
                          <a:ea typeface="微软雅黑" panose="020B0503020204020204" pitchFamily="34" charset="-122"/>
                        </a:rPr>
                        <a:t>哥林多后书</a:t>
                      </a:r>
                      <a:r>
                        <a:rPr lang="en-US" altLang="zh-CN" sz="3000" dirty="0" smtClean="0">
                          <a:latin typeface="微软雅黑" panose="020B0503020204020204" pitchFamily="34" charset="-122"/>
                          <a:ea typeface="微软雅黑" panose="020B0503020204020204" pitchFamily="34" charset="-122"/>
                        </a:rPr>
                        <a:t>13:14】</a:t>
                      </a:r>
                    </a:p>
                    <a:p>
                      <a:endParaRPr lang="en-US" altLang="zh-CN" sz="30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愿</a:t>
                      </a:r>
                      <a:endParaRPr lang="en-US" altLang="zh-CN" sz="32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主耶稣基督的恩惠、</a:t>
                      </a:r>
                      <a:endParaRPr lang="en-US" altLang="zh-CN" sz="32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　</a:t>
                      </a:r>
                      <a:endParaRPr lang="en-US" altLang="zh-CN" sz="32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神的慈爱、</a:t>
                      </a:r>
                      <a:endParaRPr lang="en-US" altLang="zh-CN" sz="3200" dirty="0" smtClean="0">
                        <a:latin typeface="微软雅黑" panose="020B0503020204020204" pitchFamily="34" charset="-122"/>
                        <a:ea typeface="微软雅黑" panose="020B0503020204020204" pitchFamily="34" charset="-122"/>
                      </a:endParaRPr>
                    </a:p>
                    <a:p>
                      <a:endParaRPr lang="en-US" altLang="zh-CN" sz="32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圣灵的感动，</a:t>
                      </a:r>
                      <a:endParaRPr lang="en-US" altLang="zh-CN" sz="3200" dirty="0" smtClean="0">
                        <a:latin typeface="微软雅黑" panose="020B0503020204020204" pitchFamily="34" charset="-122"/>
                        <a:ea typeface="微软雅黑" panose="020B0503020204020204" pitchFamily="34" charset="-122"/>
                      </a:endParaRPr>
                    </a:p>
                    <a:p>
                      <a:endParaRPr lang="en-US" altLang="zh-CN" sz="32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常与你们众人同在！</a:t>
                      </a:r>
                      <a:endParaRPr lang="zh-CN" altLang="en-US" sz="3200" dirty="0">
                        <a:latin typeface="微软雅黑" panose="020B0503020204020204" pitchFamily="34" charset="-122"/>
                        <a:ea typeface="微软雅黑" panose="020B0503020204020204" pitchFamily="34" charset="-122"/>
                      </a:endParaRPr>
                    </a:p>
                  </a:txBody>
                  <a:tcPr>
                    <a:solidFill>
                      <a:schemeClr val="accent1">
                        <a:lumMod val="50000"/>
                      </a:schemeClr>
                    </a:solidFill>
                  </a:tcPr>
                </a:tc>
                <a:tc>
                  <a:txBody>
                    <a:bodyPr/>
                    <a:lstStyle/>
                    <a:p>
                      <a:pPr marL="0" indent="0">
                        <a:buNone/>
                      </a:pPr>
                      <a:r>
                        <a:rPr lang="en-US" altLang="zh-CN" sz="3200" dirty="0" smtClean="0"/>
                        <a:t>【2 Corinthians 13:14】</a:t>
                      </a:r>
                    </a:p>
                    <a:p>
                      <a:pPr marL="0" indent="0">
                        <a:buNone/>
                      </a:pPr>
                      <a:endParaRPr lang="en-US" altLang="zh-CN" sz="3200" dirty="0" smtClean="0"/>
                    </a:p>
                    <a:p>
                      <a:pPr marL="0" indent="0">
                        <a:buNone/>
                      </a:pPr>
                      <a:r>
                        <a:rPr lang="en-US" altLang="zh-CN" sz="3200" dirty="0" smtClean="0"/>
                        <a:t>The grace of the Lord Jesus Christ, </a:t>
                      </a:r>
                    </a:p>
                    <a:p>
                      <a:pPr marL="0" indent="0">
                        <a:buNone/>
                      </a:pPr>
                      <a:endParaRPr lang="en-US" altLang="zh-CN" sz="3200" dirty="0" smtClean="0"/>
                    </a:p>
                    <a:p>
                      <a:pPr marL="0" indent="0">
                        <a:buNone/>
                      </a:pPr>
                      <a:r>
                        <a:rPr lang="en-US" altLang="zh-CN" sz="3200" dirty="0" smtClean="0"/>
                        <a:t>and the love of God, </a:t>
                      </a:r>
                    </a:p>
                    <a:p>
                      <a:pPr marL="0" indent="0">
                        <a:buNone/>
                      </a:pPr>
                      <a:endParaRPr lang="en-US" altLang="zh-CN" sz="3200" dirty="0" smtClean="0"/>
                    </a:p>
                    <a:p>
                      <a:pPr marL="0" indent="0">
                        <a:buNone/>
                      </a:pPr>
                      <a:r>
                        <a:rPr lang="en-US" altLang="zh-CN" sz="3200" dirty="0" smtClean="0"/>
                        <a:t>and the communion of the Holy Spirit be with you all. </a:t>
                      </a:r>
                    </a:p>
                    <a:p>
                      <a:pPr marL="0" indent="0">
                        <a:buNone/>
                      </a:pPr>
                      <a:endParaRPr lang="en-US" altLang="zh-CN" sz="3200" dirty="0" smtClean="0"/>
                    </a:p>
                    <a:p>
                      <a:pPr marL="0" indent="0">
                        <a:buNone/>
                      </a:pPr>
                      <a:r>
                        <a:rPr lang="en-US" altLang="zh-CN" sz="3200" dirty="0" smtClean="0"/>
                        <a:t>Amen.</a:t>
                      </a:r>
                    </a:p>
                  </a:txBody>
                  <a:tcPr>
                    <a:solidFill>
                      <a:schemeClr val="accent1">
                        <a:lumMod val="50000"/>
                      </a:schemeClr>
                    </a:solidFill>
                  </a:tcPr>
                </a:tc>
              </a:tr>
            </a:tbl>
          </a:graphicData>
        </a:graphic>
      </p:graphicFrame>
    </p:spTree>
    <p:extLst>
      <p:ext uri="{BB962C8B-B14F-4D97-AF65-F5344CB8AC3E}">
        <p14:creationId xmlns:p14="http://schemas.microsoft.com/office/powerpoint/2010/main" val="3216666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希伯来书 </a:t>
            </a:r>
            <a:r>
              <a:rPr lang="en-US" altLang="zh-CN" sz="3600" b="1" u="sng" dirty="0">
                <a:solidFill>
                  <a:schemeClr val="bg1"/>
                </a:solidFill>
                <a:ea typeface="微软雅黑" panose="020B0503020204020204" pitchFamily="34" charset="-122"/>
              </a:rPr>
              <a:t>Hebrews 3:6-19】</a:t>
            </a:r>
          </a:p>
          <a:p>
            <a:pPr algn="l">
              <a:lnSpc>
                <a:spcPct val="114000"/>
              </a:lnSpc>
            </a:pPr>
            <a:r>
              <a:rPr lang="en-US" altLang="zh-CN" sz="3600" b="1" dirty="0">
                <a:solidFill>
                  <a:schemeClr val="bg1"/>
                </a:solidFill>
                <a:ea typeface="微软雅黑" panose="020B0503020204020204" pitchFamily="34" charset="-122"/>
              </a:rPr>
              <a:t>8 </a:t>
            </a:r>
            <a:r>
              <a:rPr lang="zh-CN" altLang="en-US" sz="3600" b="1" dirty="0">
                <a:solidFill>
                  <a:schemeClr val="bg1"/>
                </a:solidFill>
                <a:ea typeface="微软雅黑" panose="020B0503020204020204" pitchFamily="34" charset="-122"/>
              </a:rPr>
              <a:t>就不可硬着心，像在旷野惹祂发怒、试探祂的时候一样。</a:t>
            </a:r>
          </a:p>
          <a:p>
            <a:pPr algn="l">
              <a:lnSpc>
                <a:spcPct val="114000"/>
              </a:lnSpc>
            </a:pPr>
            <a:r>
              <a:rPr lang="en-US" altLang="zh-CN" sz="3600" b="1" dirty="0">
                <a:solidFill>
                  <a:schemeClr val="bg1"/>
                </a:solidFill>
                <a:ea typeface="微软雅黑" panose="020B0503020204020204" pitchFamily="34" charset="-122"/>
              </a:rPr>
              <a:t>Do not harden your hearts as in the rebellion, In the day of trial in the wilderness,</a:t>
            </a:r>
          </a:p>
          <a:p>
            <a:pPr algn="l">
              <a:lnSpc>
                <a:spcPct val="114000"/>
              </a:lnSpc>
            </a:pPr>
            <a:r>
              <a:rPr lang="en-US" altLang="zh-CN" sz="3600" b="1" dirty="0">
                <a:solidFill>
                  <a:schemeClr val="bg1"/>
                </a:solidFill>
                <a:ea typeface="微软雅黑" panose="020B0503020204020204" pitchFamily="34" charset="-122"/>
              </a:rPr>
              <a:t>9 </a:t>
            </a:r>
            <a:r>
              <a:rPr lang="zh-CN" altLang="en-US" sz="3600" b="1" dirty="0">
                <a:solidFill>
                  <a:schemeClr val="bg1"/>
                </a:solidFill>
                <a:ea typeface="微软雅黑" panose="020B0503020204020204" pitchFamily="34" charset="-122"/>
              </a:rPr>
              <a:t>在那里，你们的祖宗试我探我，并且观看我的作为有四十年之久。</a:t>
            </a:r>
          </a:p>
          <a:p>
            <a:pPr algn="l">
              <a:lnSpc>
                <a:spcPct val="114000"/>
              </a:lnSpc>
            </a:pPr>
            <a:r>
              <a:rPr lang="en-US" altLang="zh-CN" sz="3600" b="1" dirty="0">
                <a:solidFill>
                  <a:schemeClr val="bg1"/>
                </a:solidFill>
                <a:ea typeface="微软雅黑" panose="020B0503020204020204" pitchFamily="34" charset="-122"/>
              </a:rPr>
              <a:t>Where your fathers tested Me, tried Me, And saw My works forty years</a:t>
            </a:r>
            <a:r>
              <a:rPr lang="en-US" altLang="zh-CN" sz="3600" b="1" dirty="0" smtClean="0">
                <a:solidFill>
                  <a:schemeClr val="bg1"/>
                </a:solidFill>
                <a:ea typeface="微软雅黑" panose="020B0503020204020204" pitchFamily="34" charset="-122"/>
              </a:rPr>
              <a:t>.</a:t>
            </a:r>
            <a:endParaRPr lang="en-US" altLang="zh-CN" sz="36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10991670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希伯来书 </a:t>
            </a:r>
            <a:r>
              <a:rPr lang="en-US" altLang="zh-CN" sz="3600" b="1" u="sng" dirty="0">
                <a:solidFill>
                  <a:schemeClr val="bg1"/>
                </a:solidFill>
                <a:ea typeface="微软雅黑" panose="020B0503020204020204" pitchFamily="34" charset="-122"/>
              </a:rPr>
              <a:t>Hebrews 3:6-19】</a:t>
            </a:r>
          </a:p>
          <a:p>
            <a:pPr algn="l">
              <a:lnSpc>
                <a:spcPct val="114000"/>
              </a:lnSpc>
            </a:pPr>
            <a:r>
              <a:rPr lang="en-US" altLang="zh-CN" sz="3600" b="1" dirty="0">
                <a:solidFill>
                  <a:schemeClr val="bg1"/>
                </a:solidFill>
                <a:ea typeface="微软雅黑" panose="020B0503020204020204" pitchFamily="34" charset="-122"/>
              </a:rPr>
              <a:t>10 </a:t>
            </a:r>
            <a:r>
              <a:rPr lang="zh-CN" altLang="en-US" sz="3600" b="1" dirty="0">
                <a:solidFill>
                  <a:schemeClr val="bg1"/>
                </a:solidFill>
                <a:ea typeface="微软雅黑" panose="020B0503020204020204" pitchFamily="34" charset="-122"/>
              </a:rPr>
              <a:t>所以我厌烦那世代的人，说：‘他们心里常常迷糊，竟不晓得我的作为！’</a:t>
            </a:r>
          </a:p>
          <a:p>
            <a:pPr algn="l">
              <a:lnSpc>
                <a:spcPct val="114000"/>
              </a:lnSpc>
            </a:pPr>
            <a:r>
              <a:rPr lang="en-US" altLang="zh-CN" sz="3600" b="1" dirty="0">
                <a:solidFill>
                  <a:schemeClr val="bg1"/>
                </a:solidFill>
                <a:ea typeface="微软雅黑" panose="020B0503020204020204" pitchFamily="34" charset="-122"/>
              </a:rPr>
              <a:t>Therefore I was angry with that generation, And said, ‘They always go astray in their heart, And they have not known My ways.’</a:t>
            </a:r>
          </a:p>
          <a:p>
            <a:pPr algn="l">
              <a:lnSpc>
                <a:spcPct val="114000"/>
              </a:lnSpc>
            </a:pPr>
            <a:r>
              <a:rPr lang="en-US" altLang="zh-CN" sz="3600" b="1" dirty="0">
                <a:solidFill>
                  <a:schemeClr val="bg1"/>
                </a:solidFill>
                <a:ea typeface="微软雅黑" panose="020B0503020204020204" pitchFamily="34" charset="-122"/>
              </a:rPr>
              <a:t>11 </a:t>
            </a:r>
            <a:r>
              <a:rPr lang="zh-CN" altLang="en-US" sz="3600" b="1" dirty="0">
                <a:solidFill>
                  <a:schemeClr val="bg1"/>
                </a:solidFill>
                <a:ea typeface="微软雅黑" panose="020B0503020204020204" pitchFamily="34" charset="-122"/>
              </a:rPr>
              <a:t>我就在怒中起誓说：‘他们断不可进入我的安息。’” </a:t>
            </a:r>
          </a:p>
          <a:p>
            <a:pPr algn="l">
              <a:lnSpc>
                <a:spcPct val="114000"/>
              </a:lnSpc>
            </a:pPr>
            <a:r>
              <a:rPr lang="en-US" altLang="zh-CN" sz="3600" b="1" dirty="0">
                <a:solidFill>
                  <a:schemeClr val="bg1"/>
                </a:solidFill>
                <a:ea typeface="微软雅黑" panose="020B0503020204020204" pitchFamily="34" charset="-122"/>
              </a:rPr>
              <a:t>So I swore in My </a:t>
            </a:r>
            <a:r>
              <a:rPr lang="en-US" altLang="zh-CN" sz="3600" b="1" dirty="0" err="1">
                <a:solidFill>
                  <a:schemeClr val="bg1"/>
                </a:solidFill>
                <a:ea typeface="微软雅黑" panose="020B0503020204020204" pitchFamily="34" charset="-122"/>
              </a:rPr>
              <a:t>wrath,‘They</a:t>
            </a:r>
            <a:r>
              <a:rPr lang="en-US" altLang="zh-CN" sz="3600" b="1" dirty="0">
                <a:solidFill>
                  <a:schemeClr val="bg1"/>
                </a:solidFill>
                <a:ea typeface="微软雅黑" panose="020B0503020204020204" pitchFamily="34" charset="-122"/>
              </a:rPr>
              <a:t> shall not enter My rest.’”</a:t>
            </a:r>
          </a:p>
        </p:txBody>
      </p:sp>
    </p:spTree>
    <p:extLst>
      <p:ext uri="{BB962C8B-B14F-4D97-AF65-F5344CB8AC3E}">
        <p14:creationId xmlns:p14="http://schemas.microsoft.com/office/powerpoint/2010/main" val="31677238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希伯来书 </a:t>
            </a:r>
            <a:r>
              <a:rPr lang="en-US" altLang="zh-CN" sz="3600" b="1" u="sng" dirty="0">
                <a:solidFill>
                  <a:schemeClr val="bg1"/>
                </a:solidFill>
                <a:ea typeface="微软雅黑" panose="020B0503020204020204" pitchFamily="34" charset="-122"/>
              </a:rPr>
              <a:t>Hebrews 3:6-19】</a:t>
            </a:r>
          </a:p>
          <a:p>
            <a:pPr algn="l">
              <a:lnSpc>
                <a:spcPct val="114000"/>
              </a:lnSpc>
            </a:pPr>
            <a:r>
              <a:rPr lang="en-US" altLang="zh-CN" sz="3600" b="1" dirty="0">
                <a:solidFill>
                  <a:schemeClr val="bg1"/>
                </a:solidFill>
                <a:ea typeface="微软雅黑" panose="020B0503020204020204" pitchFamily="34" charset="-122"/>
              </a:rPr>
              <a:t>12 </a:t>
            </a:r>
            <a:r>
              <a:rPr lang="zh-CN" altLang="en-US" sz="3600" b="1" dirty="0">
                <a:solidFill>
                  <a:schemeClr val="bg1"/>
                </a:solidFill>
                <a:ea typeface="微软雅黑" panose="020B0503020204020204" pitchFamily="34" charset="-122"/>
              </a:rPr>
              <a:t>弟兄们，你们要谨慎，免得你们中间或有人存着不信的恶心，把永生　神离弃了。</a:t>
            </a:r>
          </a:p>
          <a:p>
            <a:pPr algn="l">
              <a:lnSpc>
                <a:spcPct val="100000"/>
              </a:lnSpc>
            </a:pPr>
            <a:r>
              <a:rPr lang="en-US" altLang="zh-CN" sz="3600" b="1" dirty="0">
                <a:solidFill>
                  <a:schemeClr val="bg1"/>
                </a:solidFill>
                <a:ea typeface="微软雅黑" panose="020B0503020204020204" pitchFamily="34" charset="-122"/>
              </a:rPr>
              <a:t>Beware, brethren, lest there be in any of you an evil heart of unbelief in departing from the living God;</a:t>
            </a:r>
          </a:p>
          <a:p>
            <a:pPr algn="l">
              <a:lnSpc>
                <a:spcPct val="114000"/>
              </a:lnSpc>
            </a:pPr>
            <a:r>
              <a:rPr lang="en-US" altLang="zh-CN" sz="3600" b="1" dirty="0">
                <a:solidFill>
                  <a:schemeClr val="bg1"/>
                </a:solidFill>
                <a:ea typeface="微软雅黑" panose="020B0503020204020204" pitchFamily="34" charset="-122"/>
              </a:rPr>
              <a:t>13 </a:t>
            </a:r>
            <a:r>
              <a:rPr lang="zh-CN" altLang="en-US" sz="3600" b="1" dirty="0">
                <a:solidFill>
                  <a:schemeClr val="bg1"/>
                </a:solidFill>
                <a:ea typeface="微软雅黑" panose="020B0503020204020204" pitchFamily="34" charset="-122"/>
              </a:rPr>
              <a:t>总要趁着还有今日，天天彼此相劝，免得你们中间有人被罪迷惑，心里就刚硬了。</a:t>
            </a:r>
          </a:p>
          <a:p>
            <a:pPr algn="l">
              <a:lnSpc>
                <a:spcPct val="100000"/>
              </a:lnSpc>
            </a:pPr>
            <a:r>
              <a:rPr lang="en-US" altLang="zh-CN" sz="3600" b="1" dirty="0">
                <a:solidFill>
                  <a:schemeClr val="bg1"/>
                </a:solidFill>
                <a:ea typeface="微软雅黑" panose="020B0503020204020204" pitchFamily="34" charset="-122"/>
              </a:rPr>
              <a:t>but exhort one another daily, while it is called “Today,” lest any of you be hardened through the deceitfulness of sin.</a:t>
            </a:r>
          </a:p>
        </p:txBody>
      </p:sp>
    </p:spTree>
    <p:extLst>
      <p:ext uri="{BB962C8B-B14F-4D97-AF65-F5344CB8AC3E}">
        <p14:creationId xmlns:p14="http://schemas.microsoft.com/office/powerpoint/2010/main" val="20368242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希伯来书 </a:t>
            </a:r>
            <a:r>
              <a:rPr lang="en-US" altLang="zh-CN" sz="3600" b="1" u="sng" dirty="0">
                <a:solidFill>
                  <a:schemeClr val="bg1"/>
                </a:solidFill>
                <a:ea typeface="微软雅黑" panose="020B0503020204020204" pitchFamily="34" charset="-122"/>
              </a:rPr>
              <a:t>Hebrews 3:6-19】</a:t>
            </a:r>
          </a:p>
          <a:p>
            <a:pPr algn="l">
              <a:lnSpc>
                <a:spcPct val="114000"/>
              </a:lnSpc>
            </a:pPr>
            <a:r>
              <a:rPr lang="en-US" altLang="zh-CN" sz="3600" b="1" dirty="0">
                <a:solidFill>
                  <a:schemeClr val="bg1"/>
                </a:solidFill>
                <a:ea typeface="微软雅黑" panose="020B0503020204020204" pitchFamily="34" charset="-122"/>
              </a:rPr>
              <a:t>14 </a:t>
            </a:r>
            <a:r>
              <a:rPr lang="zh-CN" altLang="en-US" sz="3600" b="1" dirty="0">
                <a:solidFill>
                  <a:schemeClr val="bg1"/>
                </a:solidFill>
                <a:ea typeface="微软雅黑" panose="020B0503020204020204" pitchFamily="34" charset="-122"/>
              </a:rPr>
              <a:t>我们若将起初确实的信心坚持到底，就在基督里有份了。</a:t>
            </a:r>
          </a:p>
          <a:p>
            <a:pPr algn="l">
              <a:lnSpc>
                <a:spcPct val="114000"/>
              </a:lnSpc>
            </a:pPr>
            <a:r>
              <a:rPr lang="en-US" altLang="zh-CN" sz="3600" b="1" dirty="0">
                <a:solidFill>
                  <a:schemeClr val="bg1"/>
                </a:solidFill>
                <a:ea typeface="微软雅黑" panose="020B0503020204020204" pitchFamily="34" charset="-122"/>
              </a:rPr>
              <a:t>For we have become partakers of Christ if we hold the beginning of our confidence steadfast to the end,</a:t>
            </a:r>
          </a:p>
          <a:p>
            <a:pPr algn="l">
              <a:lnSpc>
                <a:spcPct val="114000"/>
              </a:lnSpc>
            </a:pPr>
            <a:r>
              <a:rPr lang="en-US" altLang="zh-CN" sz="3600" b="1" dirty="0">
                <a:solidFill>
                  <a:schemeClr val="bg1"/>
                </a:solidFill>
                <a:ea typeface="微软雅黑" panose="020B0503020204020204" pitchFamily="34" charset="-122"/>
              </a:rPr>
              <a:t>15 </a:t>
            </a:r>
            <a:r>
              <a:rPr lang="zh-CN" altLang="en-US" sz="3600" b="1" dirty="0">
                <a:solidFill>
                  <a:schemeClr val="bg1"/>
                </a:solidFill>
                <a:ea typeface="微软雅黑" panose="020B0503020204020204" pitchFamily="34" charset="-122"/>
              </a:rPr>
              <a:t>经上说：“你们今日若听祂的话，就不可硬着心，像惹祂发怒的日子一样。” </a:t>
            </a:r>
          </a:p>
          <a:p>
            <a:pPr algn="l">
              <a:lnSpc>
                <a:spcPct val="114000"/>
              </a:lnSpc>
            </a:pPr>
            <a:r>
              <a:rPr lang="en-US" altLang="zh-CN" sz="3600" b="1" dirty="0">
                <a:solidFill>
                  <a:schemeClr val="bg1"/>
                </a:solidFill>
                <a:ea typeface="微软雅黑" panose="020B0503020204020204" pitchFamily="34" charset="-122"/>
              </a:rPr>
              <a:t>while it is </a:t>
            </a:r>
            <a:r>
              <a:rPr lang="en-US" altLang="zh-CN" sz="3600" b="1" dirty="0" err="1">
                <a:solidFill>
                  <a:schemeClr val="bg1"/>
                </a:solidFill>
                <a:ea typeface="微软雅黑" panose="020B0503020204020204" pitchFamily="34" charset="-122"/>
              </a:rPr>
              <a:t>said:“Today</a:t>
            </a:r>
            <a:r>
              <a:rPr lang="en-US" altLang="zh-CN" sz="3600" b="1" dirty="0">
                <a:solidFill>
                  <a:schemeClr val="bg1"/>
                </a:solidFill>
                <a:ea typeface="微软雅黑" panose="020B0503020204020204" pitchFamily="34" charset="-122"/>
              </a:rPr>
              <a:t>, if you will hear His voice, Do not harden your hearts as in the rebellion.”</a:t>
            </a:r>
          </a:p>
        </p:txBody>
      </p:sp>
    </p:spTree>
    <p:extLst>
      <p:ext uri="{BB962C8B-B14F-4D97-AF65-F5344CB8AC3E}">
        <p14:creationId xmlns:p14="http://schemas.microsoft.com/office/powerpoint/2010/main" val="32332787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希伯来书 </a:t>
            </a:r>
            <a:r>
              <a:rPr lang="en-US" altLang="zh-CN" sz="3600" b="1" u="sng" dirty="0">
                <a:solidFill>
                  <a:schemeClr val="bg1"/>
                </a:solidFill>
                <a:ea typeface="微软雅黑" panose="020B0503020204020204" pitchFamily="34" charset="-122"/>
              </a:rPr>
              <a:t>Hebrews 3:6-19】</a:t>
            </a:r>
          </a:p>
          <a:p>
            <a:pPr algn="l">
              <a:lnSpc>
                <a:spcPct val="114000"/>
              </a:lnSpc>
            </a:pPr>
            <a:r>
              <a:rPr lang="en-US" altLang="zh-CN" sz="3600" b="1" dirty="0">
                <a:solidFill>
                  <a:schemeClr val="bg1"/>
                </a:solidFill>
                <a:ea typeface="微软雅黑" panose="020B0503020204020204" pitchFamily="34" charset="-122"/>
              </a:rPr>
              <a:t>16 </a:t>
            </a:r>
            <a:r>
              <a:rPr lang="zh-CN" altLang="en-US" sz="3600" b="1" dirty="0">
                <a:solidFill>
                  <a:schemeClr val="bg1"/>
                </a:solidFill>
                <a:ea typeface="微软雅黑" panose="020B0503020204020204" pitchFamily="34" charset="-122"/>
              </a:rPr>
              <a:t>那时听见祂话、惹祂发怒的是谁呢？岂不是跟着摩西从埃及出来的众人吗？</a:t>
            </a:r>
          </a:p>
          <a:p>
            <a:pPr algn="l">
              <a:lnSpc>
                <a:spcPct val="114000"/>
              </a:lnSpc>
            </a:pPr>
            <a:r>
              <a:rPr lang="en-US" altLang="zh-CN" sz="3600" b="1" dirty="0">
                <a:solidFill>
                  <a:schemeClr val="bg1"/>
                </a:solidFill>
                <a:ea typeface="微软雅黑" panose="020B0503020204020204" pitchFamily="34" charset="-122"/>
              </a:rPr>
              <a:t>For who, having heard, rebelled? Indeed, was it not all who came out of Egypt, led by Moses?</a:t>
            </a:r>
          </a:p>
          <a:p>
            <a:pPr algn="l">
              <a:lnSpc>
                <a:spcPct val="114000"/>
              </a:lnSpc>
            </a:pPr>
            <a:r>
              <a:rPr lang="en-US" altLang="zh-CN" sz="3600" b="1" dirty="0">
                <a:solidFill>
                  <a:schemeClr val="bg1"/>
                </a:solidFill>
                <a:ea typeface="微软雅黑" panose="020B0503020204020204" pitchFamily="34" charset="-122"/>
              </a:rPr>
              <a:t>17 </a:t>
            </a:r>
            <a:r>
              <a:rPr lang="zh-CN" altLang="en-US" sz="3600" b="1" dirty="0">
                <a:solidFill>
                  <a:schemeClr val="bg1"/>
                </a:solidFill>
                <a:ea typeface="微软雅黑" panose="020B0503020204020204" pitchFamily="34" charset="-122"/>
              </a:rPr>
              <a:t>神四十年之久又厌烦谁呢？岂不是那些犯罪、尸首倒在旷野的人吗？</a:t>
            </a:r>
          </a:p>
          <a:p>
            <a:pPr algn="l">
              <a:lnSpc>
                <a:spcPct val="114000"/>
              </a:lnSpc>
            </a:pPr>
            <a:r>
              <a:rPr lang="en-US" altLang="zh-CN" sz="3600" b="1" dirty="0">
                <a:solidFill>
                  <a:schemeClr val="bg1"/>
                </a:solidFill>
                <a:ea typeface="微软雅黑" panose="020B0503020204020204" pitchFamily="34" charset="-122"/>
              </a:rPr>
              <a:t>Now with whom was He angry forty years? Was it not with those who sinned, whose corpses fell in the wilderness?</a:t>
            </a:r>
          </a:p>
        </p:txBody>
      </p:sp>
    </p:spTree>
    <p:extLst>
      <p:ext uri="{BB962C8B-B14F-4D97-AF65-F5344CB8AC3E}">
        <p14:creationId xmlns:p14="http://schemas.microsoft.com/office/powerpoint/2010/main" val="2864495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希伯来书 </a:t>
            </a:r>
            <a:r>
              <a:rPr lang="en-US" altLang="zh-CN" sz="3600" b="1" u="sng" dirty="0">
                <a:solidFill>
                  <a:schemeClr val="bg1"/>
                </a:solidFill>
                <a:ea typeface="微软雅黑" panose="020B0503020204020204" pitchFamily="34" charset="-122"/>
              </a:rPr>
              <a:t>Hebrews 3:6-19】</a:t>
            </a:r>
          </a:p>
          <a:p>
            <a:pPr algn="l">
              <a:lnSpc>
                <a:spcPct val="114000"/>
              </a:lnSpc>
            </a:pPr>
            <a:r>
              <a:rPr lang="en-US" altLang="zh-CN" sz="3600" b="1" dirty="0">
                <a:solidFill>
                  <a:schemeClr val="bg1"/>
                </a:solidFill>
                <a:ea typeface="微软雅黑" panose="020B0503020204020204" pitchFamily="34" charset="-122"/>
              </a:rPr>
              <a:t>18 </a:t>
            </a:r>
            <a:r>
              <a:rPr lang="zh-CN" altLang="en-US" sz="3600" b="1" dirty="0">
                <a:solidFill>
                  <a:schemeClr val="bg1"/>
                </a:solidFill>
                <a:ea typeface="微软雅黑" panose="020B0503020204020204" pitchFamily="34" charset="-122"/>
              </a:rPr>
              <a:t>又向谁起誓，不容他们进入祂的安息呢？岂不是向那些不信从的人吗？</a:t>
            </a:r>
          </a:p>
          <a:p>
            <a:pPr algn="l">
              <a:lnSpc>
                <a:spcPct val="114000"/>
              </a:lnSpc>
            </a:pPr>
            <a:r>
              <a:rPr lang="en-US" altLang="zh-CN" sz="3600" b="1" dirty="0">
                <a:solidFill>
                  <a:schemeClr val="bg1"/>
                </a:solidFill>
                <a:ea typeface="微软雅黑" panose="020B0503020204020204" pitchFamily="34" charset="-122"/>
              </a:rPr>
              <a:t>And to whom did He swear that they would not enter His rest, but to those who did not obey?</a:t>
            </a:r>
          </a:p>
          <a:p>
            <a:pPr algn="l">
              <a:lnSpc>
                <a:spcPct val="114000"/>
              </a:lnSpc>
            </a:pPr>
            <a:r>
              <a:rPr lang="en-US" altLang="zh-CN" sz="3600" b="1" dirty="0">
                <a:solidFill>
                  <a:schemeClr val="bg1"/>
                </a:solidFill>
                <a:ea typeface="微软雅黑" panose="020B0503020204020204" pitchFamily="34" charset="-122"/>
              </a:rPr>
              <a:t>19 </a:t>
            </a:r>
            <a:r>
              <a:rPr lang="zh-CN" altLang="en-US" sz="3600" b="1" dirty="0">
                <a:solidFill>
                  <a:schemeClr val="bg1"/>
                </a:solidFill>
                <a:ea typeface="微软雅黑" panose="020B0503020204020204" pitchFamily="34" charset="-122"/>
              </a:rPr>
              <a:t>这样看来，他们不能进入安息是因为不信的缘故了。</a:t>
            </a:r>
          </a:p>
          <a:p>
            <a:pPr algn="l">
              <a:lnSpc>
                <a:spcPct val="114000"/>
              </a:lnSpc>
            </a:pPr>
            <a:r>
              <a:rPr lang="en-US" altLang="zh-CN" sz="3600" b="1" dirty="0">
                <a:solidFill>
                  <a:schemeClr val="bg1"/>
                </a:solidFill>
                <a:ea typeface="微软雅黑" panose="020B0503020204020204" pitchFamily="34" charset="-122"/>
              </a:rPr>
              <a:t>So we see that they could not enter in because of unbelief.</a:t>
            </a:r>
          </a:p>
        </p:txBody>
      </p:sp>
    </p:spTree>
    <p:extLst>
      <p:ext uri="{BB962C8B-B14F-4D97-AF65-F5344CB8AC3E}">
        <p14:creationId xmlns:p14="http://schemas.microsoft.com/office/powerpoint/2010/main" val="25566919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希伯来书 </a:t>
            </a:r>
            <a:r>
              <a:rPr lang="en-US" altLang="zh-CN" sz="3600" b="1" u="sng" dirty="0">
                <a:solidFill>
                  <a:schemeClr val="bg1"/>
                </a:solidFill>
                <a:ea typeface="微软雅黑" panose="020B0503020204020204" pitchFamily="34" charset="-122"/>
              </a:rPr>
              <a:t>Hebrews 3:6</a:t>
            </a:r>
            <a:r>
              <a:rPr lang="en-US" altLang="zh-CN" sz="3600" b="1" u="sng" dirty="0" smtClean="0">
                <a:solidFill>
                  <a:schemeClr val="bg1"/>
                </a:solidFill>
                <a:ea typeface="微软雅黑" panose="020B0503020204020204" pitchFamily="34" charset="-122"/>
              </a:rPr>
              <a:t>】</a:t>
            </a:r>
          </a:p>
          <a:p>
            <a:pPr algn="l">
              <a:lnSpc>
                <a:spcPct val="114000"/>
              </a:lnSpc>
            </a:pPr>
            <a:r>
              <a:rPr lang="zh-CN" altLang="en-US" sz="3200" b="1" dirty="0" smtClean="0">
                <a:solidFill>
                  <a:schemeClr val="bg1"/>
                </a:solidFill>
                <a:ea typeface="微软雅黑" panose="020B0503020204020204" pitchFamily="34" charset="-122"/>
              </a:rPr>
              <a:t>但</a:t>
            </a:r>
            <a:r>
              <a:rPr lang="zh-CN" altLang="en-US" sz="3200" b="1" dirty="0">
                <a:solidFill>
                  <a:schemeClr val="bg1"/>
                </a:solidFill>
                <a:ea typeface="微软雅黑" panose="020B0503020204020204" pitchFamily="34" charset="-122"/>
              </a:rPr>
              <a:t>基督为儿子，治理　神的家；我们</a:t>
            </a:r>
            <a:r>
              <a:rPr lang="zh-CN" altLang="en-US" sz="3200" b="1" u="sng" dirty="0">
                <a:solidFill>
                  <a:srgbClr val="FFFF00"/>
                </a:solidFill>
                <a:ea typeface="微软雅黑" panose="020B0503020204020204" pitchFamily="34" charset="-122"/>
              </a:rPr>
              <a:t>若</a:t>
            </a:r>
            <a:r>
              <a:rPr lang="zh-CN" altLang="en-US" sz="3200" b="1" dirty="0">
                <a:solidFill>
                  <a:schemeClr val="bg1"/>
                </a:solidFill>
                <a:ea typeface="微软雅黑" panose="020B0503020204020204" pitchFamily="34" charset="-122"/>
              </a:rPr>
              <a:t>将可夸的盼望和胆量坚持到底，便是祂的家了。</a:t>
            </a:r>
          </a:p>
          <a:p>
            <a:pPr algn="l">
              <a:lnSpc>
                <a:spcPct val="114000"/>
              </a:lnSpc>
            </a:pPr>
            <a:r>
              <a:rPr lang="en-US" altLang="zh-CN" sz="3200" b="1" dirty="0">
                <a:solidFill>
                  <a:schemeClr val="bg1"/>
                </a:solidFill>
                <a:ea typeface="微软雅黑" panose="020B0503020204020204" pitchFamily="34" charset="-122"/>
              </a:rPr>
              <a:t>but Christ as a Son over His own house, whose house we are </a:t>
            </a:r>
            <a:r>
              <a:rPr lang="en-US" altLang="zh-CN" sz="3200" b="1" u="sng" dirty="0">
                <a:solidFill>
                  <a:srgbClr val="FFFF00"/>
                </a:solidFill>
                <a:ea typeface="微软雅黑" panose="020B0503020204020204" pitchFamily="34" charset="-122"/>
              </a:rPr>
              <a:t>if</a:t>
            </a:r>
            <a:r>
              <a:rPr lang="en-US" altLang="zh-CN" sz="3200" b="1" dirty="0">
                <a:solidFill>
                  <a:schemeClr val="bg1"/>
                </a:solidFill>
                <a:ea typeface="微软雅黑" panose="020B0503020204020204" pitchFamily="34" charset="-122"/>
              </a:rPr>
              <a:t> we hold fast the confidence and the rejoicing </a:t>
            </a:r>
          </a:p>
          <a:p>
            <a:pPr algn="l">
              <a:lnSpc>
                <a:spcPct val="114000"/>
              </a:lnSpc>
            </a:pPr>
            <a:endParaRPr lang="en-US" altLang="zh-CN" sz="800" b="1" u="sng" dirty="0">
              <a:solidFill>
                <a:schemeClr val="bg1"/>
              </a:solidFill>
              <a:ea typeface="微软雅黑" panose="020B0503020204020204" pitchFamily="34" charset="-122"/>
            </a:endParaRPr>
          </a:p>
          <a:p>
            <a:pPr algn="l">
              <a:lnSpc>
                <a:spcPct val="114000"/>
              </a:lnSpc>
            </a:pPr>
            <a:r>
              <a:rPr lang="en-US" altLang="zh-CN" sz="3600" b="1" u="sng" dirty="0">
                <a:solidFill>
                  <a:schemeClr val="bg1"/>
                </a:solidFill>
                <a:ea typeface="微软雅黑" panose="020B0503020204020204" pitchFamily="34" charset="-122"/>
              </a:rPr>
              <a:t>【</a:t>
            </a:r>
            <a:r>
              <a:rPr lang="zh-CN" altLang="en-US" sz="3600" b="1" u="sng" dirty="0">
                <a:solidFill>
                  <a:schemeClr val="bg1"/>
                </a:solidFill>
                <a:ea typeface="微软雅黑" panose="020B0503020204020204" pitchFamily="34" charset="-122"/>
              </a:rPr>
              <a:t>希伯来书 </a:t>
            </a:r>
            <a:r>
              <a:rPr lang="en-US" altLang="zh-CN" sz="3600" b="1" u="sng" dirty="0">
                <a:solidFill>
                  <a:schemeClr val="bg1"/>
                </a:solidFill>
                <a:ea typeface="微软雅黑" panose="020B0503020204020204" pitchFamily="34" charset="-122"/>
              </a:rPr>
              <a:t>Hebrews 3:14】</a:t>
            </a:r>
            <a:r>
              <a:rPr lang="zh-CN" altLang="en-US" sz="3200" b="1" dirty="0">
                <a:solidFill>
                  <a:schemeClr val="bg1"/>
                </a:solidFill>
                <a:ea typeface="微软雅黑" panose="020B0503020204020204" pitchFamily="34" charset="-122"/>
              </a:rPr>
              <a:t>我们</a:t>
            </a:r>
            <a:r>
              <a:rPr lang="zh-CN" altLang="en-US" sz="3200" b="1" u="sng" dirty="0">
                <a:solidFill>
                  <a:srgbClr val="FFFF00"/>
                </a:solidFill>
                <a:ea typeface="微软雅黑" panose="020B0503020204020204" pitchFamily="34" charset="-122"/>
              </a:rPr>
              <a:t>若</a:t>
            </a:r>
            <a:r>
              <a:rPr lang="zh-CN" altLang="en-US" sz="3200" b="1" dirty="0">
                <a:solidFill>
                  <a:schemeClr val="bg1"/>
                </a:solidFill>
                <a:ea typeface="微软雅黑" panose="020B0503020204020204" pitchFamily="34" charset="-122"/>
              </a:rPr>
              <a:t>将起初确实的信心坚持到底，就在基督里有份了。</a:t>
            </a:r>
          </a:p>
          <a:p>
            <a:pPr algn="l">
              <a:lnSpc>
                <a:spcPct val="114000"/>
              </a:lnSpc>
            </a:pPr>
            <a:r>
              <a:rPr lang="en-US" altLang="zh-CN" sz="3200" b="1" dirty="0">
                <a:solidFill>
                  <a:schemeClr val="bg1"/>
                </a:solidFill>
                <a:ea typeface="微软雅黑" panose="020B0503020204020204" pitchFamily="34" charset="-122"/>
              </a:rPr>
              <a:t>For we have become partakers of Christ </a:t>
            </a:r>
            <a:r>
              <a:rPr lang="en-US" altLang="zh-CN" sz="3200" b="1" u="sng" dirty="0">
                <a:solidFill>
                  <a:srgbClr val="FFFF00"/>
                </a:solidFill>
                <a:ea typeface="微软雅黑" panose="020B0503020204020204" pitchFamily="34" charset="-122"/>
              </a:rPr>
              <a:t>if</a:t>
            </a:r>
            <a:r>
              <a:rPr lang="en-US" altLang="zh-CN" sz="3200" b="1" dirty="0">
                <a:solidFill>
                  <a:schemeClr val="bg1"/>
                </a:solidFill>
                <a:ea typeface="微软雅黑" panose="020B0503020204020204" pitchFamily="34" charset="-122"/>
              </a:rPr>
              <a:t> we hold the beginning of our confidence steadfast to the end,</a:t>
            </a:r>
          </a:p>
        </p:txBody>
      </p:sp>
    </p:spTree>
    <p:extLst>
      <p:ext uri="{BB962C8B-B14F-4D97-AF65-F5344CB8AC3E}">
        <p14:creationId xmlns:p14="http://schemas.microsoft.com/office/powerpoint/2010/main" val="10717218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7118</TotalTime>
  <Words>1463</Words>
  <Application>Microsoft Office PowerPoint</Application>
  <PresentationFormat>全屏显示(4:3)</PresentationFormat>
  <Paragraphs>185</Paragraphs>
  <Slides>28</Slides>
  <Notes>0</Notes>
  <HiddenSlides>0</HiddenSlides>
  <MMClips>1</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28</vt:i4>
      </vt:variant>
    </vt:vector>
  </HeadingPairs>
  <TitlesOfParts>
    <vt:vector size="34" baseType="lpstr">
      <vt:lpstr>宋体</vt:lpstr>
      <vt:lpstr>微软雅黑</vt:lpstr>
      <vt:lpstr>Arial</vt:lpstr>
      <vt:lpstr>Calibri</vt:lpstr>
      <vt:lpstr>Calibri Light</vt:lpstr>
      <vt:lpstr>Office 主题</vt:lpstr>
      <vt:lpstr>希伯来书 Hebrews_9</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父亲节信息 Father’s Day Message</vt:lpstr>
      <vt:lpstr>PowerPoint 演示文稿</vt:lpstr>
      <vt:lpstr>PowerPoint 演示文稿</vt:lpstr>
      <vt:lpstr>PowerPoint 演示文稿</vt:lpstr>
      <vt:lpstr>PowerPoint 演示文稿</vt:lpstr>
      <vt:lpstr>PowerPoint 演示文稿</vt:lpstr>
      <vt:lpstr>PowerPoint 演示文稿</vt:lpstr>
      <vt:lpstr>信仰告白</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Barnabas Feng</dc:creator>
  <cp:lastModifiedBy>Barnabas Feng</cp:lastModifiedBy>
  <cp:revision>561</cp:revision>
  <dcterms:created xsi:type="dcterms:W3CDTF">2018-02-16T18:09:56Z</dcterms:created>
  <dcterms:modified xsi:type="dcterms:W3CDTF">2020-06-21T08:44:39Z</dcterms:modified>
</cp:coreProperties>
</file>